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theme/theme8.xml" ContentType="application/vnd.openxmlformats-officedocument.theme+xml"/>
  <Override PartName="/ppt/slideLayouts/slideLayout42.xml" ContentType="application/vnd.openxmlformats-officedocument.presentationml.slideLayout+xml"/>
  <Override PartName="/ppt/theme/theme9.xml" ContentType="application/vnd.openxmlformats-officedocument.theme+xml"/>
  <Override PartName="/ppt/slideLayouts/slideLayout43.xml" ContentType="application/vnd.openxmlformats-officedocument.presentationml.slideLayout+xml"/>
  <Override PartName="/ppt/theme/theme10.xml" ContentType="application/vnd.openxmlformats-officedocument.theme+xml"/>
  <Override PartName="/ppt/slideLayouts/slideLayout44.xml" ContentType="application/vnd.openxmlformats-officedocument.presentationml.slideLayout+xml"/>
  <Override PartName="/ppt/theme/theme11.xml" ContentType="application/vnd.openxmlformats-officedocument.theme+xml"/>
  <Override PartName="/ppt/slideLayouts/slideLayout45.xml" ContentType="application/vnd.openxmlformats-officedocument.presentationml.slideLayout+xml"/>
  <Override PartName="/ppt/theme/theme12.xml" ContentType="application/vnd.openxmlformats-officedocument.theme+xml"/>
  <Override PartName="/ppt/slideLayouts/slideLayout46.xml" ContentType="application/vnd.openxmlformats-officedocument.presentationml.slideLayout+xml"/>
  <Override PartName="/ppt/theme/theme13.xml" ContentType="application/vnd.openxmlformats-officedocument.theme+xml"/>
  <Override PartName="/ppt/slideLayouts/slideLayout47.xml" ContentType="application/vnd.openxmlformats-officedocument.presentationml.slideLayout+xml"/>
  <Override PartName="/ppt/theme/theme14.xml" ContentType="application/vnd.openxmlformats-officedocument.theme+xml"/>
  <Override PartName="/ppt/slideLayouts/slideLayout48.xml" ContentType="application/vnd.openxmlformats-officedocument.presentationml.slideLayout+xml"/>
  <Override PartName="/ppt/theme/theme1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6.xml" ContentType="application/vnd.openxmlformats-officedocument.theme+xml"/>
  <Override PartName="/ppt/slideLayouts/slideLayout52.xml" ContentType="application/vnd.openxmlformats-officedocument.presentationml.slideLayout+xml"/>
  <Override PartName="/ppt/theme/theme17.xml" ContentType="application/vnd.openxmlformats-officedocument.theme+xml"/>
  <Override PartName="/ppt/slideLayouts/slideLayout53.xml" ContentType="application/vnd.openxmlformats-officedocument.presentationml.slideLayout+xml"/>
  <Override PartName="/ppt/theme/theme18.xml" ContentType="application/vnd.openxmlformats-officedocument.theme+xml"/>
  <Override PartName="/ppt/slideLayouts/slideLayout54.xml" ContentType="application/vnd.openxmlformats-officedocument.presentationml.slideLayout+xml"/>
  <Override PartName="/ppt/theme/theme19.xml" ContentType="application/vnd.openxmlformats-officedocument.theme+xml"/>
  <Override PartName="/ppt/slideLayouts/slideLayout55.xml" ContentType="application/vnd.openxmlformats-officedocument.presentationml.slideLayout+xml"/>
  <Override PartName="/ppt/theme/theme20.xml" ContentType="application/vnd.openxmlformats-officedocument.theme+xml"/>
  <Override PartName="/ppt/slideLayouts/slideLayout56.xml" ContentType="application/vnd.openxmlformats-officedocument.presentationml.slideLayout+xml"/>
  <Override PartName="/ppt/theme/theme21.xml" ContentType="application/vnd.openxmlformats-officedocument.theme+xml"/>
  <Override PartName="/ppt/slideLayouts/slideLayout57.xml" ContentType="application/vnd.openxmlformats-officedocument.presentationml.slideLayout+xml"/>
  <Override PartName="/ppt/theme/theme22.xml" ContentType="application/vnd.openxmlformats-officedocument.theme+xml"/>
  <Override PartName="/ppt/slideLayouts/slideLayout58.xml" ContentType="application/vnd.openxmlformats-officedocument.presentationml.slideLayout+xml"/>
  <Override PartName="/ppt/theme/theme23.xml" ContentType="application/vnd.openxmlformats-officedocument.theme+xml"/>
  <Override PartName="/ppt/slideLayouts/slideLayout59.xml" ContentType="application/vnd.openxmlformats-officedocument.presentationml.slideLayout+xml"/>
  <Override PartName="/ppt/theme/theme24.xml" ContentType="application/vnd.openxmlformats-officedocument.theme+xml"/>
  <Override PartName="/ppt/slideLayouts/slideLayout60.xml" ContentType="application/vnd.openxmlformats-officedocument.presentationml.slideLayout+xml"/>
  <Override PartName="/ppt/theme/theme25.xml" ContentType="application/vnd.openxmlformats-officedocument.theme+xml"/>
  <Override PartName="/ppt/slideLayouts/slideLayout61.xml" ContentType="application/vnd.openxmlformats-officedocument.presentationml.slideLayout+xml"/>
  <Override PartName="/ppt/theme/theme26.xml" ContentType="application/vnd.openxmlformats-officedocument.theme+xml"/>
  <Override PartName="/ppt/slideLayouts/slideLayout62.xml" ContentType="application/vnd.openxmlformats-officedocument.presentationml.slideLayout+xml"/>
  <Override PartName="/ppt/theme/theme27.xml" ContentType="application/vnd.openxmlformats-officedocument.theme+xml"/>
  <Override PartName="/ppt/slideLayouts/slideLayout63.xml" ContentType="application/vnd.openxmlformats-officedocument.presentationml.slideLayout+xml"/>
  <Override PartName="/ppt/theme/theme28.xml" ContentType="application/vnd.openxmlformats-officedocument.theme+xml"/>
  <Override PartName="/ppt/slideLayouts/slideLayout64.xml" ContentType="application/vnd.openxmlformats-officedocument.presentationml.slideLayout+xml"/>
  <Override PartName="/ppt/theme/theme29.xml" ContentType="application/vnd.openxmlformats-officedocument.theme+xml"/>
  <Override PartName="/ppt/slideLayouts/slideLayout65.xml" ContentType="application/vnd.openxmlformats-officedocument.presentationml.slideLayout+xml"/>
  <Override PartName="/ppt/theme/theme30.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1.xml" ContentType="application/vnd.openxmlformats-officedocument.theme+xml"/>
  <Override PartName="/ppt/slideLayouts/slideLayout69.xml" ContentType="application/vnd.openxmlformats-officedocument.presentationml.slideLayout+xml"/>
  <Override PartName="/ppt/theme/theme32.xml" ContentType="application/vnd.openxmlformats-officedocument.theme+xml"/>
  <Override PartName="/ppt/slideLayouts/slideLayout70.xml" ContentType="application/vnd.openxmlformats-officedocument.presentationml.slideLayout+xml"/>
  <Override PartName="/ppt/theme/theme33.xml" ContentType="application/vnd.openxmlformats-officedocument.theme+xml"/>
  <Override PartName="/ppt/slideLayouts/slideLayout71.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69" r:id="rId2"/>
    <p:sldMasterId id="2147483670" r:id="rId3"/>
    <p:sldMasterId id="2147483736" r:id="rId4"/>
    <p:sldMasterId id="2147483742" r:id="rId5"/>
    <p:sldMasterId id="2147483744" r:id="rId6"/>
    <p:sldMasterId id="2147483748" r:id="rId7"/>
    <p:sldMasterId id="2147483750" r:id="rId8"/>
    <p:sldMasterId id="2147483752" r:id="rId9"/>
    <p:sldMasterId id="2147483754" r:id="rId10"/>
    <p:sldMasterId id="2147483758" r:id="rId11"/>
    <p:sldMasterId id="2147483774" r:id="rId12"/>
    <p:sldMasterId id="2147483776" r:id="rId13"/>
    <p:sldMasterId id="2147483780" r:id="rId14"/>
    <p:sldMasterId id="2147483782" r:id="rId15"/>
    <p:sldMasterId id="2147483784" r:id="rId16"/>
    <p:sldMasterId id="2147483788" r:id="rId17"/>
    <p:sldMasterId id="2147483790" r:id="rId18"/>
    <p:sldMasterId id="2147483792" r:id="rId19"/>
    <p:sldMasterId id="2147483794" r:id="rId20"/>
    <p:sldMasterId id="2147483798" r:id="rId21"/>
    <p:sldMasterId id="2147483800" r:id="rId22"/>
    <p:sldMasterId id="2147483802" r:id="rId23"/>
    <p:sldMasterId id="2147483804" r:id="rId24"/>
    <p:sldMasterId id="2147483810" r:id="rId25"/>
    <p:sldMasterId id="2147483812" r:id="rId26"/>
    <p:sldMasterId id="2147483814" r:id="rId27"/>
    <p:sldMasterId id="2147483816" r:id="rId28"/>
    <p:sldMasterId id="2147483818" r:id="rId29"/>
    <p:sldMasterId id="2147483821" r:id="rId30"/>
    <p:sldMasterId id="2147483823" r:id="rId31"/>
    <p:sldMasterId id="2147483830" r:id="rId32"/>
    <p:sldMasterId id="2147483832" r:id="rId33"/>
    <p:sldMasterId id="2147483834" r:id="rId34"/>
  </p:sldMasterIdLst>
  <p:notesMasterIdLst>
    <p:notesMasterId r:id="rId139"/>
  </p:notesMasterIdLst>
  <p:handoutMasterIdLst>
    <p:handoutMasterId r:id="rId140"/>
  </p:handoutMasterIdLst>
  <p:sldIdLst>
    <p:sldId id="839" r:id="rId35"/>
    <p:sldId id="871" r:id="rId36"/>
    <p:sldId id="872" r:id="rId37"/>
    <p:sldId id="873" r:id="rId38"/>
    <p:sldId id="835" r:id="rId39"/>
    <p:sldId id="673" r:id="rId40"/>
    <p:sldId id="675" r:id="rId41"/>
    <p:sldId id="837" r:id="rId42"/>
    <p:sldId id="696" r:id="rId43"/>
    <p:sldId id="697" r:id="rId44"/>
    <p:sldId id="838" r:id="rId45"/>
    <p:sldId id="699" r:id="rId46"/>
    <p:sldId id="700" r:id="rId47"/>
    <p:sldId id="800" r:id="rId48"/>
    <p:sldId id="758" r:id="rId49"/>
    <p:sldId id="840" r:id="rId50"/>
    <p:sldId id="851" r:id="rId51"/>
    <p:sldId id="852" r:id="rId52"/>
    <p:sldId id="853" r:id="rId53"/>
    <p:sldId id="844" r:id="rId54"/>
    <p:sldId id="845" r:id="rId55"/>
    <p:sldId id="848" r:id="rId56"/>
    <p:sldId id="777" r:id="rId57"/>
    <p:sldId id="773" r:id="rId58"/>
    <p:sldId id="792" r:id="rId59"/>
    <p:sldId id="790" r:id="rId60"/>
    <p:sldId id="775" r:id="rId61"/>
    <p:sldId id="776" r:id="rId62"/>
    <p:sldId id="769" r:id="rId63"/>
    <p:sldId id="784" r:id="rId64"/>
    <p:sldId id="854" r:id="rId65"/>
    <p:sldId id="855" r:id="rId66"/>
    <p:sldId id="785" r:id="rId67"/>
    <p:sldId id="856" r:id="rId68"/>
    <p:sldId id="668" r:id="rId69"/>
    <p:sldId id="787" r:id="rId70"/>
    <p:sldId id="788" r:id="rId71"/>
    <p:sldId id="789" r:id="rId72"/>
    <p:sldId id="778" r:id="rId73"/>
    <p:sldId id="801" r:id="rId74"/>
    <p:sldId id="803" r:id="rId75"/>
    <p:sldId id="804" r:id="rId76"/>
    <p:sldId id="805" r:id="rId77"/>
    <p:sldId id="859" r:id="rId78"/>
    <p:sldId id="860" r:id="rId79"/>
    <p:sldId id="861" r:id="rId80"/>
    <p:sldId id="864" r:id="rId81"/>
    <p:sldId id="863" r:id="rId82"/>
    <p:sldId id="865" r:id="rId83"/>
    <p:sldId id="866" r:id="rId84"/>
    <p:sldId id="867" r:id="rId85"/>
    <p:sldId id="868" r:id="rId86"/>
    <p:sldId id="869" r:id="rId87"/>
    <p:sldId id="807" r:id="rId88"/>
    <p:sldId id="808" r:id="rId89"/>
    <p:sldId id="809" r:id="rId90"/>
    <p:sldId id="810" r:id="rId91"/>
    <p:sldId id="812" r:id="rId92"/>
    <p:sldId id="826" r:id="rId93"/>
    <p:sldId id="814" r:id="rId94"/>
    <p:sldId id="815" r:id="rId95"/>
    <p:sldId id="858" r:id="rId96"/>
    <p:sldId id="827" r:id="rId97"/>
    <p:sldId id="829" r:id="rId98"/>
    <p:sldId id="708" r:id="rId99"/>
    <p:sldId id="709" r:id="rId100"/>
    <p:sldId id="710" r:id="rId101"/>
    <p:sldId id="711" r:id="rId102"/>
    <p:sldId id="712" r:id="rId103"/>
    <p:sldId id="713" r:id="rId104"/>
    <p:sldId id="714" r:id="rId105"/>
    <p:sldId id="715" r:id="rId106"/>
    <p:sldId id="716" r:id="rId107"/>
    <p:sldId id="717" r:id="rId108"/>
    <p:sldId id="718" r:id="rId109"/>
    <p:sldId id="719" r:id="rId110"/>
    <p:sldId id="720" r:id="rId111"/>
    <p:sldId id="736" r:id="rId112"/>
    <p:sldId id="737" r:id="rId113"/>
    <p:sldId id="738" r:id="rId114"/>
    <p:sldId id="739" r:id="rId115"/>
    <p:sldId id="740" r:id="rId116"/>
    <p:sldId id="741" r:id="rId117"/>
    <p:sldId id="742" r:id="rId118"/>
    <p:sldId id="743" r:id="rId119"/>
    <p:sldId id="744" r:id="rId120"/>
    <p:sldId id="745" r:id="rId121"/>
    <p:sldId id="746" r:id="rId122"/>
    <p:sldId id="747" r:id="rId123"/>
    <p:sldId id="748" r:id="rId124"/>
    <p:sldId id="749" r:id="rId125"/>
    <p:sldId id="750" r:id="rId126"/>
    <p:sldId id="751" r:id="rId127"/>
    <p:sldId id="752" r:id="rId128"/>
    <p:sldId id="753" r:id="rId129"/>
    <p:sldId id="754" r:id="rId130"/>
    <p:sldId id="756" r:id="rId131"/>
    <p:sldId id="833" r:id="rId132"/>
    <p:sldId id="820" r:id="rId133"/>
    <p:sldId id="821" r:id="rId134"/>
    <p:sldId id="822" r:id="rId135"/>
    <p:sldId id="771" r:id="rId136"/>
    <p:sldId id="772" r:id="rId137"/>
    <p:sldId id="862" r:id="rId138"/>
  </p:sldIdLst>
  <p:sldSz cx="9144000" cy="6858000" type="screen4x3"/>
  <p:notesSz cx="6807200" cy="9939338"/>
  <p:custDataLst>
    <p:tags r:id="rId141"/>
  </p:custDataLst>
  <p:defaultTextStyle>
    <a:defPPr>
      <a:defRPr lang="zh-TW"/>
    </a:defPPr>
    <a:lvl1pPr algn="l" rtl="0" fontAlgn="base">
      <a:spcBef>
        <a:spcPct val="0"/>
      </a:spcBef>
      <a:spcAft>
        <a:spcPct val="0"/>
      </a:spcAft>
      <a:defRPr kumimoji="1" sz="3200" kern="1200">
        <a:solidFill>
          <a:schemeClr val="tx1"/>
        </a:solidFill>
        <a:latin typeface="Calibri" pitchFamily="34" charset="0"/>
        <a:ea typeface="新細明體"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charset="-120"/>
        <a:cs typeface="+mn-cs"/>
      </a:defRPr>
    </a:lvl5pPr>
    <a:lvl6pPr marL="2286000" algn="l" defTabSz="914400" rtl="0" eaLnBrk="1" latinLnBrk="0" hangingPunct="1">
      <a:defRPr kumimoji="1" sz="3200" kern="1200">
        <a:solidFill>
          <a:schemeClr val="tx1"/>
        </a:solidFill>
        <a:latin typeface="Calibri" pitchFamily="34" charset="0"/>
        <a:ea typeface="新細明體" charset="-120"/>
        <a:cs typeface="+mn-cs"/>
      </a:defRPr>
    </a:lvl6pPr>
    <a:lvl7pPr marL="2743200" algn="l" defTabSz="914400" rtl="0" eaLnBrk="1" latinLnBrk="0" hangingPunct="1">
      <a:defRPr kumimoji="1" sz="3200" kern="1200">
        <a:solidFill>
          <a:schemeClr val="tx1"/>
        </a:solidFill>
        <a:latin typeface="Calibri" pitchFamily="34" charset="0"/>
        <a:ea typeface="新細明體" charset="-120"/>
        <a:cs typeface="+mn-cs"/>
      </a:defRPr>
    </a:lvl7pPr>
    <a:lvl8pPr marL="3200400" algn="l" defTabSz="914400" rtl="0" eaLnBrk="1" latinLnBrk="0" hangingPunct="1">
      <a:defRPr kumimoji="1" sz="3200" kern="1200">
        <a:solidFill>
          <a:schemeClr val="tx1"/>
        </a:solidFill>
        <a:latin typeface="Calibri" pitchFamily="34" charset="0"/>
        <a:ea typeface="新細明體" charset="-120"/>
        <a:cs typeface="+mn-cs"/>
      </a:defRPr>
    </a:lvl8pPr>
    <a:lvl9pPr marL="3657600" algn="l" defTabSz="914400" rtl="0" eaLnBrk="1" latinLnBrk="0" hangingPunct="1">
      <a:defRPr kumimoji="1" sz="3200" kern="1200">
        <a:solidFill>
          <a:schemeClr val="tx1"/>
        </a:solidFill>
        <a:latin typeface="Calibri" pitchFamily="34" charset="0"/>
        <a:ea typeface="新細明體" charset="-120"/>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30">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6BFD"/>
    <a:srgbClr val="0000FF"/>
    <a:srgbClr val="D85136"/>
    <a:srgbClr val="990000"/>
    <a:srgbClr val="990099"/>
    <a:srgbClr val="3366FF"/>
    <a:srgbClr val="FF0000"/>
    <a:srgbClr val="92D9F2"/>
    <a:srgbClr val="00CC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C7853C-536D-4A76-A0AE-DD22124D55A5}" styleName="佈景主題樣式 1 - 輔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A107856-5554-42FB-B03E-39F5DBC370BA}" styleName="中等深淺樣式 4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9" autoAdjust="0"/>
    <p:restoredTop sz="93651" autoAdjust="0"/>
  </p:normalViewPr>
  <p:slideViewPr>
    <p:cSldViewPr>
      <p:cViewPr>
        <p:scale>
          <a:sx n="115" d="100"/>
          <a:sy n="115" d="100"/>
        </p:scale>
        <p:origin x="-1500" y="1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328"/>
    </p:cViewPr>
  </p:sorterViewPr>
  <p:notesViewPr>
    <p:cSldViewPr>
      <p:cViewPr varScale="1">
        <p:scale>
          <a:sx n="48" d="100"/>
          <a:sy n="48" d="100"/>
        </p:scale>
        <p:origin x="-2812" y="-64"/>
      </p:cViewPr>
      <p:guideLst>
        <p:guide orient="horz" pos="3130"/>
        <p:guide pos="214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3.xml"/><Relationship Id="rId21" Type="http://schemas.openxmlformats.org/officeDocument/2006/relationships/slideMaster" Target="slideMasters/slideMaster21.xml"/><Relationship Id="rId42" Type="http://schemas.openxmlformats.org/officeDocument/2006/relationships/slide" Target="slides/slide8.xml"/><Relationship Id="rId47" Type="http://schemas.openxmlformats.org/officeDocument/2006/relationships/slide" Target="slides/slide13.xml"/><Relationship Id="rId63" Type="http://schemas.openxmlformats.org/officeDocument/2006/relationships/slide" Target="slides/slide29.xml"/><Relationship Id="rId68" Type="http://schemas.openxmlformats.org/officeDocument/2006/relationships/slide" Target="slides/slide34.xml"/><Relationship Id="rId84" Type="http://schemas.openxmlformats.org/officeDocument/2006/relationships/slide" Target="slides/slide50.xml"/><Relationship Id="rId89" Type="http://schemas.openxmlformats.org/officeDocument/2006/relationships/slide" Target="slides/slide55.xml"/><Relationship Id="rId112" Type="http://schemas.openxmlformats.org/officeDocument/2006/relationships/slide" Target="slides/slide78.xml"/><Relationship Id="rId133" Type="http://schemas.openxmlformats.org/officeDocument/2006/relationships/slide" Target="slides/slide99.xml"/><Relationship Id="rId138" Type="http://schemas.openxmlformats.org/officeDocument/2006/relationships/slide" Target="slides/slide104.xml"/><Relationship Id="rId16" Type="http://schemas.openxmlformats.org/officeDocument/2006/relationships/slideMaster" Target="slideMasters/slideMaster16.xml"/><Relationship Id="rId107" Type="http://schemas.openxmlformats.org/officeDocument/2006/relationships/slide" Target="slides/slide7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3.xml"/><Relationship Id="rId53" Type="http://schemas.openxmlformats.org/officeDocument/2006/relationships/slide" Target="slides/slide19.xml"/><Relationship Id="rId58" Type="http://schemas.openxmlformats.org/officeDocument/2006/relationships/slide" Target="slides/slide24.xml"/><Relationship Id="rId74" Type="http://schemas.openxmlformats.org/officeDocument/2006/relationships/slide" Target="slides/slide40.xml"/><Relationship Id="rId79" Type="http://schemas.openxmlformats.org/officeDocument/2006/relationships/slide" Target="slides/slide45.xml"/><Relationship Id="rId102" Type="http://schemas.openxmlformats.org/officeDocument/2006/relationships/slide" Target="slides/slide68.xml"/><Relationship Id="rId123" Type="http://schemas.openxmlformats.org/officeDocument/2006/relationships/slide" Target="slides/slide89.xml"/><Relationship Id="rId128" Type="http://schemas.openxmlformats.org/officeDocument/2006/relationships/slide" Target="slides/slide94.xml"/><Relationship Id="rId144"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56.xml"/><Relationship Id="rId95" Type="http://schemas.openxmlformats.org/officeDocument/2006/relationships/slide" Target="slides/slide6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9.xml"/><Relationship Id="rId48" Type="http://schemas.openxmlformats.org/officeDocument/2006/relationships/slide" Target="slides/slide14.xml"/><Relationship Id="rId64" Type="http://schemas.openxmlformats.org/officeDocument/2006/relationships/slide" Target="slides/slide30.xml"/><Relationship Id="rId69" Type="http://schemas.openxmlformats.org/officeDocument/2006/relationships/slide" Target="slides/slide35.xml"/><Relationship Id="rId113" Type="http://schemas.openxmlformats.org/officeDocument/2006/relationships/slide" Target="slides/slide79.xml"/><Relationship Id="rId118" Type="http://schemas.openxmlformats.org/officeDocument/2006/relationships/slide" Target="slides/slide84.xml"/><Relationship Id="rId134" Type="http://schemas.openxmlformats.org/officeDocument/2006/relationships/slide" Target="slides/slide100.xml"/><Relationship Id="rId139" Type="http://schemas.openxmlformats.org/officeDocument/2006/relationships/notesMaster" Target="notesMasters/notesMaster1.xml"/><Relationship Id="rId80" Type="http://schemas.openxmlformats.org/officeDocument/2006/relationships/slide" Target="slides/slide46.xml"/><Relationship Id="rId85" Type="http://schemas.openxmlformats.org/officeDocument/2006/relationships/slide" Target="slides/slide5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4.xml"/><Relationship Id="rId46" Type="http://schemas.openxmlformats.org/officeDocument/2006/relationships/slide" Target="slides/slide12.xml"/><Relationship Id="rId59" Type="http://schemas.openxmlformats.org/officeDocument/2006/relationships/slide" Target="slides/slide25.xml"/><Relationship Id="rId67" Type="http://schemas.openxmlformats.org/officeDocument/2006/relationships/slide" Target="slides/slide33.xml"/><Relationship Id="rId103" Type="http://schemas.openxmlformats.org/officeDocument/2006/relationships/slide" Target="slides/slide69.xml"/><Relationship Id="rId108" Type="http://schemas.openxmlformats.org/officeDocument/2006/relationships/slide" Target="slides/slide74.xml"/><Relationship Id="rId116" Type="http://schemas.openxmlformats.org/officeDocument/2006/relationships/slide" Target="slides/slide82.xml"/><Relationship Id="rId124" Type="http://schemas.openxmlformats.org/officeDocument/2006/relationships/slide" Target="slides/slide90.xml"/><Relationship Id="rId129" Type="http://schemas.openxmlformats.org/officeDocument/2006/relationships/slide" Target="slides/slide95.xml"/><Relationship Id="rId137" Type="http://schemas.openxmlformats.org/officeDocument/2006/relationships/slide" Target="slides/slide103.xml"/><Relationship Id="rId20" Type="http://schemas.openxmlformats.org/officeDocument/2006/relationships/slideMaster" Target="slideMasters/slideMaster20.xml"/><Relationship Id="rId41" Type="http://schemas.openxmlformats.org/officeDocument/2006/relationships/slide" Target="slides/slide7.xml"/><Relationship Id="rId54" Type="http://schemas.openxmlformats.org/officeDocument/2006/relationships/slide" Target="slides/slide20.xml"/><Relationship Id="rId62" Type="http://schemas.openxmlformats.org/officeDocument/2006/relationships/slide" Target="slides/slide28.xml"/><Relationship Id="rId70" Type="http://schemas.openxmlformats.org/officeDocument/2006/relationships/slide" Target="slides/slide36.xml"/><Relationship Id="rId75" Type="http://schemas.openxmlformats.org/officeDocument/2006/relationships/slide" Target="slides/slide41.xml"/><Relationship Id="rId83" Type="http://schemas.openxmlformats.org/officeDocument/2006/relationships/slide" Target="slides/slide49.xml"/><Relationship Id="rId88" Type="http://schemas.openxmlformats.org/officeDocument/2006/relationships/slide" Target="slides/slide54.xml"/><Relationship Id="rId91" Type="http://schemas.openxmlformats.org/officeDocument/2006/relationships/slide" Target="slides/slide57.xml"/><Relationship Id="rId96" Type="http://schemas.openxmlformats.org/officeDocument/2006/relationships/slide" Target="slides/slide62.xml"/><Relationship Id="rId111" Type="http://schemas.openxmlformats.org/officeDocument/2006/relationships/slide" Target="slides/slide77.xml"/><Relationship Id="rId132" Type="http://schemas.openxmlformats.org/officeDocument/2006/relationships/slide" Target="slides/slide98.xml"/><Relationship Id="rId140" Type="http://schemas.openxmlformats.org/officeDocument/2006/relationships/handoutMaster" Target="handoutMasters/handoutMaster1.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2.xml"/><Relationship Id="rId49" Type="http://schemas.openxmlformats.org/officeDocument/2006/relationships/slide" Target="slides/slide15.xml"/><Relationship Id="rId57" Type="http://schemas.openxmlformats.org/officeDocument/2006/relationships/slide" Target="slides/slide23.xml"/><Relationship Id="rId106" Type="http://schemas.openxmlformats.org/officeDocument/2006/relationships/slide" Target="slides/slide72.xml"/><Relationship Id="rId114" Type="http://schemas.openxmlformats.org/officeDocument/2006/relationships/slide" Target="slides/slide80.xml"/><Relationship Id="rId119" Type="http://schemas.openxmlformats.org/officeDocument/2006/relationships/slide" Target="slides/slide85.xml"/><Relationship Id="rId127" Type="http://schemas.openxmlformats.org/officeDocument/2006/relationships/slide" Target="slides/slide9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0.xml"/><Relationship Id="rId52" Type="http://schemas.openxmlformats.org/officeDocument/2006/relationships/slide" Target="slides/slide18.xml"/><Relationship Id="rId60" Type="http://schemas.openxmlformats.org/officeDocument/2006/relationships/slide" Target="slides/slide26.xml"/><Relationship Id="rId65" Type="http://schemas.openxmlformats.org/officeDocument/2006/relationships/slide" Target="slides/slide31.xml"/><Relationship Id="rId73" Type="http://schemas.openxmlformats.org/officeDocument/2006/relationships/slide" Target="slides/slide39.xml"/><Relationship Id="rId78" Type="http://schemas.openxmlformats.org/officeDocument/2006/relationships/slide" Target="slides/slide44.xml"/><Relationship Id="rId81" Type="http://schemas.openxmlformats.org/officeDocument/2006/relationships/slide" Target="slides/slide47.xml"/><Relationship Id="rId86" Type="http://schemas.openxmlformats.org/officeDocument/2006/relationships/slide" Target="slides/slide52.xml"/><Relationship Id="rId94" Type="http://schemas.openxmlformats.org/officeDocument/2006/relationships/slide" Target="slides/slide60.xml"/><Relationship Id="rId99" Type="http://schemas.openxmlformats.org/officeDocument/2006/relationships/slide" Target="slides/slide65.xml"/><Relationship Id="rId101" Type="http://schemas.openxmlformats.org/officeDocument/2006/relationships/slide" Target="slides/slide67.xml"/><Relationship Id="rId122" Type="http://schemas.openxmlformats.org/officeDocument/2006/relationships/slide" Target="slides/slide88.xml"/><Relationship Id="rId130" Type="http://schemas.openxmlformats.org/officeDocument/2006/relationships/slide" Target="slides/slide96.xml"/><Relationship Id="rId135" Type="http://schemas.openxmlformats.org/officeDocument/2006/relationships/slide" Target="slides/slide101.xml"/><Relationship Id="rId14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5.xml"/><Relationship Id="rId109" Type="http://schemas.openxmlformats.org/officeDocument/2006/relationships/slide" Target="slides/slide75.xml"/><Relationship Id="rId34" Type="http://schemas.openxmlformats.org/officeDocument/2006/relationships/slideMaster" Target="slideMasters/slideMaster34.xml"/><Relationship Id="rId50" Type="http://schemas.openxmlformats.org/officeDocument/2006/relationships/slide" Target="slides/slide16.xml"/><Relationship Id="rId55" Type="http://schemas.openxmlformats.org/officeDocument/2006/relationships/slide" Target="slides/slide21.xml"/><Relationship Id="rId76" Type="http://schemas.openxmlformats.org/officeDocument/2006/relationships/slide" Target="slides/slide42.xml"/><Relationship Id="rId97" Type="http://schemas.openxmlformats.org/officeDocument/2006/relationships/slide" Target="slides/slide63.xml"/><Relationship Id="rId104" Type="http://schemas.openxmlformats.org/officeDocument/2006/relationships/slide" Target="slides/slide70.xml"/><Relationship Id="rId120" Type="http://schemas.openxmlformats.org/officeDocument/2006/relationships/slide" Target="slides/slide86.xml"/><Relationship Id="rId125" Type="http://schemas.openxmlformats.org/officeDocument/2006/relationships/slide" Target="slides/slide91.xml"/><Relationship Id="rId141" Type="http://schemas.openxmlformats.org/officeDocument/2006/relationships/tags" Target="tags/tag1.xml"/><Relationship Id="rId7" Type="http://schemas.openxmlformats.org/officeDocument/2006/relationships/slideMaster" Target="slideMasters/slideMaster7.xml"/><Relationship Id="rId71" Type="http://schemas.openxmlformats.org/officeDocument/2006/relationships/slide" Target="slides/slide37.xml"/><Relationship Id="rId92"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6.xml"/><Relationship Id="rId45" Type="http://schemas.openxmlformats.org/officeDocument/2006/relationships/slide" Target="slides/slide11.xml"/><Relationship Id="rId66" Type="http://schemas.openxmlformats.org/officeDocument/2006/relationships/slide" Target="slides/slide32.xml"/><Relationship Id="rId87" Type="http://schemas.openxmlformats.org/officeDocument/2006/relationships/slide" Target="slides/slide53.xml"/><Relationship Id="rId110" Type="http://schemas.openxmlformats.org/officeDocument/2006/relationships/slide" Target="slides/slide76.xml"/><Relationship Id="rId115" Type="http://schemas.openxmlformats.org/officeDocument/2006/relationships/slide" Target="slides/slide81.xml"/><Relationship Id="rId131" Type="http://schemas.openxmlformats.org/officeDocument/2006/relationships/slide" Target="slides/slide97.xml"/><Relationship Id="rId136" Type="http://schemas.openxmlformats.org/officeDocument/2006/relationships/slide" Target="slides/slide102.xml"/><Relationship Id="rId61" Type="http://schemas.openxmlformats.org/officeDocument/2006/relationships/slide" Target="slides/slide27.xml"/><Relationship Id="rId82" Type="http://schemas.openxmlformats.org/officeDocument/2006/relationships/slide" Target="slides/slide4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1.xml"/><Relationship Id="rId56" Type="http://schemas.openxmlformats.org/officeDocument/2006/relationships/slide" Target="slides/slide22.xml"/><Relationship Id="rId77" Type="http://schemas.openxmlformats.org/officeDocument/2006/relationships/slide" Target="slides/slide43.xml"/><Relationship Id="rId100" Type="http://schemas.openxmlformats.org/officeDocument/2006/relationships/slide" Target="slides/slide66.xml"/><Relationship Id="rId105" Type="http://schemas.openxmlformats.org/officeDocument/2006/relationships/slide" Target="slides/slide71.xml"/><Relationship Id="rId126" Type="http://schemas.openxmlformats.org/officeDocument/2006/relationships/slide" Target="slides/slide92.xml"/><Relationship Id="rId8" Type="http://schemas.openxmlformats.org/officeDocument/2006/relationships/slideMaster" Target="slideMasters/slideMaster8.xml"/><Relationship Id="rId51" Type="http://schemas.openxmlformats.org/officeDocument/2006/relationships/slide" Target="slides/slide17.xml"/><Relationship Id="rId72" Type="http://schemas.openxmlformats.org/officeDocument/2006/relationships/slide" Target="slides/slide38.xml"/><Relationship Id="rId93" Type="http://schemas.openxmlformats.org/officeDocument/2006/relationships/slide" Target="slides/slide59.xml"/><Relationship Id="rId98" Type="http://schemas.openxmlformats.org/officeDocument/2006/relationships/slide" Target="slides/slide64.xml"/><Relationship Id="rId121" Type="http://schemas.openxmlformats.org/officeDocument/2006/relationships/slide" Target="slides/slide87.xml"/><Relationship Id="rId142" Type="http://schemas.openxmlformats.org/officeDocument/2006/relationships/presProps" Target="presProps.xml"/></Relationships>
</file>

<file path=ppt/diagrams/_rels/data23.xml.rels><?xml version="1.0" encoding="UTF-8" standalone="yes"?>
<Relationships xmlns="http://schemas.openxmlformats.org/package/2006/relationships"><Relationship Id="rId3" Type="http://schemas.openxmlformats.org/officeDocument/2006/relationships/hyperlink" Target="http://12.cy.edu.tw/" TargetMode="External"/><Relationship Id="rId2" Type="http://schemas.openxmlformats.org/officeDocument/2006/relationships/hyperlink" Target="http://163.24.61.151/" TargetMode="External"/><Relationship Id="rId1" Type="http://schemas.openxmlformats.org/officeDocument/2006/relationships/hyperlink" Target="http://12basic.edu.tw/" TargetMode="Externa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10">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1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7A8090-CA19-4F83-8219-FD60A405ADAD}" type="doc">
      <dgm:prSet loTypeId="urn:microsoft.com/office/officeart/2005/8/layout/list1" loCatId="list" qsTypeId="urn:microsoft.com/office/officeart/2005/8/quickstyle/simple1#1" qsCatId="simple" csTypeId="urn:microsoft.com/office/officeart/2005/8/colors/accent1_2#1" csCatId="accent1" phldr="1"/>
      <dgm:spPr/>
      <dgm:t>
        <a:bodyPr/>
        <a:lstStyle/>
        <a:p>
          <a:endParaRPr lang="zh-TW" altLang="en-US"/>
        </a:p>
      </dgm:t>
    </dgm:pt>
    <dgm:pt modelId="{6399CE23-80F2-4C92-AC55-A9A2912E4CDC}">
      <dgm:prSet phldrT="[文字]" custT="1">
        <dgm:style>
          <a:lnRef idx="2">
            <a:schemeClr val="accent2">
              <a:shade val="50000"/>
            </a:schemeClr>
          </a:lnRef>
          <a:fillRef idx="1">
            <a:schemeClr val="accent2"/>
          </a:fillRef>
          <a:effectRef idx="0">
            <a:schemeClr val="accent2"/>
          </a:effectRef>
          <a:fontRef idx="minor">
            <a:schemeClr val="lt1"/>
          </a:fontRef>
        </dgm:style>
      </dgm:prSet>
      <dgm:spPr>
        <a:solidFill>
          <a:srgbClr val="D85136"/>
        </a:solidFill>
      </dgm:spPr>
      <dgm:t>
        <a:bodyPr/>
        <a:lstStyle/>
        <a:p>
          <a:r>
            <a:rPr lang="en-US" altLang="zh-TW" sz="2800" b="1" dirty="0" smtClean="0">
              <a:solidFill>
                <a:schemeClr val="tx1"/>
              </a:solidFill>
              <a:effectLst/>
              <a:latin typeface="標楷體" pitchFamily="65" charset="-120"/>
              <a:ea typeface="標楷體" pitchFamily="65" charset="-120"/>
            </a:rPr>
            <a:t>1</a:t>
          </a:r>
          <a:r>
            <a:rPr lang="en-US" altLang="zh-TW" sz="2800" b="1" dirty="0" smtClean="0">
              <a:solidFill>
                <a:schemeClr val="tx1"/>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2800" b="0" dirty="0" smtClean="0">
              <a:solidFill>
                <a:schemeClr val="tx1"/>
              </a:solidFill>
              <a:effectLst/>
              <a:latin typeface="標楷體" pitchFamily="65" charset="-120"/>
              <a:ea typeface="標楷體" pitchFamily="65" charset="-120"/>
            </a:rPr>
            <a:t>前言</a:t>
          </a:r>
          <a:endParaRPr lang="zh-TW" altLang="en-US" sz="2800" b="0" dirty="0">
            <a:solidFill>
              <a:schemeClr val="tx1"/>
            </a:solidFill>
            <a:effectLst/>
            <a:latin typeface="標楷體" pitchFamily="65" charset="-120"/>
            <a:ea typeface="標楷體" pitchFamily="65" charset="-120"/>
          </a:endParaRPr>
        </a:p>
      </dgm:t>
    </dgm:pt>
    <dgm:pt modelId="{945BDD35-2C68-4F41-8958-3D1CA4E1F7B1}" type="parTrans" cxnId="{4AC59179-68C1-4679-9884-C28D5AA1ED1A}">
      <dgm:prSet/>
      <dgm:spPr/>
      <dgm:t>
        <a:bodyPr/>
        <a:lstStyle/>
        <a:p>
          <a:endParaRPr lang="zh-TW" altLang="en-US"/>
        </a:p>
      </dgm:t>
    </dgm:pt>
    <dgm:pt modelId="{750992F2-C5A3-45B8-A19F-2914B2A81631}" type="sibTrans" cxnId="{4AC59179-68C1-4679-9884-C28D5AA1ED1A}">
      <dgm:prSet/>
      <dgm:spPr/>
      <dgm:t>
        <a:bodyPr/>
        <a:lstStyle/>
        <a:p>
          <a:endParaRPr lang="zh-TW" altLang="en-US"/>
        </a:p>
      </dgm:t>
    </dgm:pt>
    <dgm:pt modelId="{EE9576A4-3341-4F1C-BA83-A06A6CA60FE3}">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US" altLang="zh-TW" sz="2800" b="1" dirty="0" smtClean="0">
              <a:solidFill>
                <a:schemeClr val="tx1"/>
              </a:solidFill>
              <a:effectLst/>
              <a:latin typeface="標楷體" pitchFamily="65" charset="-120"/>
              <a:ea typeface="標楷體" pitchFamily="65" charset="-120"/>
            </a:rPr>
            <a:t>2.</a:t>
          </a:r>
          <a:r>
            <a:rPr lang="zh-TW" altLang="en-US" sz="2800" b="1" dirty="0" smtClean="0">
              <a:solidFill>
                <a:schemeClr val="tx1"/>
              </a:solidFill>
              <a:effectLst/>
              <a:latin typeface="標楷體" pitchFamily="65" charset="-120"/>
              <a:ea typeface="標楷體" pitchFamily="65" charset="-120"/>
            </a:rPr>
            <a:t>嘉義區免試入學</a:t>
          </a:r>
          <a:endParaRPr lang="en-US" altLang="zh-TW" sz="2800" b="1" dirty="0" smtClean="0">
            <a:solidFill>
              <a:schemeClr val="tx1"/>
            </a:solidFill>
            <a:effectLst/>
            <a:latin typeface="標楷體" pitchFamily="65" charset="-120"/>
            <a:ea typeface="標楷體" pitchFamily="65" charset="-120"/>
          </a:endParaRPr>
        </a:p>
      </dgm:t>
    </dgm:pt>
    <dgm:pt modelId="{9C6C7288-E8BF-408E-8536-378E37F841F6}" type="parTrans" cxnId="{B1742FA4-23AF-4227-A3BE-5B9D6110DB48}">
      <dgm:prSet/>
      <dgm:spPr/>
      <dgm:t>
        <a:bodyPr/>
        <a:lstStyle/>
        <a:p>
          <a:endParaRPr lang="zh-TW" altLang="en-US"/>
        </a:p>
      </dgm:t>
    </dgm:pt>
    <dgm:pt modelId="{FB936067-9260-42D3-8D60-C3F3FE162693}" type="sibTrans" cxnId="{B1742FA4-23AF-4227-A3BE-5B9D6110DB48}">
      <dgm:prSet/>
      <dgm:spPr/>
      <dgm:t>
        <a:bodyPr/>
        <a:lstStyle/>
        <a:p>
          <a:endParaRPr lang="zh-TW" altLang="en-US"/>
        </a:p>
      </dgm:t>
    </dgm:pt>
    <dgm:pt modelId="{B184EB67-5408-4116-BD32-06D426B19155}">
      <dgm:prSet custT="1">
        <dgm:style>
          <a:lnRef idx="1">
            <a:schemeClr val="accent6"/>
          </a:lnRef>
          <a:fillRef idx="2">
            <a:schemeClr val="accent6"/>
          </a:fillRef>
          <a:effectRef idx="1">
            <a:schemeClr val="accent6"/>
          </a:effectRef>
          <a:fontRef idx="minor">
            <a:schemeClr val="dk1"/>
          </a:fontRef>
        </dgm:style>
      </dgm:prSet>
      <dgm:spPr/>
      <dgm:t>
        <a:bodyPr/>
        <a:lstStyle/>
        <a:p>
          <a:r>
            <a:rPr lang="en-US" altLang="zh-TW" sz="2800" b="1" dirty="0" smtClean="0">
              <a:solidFill>
                <a:schemeClr val="tx1"/>
              </a:solidFill>
              <a:effectLst/>
              <a:latin typeface="標楷體" pitchFamily="65" charset="-120"/>
              <a:ea typeface="標楷體" pitchFamily="65" charset="-120"/>
            </a:rPr>
            <a:t>3.</a:t>
          </a:r>
          <a:r>
            <a:rPr lang="zh-TW" altLang="en-US" sz="2800" b="0" dirty="0" smtClean="0">
              <a:solidFill>
                <a:schemeClr val="tx1"/>
              </a:solidFill>
              <a:effectLst/>
              <a:latin typeface="標楷體" pitchFamily="65" charset="-120"/>
              <a:ea typeface="標楷體" pitchFamily="65" charset="-120"/>
            </a:rPr>
            <a:t>特色招生</a:t>
          </a:r>
          <a:endParaRPr lang="en-US" altLang="zh-TW" sz="2800" b="0" dirty="0" smtClean="0">
            <a:solidFill>
              <a:schemeClr val="tx1"/>
            </a:solidFill>
            <a:effectLst/>
            <a:latin typeface="標楷體" pitchFamily="65" charset="-120"/>
            <a:ea typeface="標楷體" pitchFamily="65" charset="-120"/>
          </a:endParaRPr>
        </a:p>
      </dgm:t>
    </dgm:pt>
    <dgm:pt modelId="{5B450CBF-39EA-4BFA-B0A3-D098B04B9DE0}" type="parTrans" cxnId="{1B545E24-9C4C-4825-BF78-B57556FA887C}">
      <dgm:prSet/>
      <dgm:spPr/>
      <dgm:t>
        <a:bodyPr/>
        <a:lstStyle/>
        <a:p>
          <a:endParaRPr lang="zh-TW" altLang="en-US"/>
        </a:p>
      </dgm:t>
    </dgm:pt>
    <dgm:pt modelId="{7E88F85D-BA5D-485C-9E20-568C10AB706F}" type="sibTrans" cxnId="{1B545E24-9C4C-4825-BF78-B57556FA887C}">
      <dgm:prSet/>
      <dgm:spPr/>
      <dgm:t>
        <a:bodyPr/>
        <a:lstStyle/>
        <a:p>
          <a:endParaRPr lang="zh-TW" altLang="en-US"/>
        </a:p>
      </dgm:t>
    </dgm:pt>
    <dgm:pt modelId="{D8B691B7-ECB9-4114-9DB5-FC22DD3F8927}">
      <dgm:prSet custT="1">
        <dgm:style>
          <a:lnRef idx="3">
            <a:schemeClr val="lt1"/>
          </a:lnRef>
          <a:fillRef idx="1">
            <a:schemeClr val="accent3"/>
          </a:fillRef>
          <a:effectRef idx="1">
            <a:schemeClr val="accent3"/>
          </a:effectRef>
          <a:fontRef idx="minor">
            <a:schemeClr val="lt1"/>
          </a:fontRef>
        </dgm:style>
      </dgm:prSet>
      <dgm:spPr/>
      <dgm:t>
        <a:bodyPr/>
        <a:lstStyle/>
        <a:p>
          <a:r>
            <a:rPr lang="en-US" altLang="zh-TW" sz="2800" b="1" dirty="0" smtClean="0">
              <a:solidFill>
                <a:schemeClr val="tx1"/>
              </a:solidFill>
              <a:effectLst/>
              <a:latin typeface="標楷體" pitchFamily="65" charset="-120"/>
              <a:ea typeface="標楷體" pitchFamily="65" charset="-120"/>
            </a:rPr>
            <a:t>4.</a:t>
          </a:r>
          <a:r>
            <a:rPr lang="zh-TW" altLang="en-US" sz="2800" b="0" dirty="0" smtClean="0">
              <a:solidFill>
                <a:schemeClr val="tx1"/>
              </a:solidFill>
              <a:effectLst/>
              <a:latin typeface="標楷體" pitchFamily="65" charset="-120"/>
              <a:ea typeface="標楷體" pitchFamily="65" charset="-120"/>
            </a:rPr>
            <a:t>國中教育會考</a:t>
          </a:r>
          <a:endParaRPr lang="en-US" altLang="zh-TW" sz="2800" b="0" dirty="0" smtClean="0">
            <a:solidFill>
              <a:schemeClr val="tx1"/>
            </a:solidFill>
            <a:effectLst/>
            <a:latin typeface="標楷體" pitchFamily="65" charset="-120"/>
            <a:ea typeface="標楷體" pitchFamily="65" charset="-120"/>
          </a:endParaRPr>
        </a:p>
      </dgm:t>
    </dgm:pt>
    <dgm:pt modelId="{6A931251-739D-4AEB-ADFB-5EF6D747B155}" type="parTrans" cxnId="{45841D88-76A2-44FF-8D6F-F2CD63487AB6}">
      <dgm:prSet/>
      <dgm:spPr/>
      <dgm:t>
        <a:bodyPr/>
        <a:lstStyle/>
        <a:p>
          <a:endParaRPr lang="zh-TW" altLang="en-US"/>
        </a:p>
      </dgm:t>
    </dgm:pt>
    <dgm:pt modelId="{DE0F8E04-5B8B-46C3-8A6E-39F69E6A2892}" type="sibTrans" cxnId="{45841D88-76A2-44FF-8D6F-F2CD63487AB6}">
      <dgm:prSet/>
      <dgm:spPr/>
      <dgm:t>
        <a:bodyPr/>
        <a:lstStyle/>
        <a:p>
          <a:endParaRPr lang="zh-TW" altLang="en-US"/>
        </a:p>
      </dgm:t>
    </dgm:pt>
    <dgm:pt modelId="{511F7A65-CF76-474B-908E-6B692E2DCEF5}">
      <dgm:prSet custT="1"/>
      <dgm:spPr/>
      <dgm:t>
        <a:bodyPr/>
        <a:lstStyle/>
        <a:p>
          <a:r>
            <a:rPr lang="en-US" altLang="zh-TW" sz="2800" b="1" dirty="0" smtClean="0">
              <a:solidFill>
                <a:schemeClr val="tx1"/>
              </a:solidFill>
              <a:effectLst/>
              <a:latin typeface="標楷體" pitchFamily="65" charset="-120"/>
              <a:ea typeface="標楷體" pitchFamily="65" charset="-120"/>
            </a:rPr>
            <a:t>5.</a:t>
          </a:r>
          <a:r>
            <a:rPr lang="zh-TW" altLang="en-US" sz="2800" b="1" dirty="0" smtClean="0">
              <a:solidFill>
                <a:srgbClr val="FFFF00"/>
              </a:solidFill>
              <a:effectLst/>
              <a:latin typeface="標楷體" pitchFamily="65" charset="-120"/>
              <a:ea typeface="標楷體" pitchFamily="65" charset="-120"/>
            </a:rPr>
            <a:t>五專免試入學</a:t>
          </a:r>
          <a:endParaRPr lang="en-US" altLang="zh-TW" sz="2800" b="1" dirty="0" smtClean="0">
            <a:solidFill>
              <a:srgbClr val="FFFF00"/>
            </a:solidFill>
            <a:effectLst/>
            <a:latin typeface="標楷體" pitchFamily="65" charset="-120"/>
            <a:ea typeface="標楷體" pitchFamily="65" charset="-120"/>
          </a:endParaRPr>
        </a:p>
      </dgm:t>
    </dgm:pt>
    <dgm:pt modelId="{654F0005-D843-43E7-9341-349CDCE6725D}" type="parTrans" cxnId="{E6213AFE-5347-4892-A0A1-F7852624EB1C}">
      <dgm:prSet/>
      <dgm:spPr/>
      <dgm:t>
        <a:bodyPr/>
        <a:lstStyle/>
        <a:p>
          <a:endParaRPr lang="zh-TW" altLang="en-US"/>
        </a:p>
      </dgm:t>
    </dgm:pt>
    <dgm:pt modelId="{F60E3C05-9668-4B80-B50E-9DBC4A6D8ECA}" type="sibTrans" cxnId="{E6213AFE-5347-4892-A0A1-F7852624EB1C}">
      <dgm:prSet/>
      <dgm:spPr/>
      <dgm:t>
        <a:bodyPr/>
        <a:lstStyle/>
        <a:p>
          <a:endParaRPr lang="zh-TW" altLang="en-US"/>
        </a:p>
      </dgm:t>
    </dgm:pt>
    <dgm:pt modelId="{82E67E30-260E-4716-8AF5-2C282C291CE8}">
      <dgm:prSet custT="1">
        <dgm:style>
          <a:lnRef idx="0">
            <a:schemeClr val="accent4"/>
          </a:lnRef>
          <a:fillRef idx="3">
            <a:schemeClr val="accent4"/>
          </a:fillRef>
          <a:effectRef idx="3">
            <a:schemeClr val="accent4"/>
          </a:effectRef>
          <a:fontRef idx="minor">
            <a:schemeClr val="lt1"/>
          </a:fontRef>
        </dgm:style>
      </dgm:prSet>
      <dgm:spPr/>
      <dgm:t>
        <a:bodyPr/>
        <a:lstStyle/>
        <a:p>
          <a:r>
            <a:rPr lang="en-US" altLang="zh-TW" sz="2800" b="1" dirty="0" smtClean="0">
              <a:solidFill>
                <a:schemeClr val="tx1"/>
              </a:solidFill>
              <a:effectLst/>
              <a:latin typeface="標楷體" pitchFamily="65" charset="-120"/>
              <a:ea typeface="標楷體" pitchFamily="65" charset="-120"/>
            </a:rPr>
            <a:t>7.</a:t>
          </a:r>
          <a:r>
            <a:rPr lang="zh-TW" altLang="en-US" sz="2800" b="1" dirty="0" smtClean="0">
              <a:solidFill>
                <a:srgbClr val="FFFF00"/>
              </a:solidFill>
              <a:effectLst>
                <a:outerShdw blurRad="38100" dist="38100" dir="2700000" algn="tl">
                  <a:srgbClr val="000000">
                    <a:alpha val="43137"/>
                  </a:srgbClr>
                </a:outerShdw>
              </a:effectLst>
              <a:latin typeface="標楷體" pitchFamily="65" charset="-120"/>
              <a:ea typeface="標楷體" pitchFamily="65" charset="-120"/>
            </a:rPr>
            <a:t>職業學校群科介紹與說明</a:t>
          </a:r>
          <a:endParaRPr lang="en-US" altLang="zh-TW" sz="2800" b="1" dirty="0" smtClean="0">
            <a:solidFill>
              <a:srgbClr val="FFFF00"/>
            </a:solidFill>
            <a:effectLst>
              <a:outerShdw blurRad="38100" dist="38100" dir="2700000" algn="tl">
                <a:srgbClr val="000000">
                  <a:alpha val="43137"/>
                </a:srgbClr>
              </a:outerShdw>
            </a:effectLst>
            <a:latin typeface="標楷體" pitchFamily="65" charset="-120"/>
            <a:ea typeface="標楷體" pitchFamily="65" charset="-120"/>
          </a:endParaRPr>
        </a:p>
      </dgm:t>
    </dgm:pt>
    <dgm:pt modelId="{3555F3FB-4933-4AC6-A765-1A2E31718826}" type="parTrans" cxnId="{B7F95DC9-BCBF-4A55-AD64-B23DCDF566EC}">
      <dgm:prSet/>
      <dgm:spPr/>
      <dgm:t>
        <a:bodyPr/>
        <a:lstStyle/>
        <a:p>
          <a:endParaRPr lang="zh-TW" altLang="en-US"/>
        </a:p>
      </dgm:t>
    </dgm:pt>
    <dgm:pt modelId="{0AAB3D1D-64A1-4F26-9532-3176226684EF}" type="sibTrans" cxnId="{B7F95DC9-BCBF-4A55-AD64-B23DCDF566EC}">
      <dgm:prSet/>
      <dgm:spPr/>
      <dgm:t>
        <a:bodyPr/>
        <a:lstStyle/>
        <a:p>
          <a:endParaRPr lang="zh-TW" altLang="en-US"/>
        </a:p>
      </dgm:t>
    </dgm:pt>
    <dgm:pt modelId="{BC883FDB-5598-4283-A0FA-BFCF92C89851}">
      <dgm:prSet custT="1">
        <dgm:style>
          <a:lnRef idx="1">
            <a:schemeClr val="dk1"/>
          </a:lnRef>
          <a:fillRef idx="2">
            <a:schemeClr val="dk1"/>
          </a:fillRef>
          <a:effectRef idx="1">
            <a:schemeClr val="dk1"/>
          </a:effectRef>
          <a:fontRef idx="minor">
            <a:schemeClr val="dk1"/>
          </a:fontRef>
        </dgm:style>
      </dgm:prSet>
      <dgm:spPr/>
      <dgm:t>
        <a:bodyPr/>
        <a:lstStyle/>
        <a:p>
          <a:r>
            <a:rPr lang="en-US" altLang="zh-TW" sz="2800" b="1" dirty="0" smtClean="0">
              <a:solidFill>
                <a:schemeClr val="tx1"/>
              </a:solidFill>
              <a:effectLst/>
              <a:latin typeface="標楷體" pitchFamily="65" charset="-120"/>
              <a:ea typeface="標楷體" pitchFamily="65" charset="-120"/>
            </a:rPr>
            <a:t>8.</a:t>
          </a:r>
          <a:r>
            <a:rPr lang="zh-TW" altLang="en-US" sz="2800" b="0" dirty="0" smtClean="0">
              <a:solidFill>
                <a:schemeClr val="tx1"/>
              </a:solidFill>
              <a:effectLst/>
              <a:latin typeface="標楷體" pitchFamily="65" charset="-120"/>
              <a:ea typeface="標楷體" pitchFamily="65" charset="-120"/>
            </a:rPr>
            <a:t>諮詢專線、網路</a:t>
          </a:r>
          <a:endParaRPr lang="zh-TW" altLang="en-US" sz="2800" b="0" dirty="0">
            <a:solidFill>
              <a:schemeClr val="tx1"/>
            </a:solidFill>
            <a:effectLst/>
            <a:latin typeface="標楷體" pitchFamily="65" charset="-120"/>
            <a:ea typeface="標楷體" pitchFamily="65" charset="-120"/>
          </a:endParaRPr>
        </a:p>
      </dgm:t>
    </dgm:pt>
    <dgm:pt modelId="{E8DAF4FC-492C-4A6C-867A-13AE5B0D9E22}" type="parTrans" cxnId="{F2BA64EF-B8D5-46FE-BB7C-B26C5BF8E001}">
      <dgm:prSet/>
      <dgm:spPr/>
      <dgm:t>
        <a:bodyPr/>
        <a:lstStyle/>
        <a:p>
          <a:endParaRPr lang="zh-TW" altLang="en-US"/>
        </a:p>
      </dgm:t>
    </dgm:pt>
    <dgm:pt modelId="{32924190-AE72-436C-A6AA-B9EE6EE04D59}" type="sibTrans" cxnId="{F2BA64EF-B8D5-46FE-BB7C-B26C5BF8E001}">
      <dgm:prSet/>
      <dgm:spPr/>
      <dgm:t>
        <a:bodyPr/>
        <a:lstStyle/>
        <a:p>
          <a:endParaRPr lang="zh-TW" altLang="en-US"/>
        </a:p>
      </dgm:t>
    </dgm:pt>
    <dgm:pt modelId="{B28B088F-68C5-4010-8CE2-CCA9C76B5CAD}" type="pres">
      <dgm:prSet presAssocID="{177A8090-CA19-4F83-8219-FD60A405ADAD}" presName="linear" presStyleCnt="0">
        <dgm:presLayoutVars>
          <dgm:dir/>
          <dgm:animLvl val="lvl"/>
          <dgm:resizeHandles val="exact"/>
        </dgm:presLayoutVars>
      </dgm:prSet>
      <dgm:spPr/>
      <dgm:t>
        <a:bodyPr/>
        <a:lstStyle/>
        <a:p>
          <a:endParaRPr lang="zh-TW" altLang="en-US"/>
        </a:p>
      </dgm:t>
    </dgm:pt>
    <dgm:pt modelId="{0CE2C9E8-AE8B-48A1-9110-C0D1AC7B87A2}" type="pres">
      <dgm:prSet presAssocID="{6399CE23-80F2-4C92-AC55-A9A2912E4CDC}" presName="parentLin" presStyleCnt="0"/>
      <dgm:spPr/>
    </dgm:pt>
    <dgm:pt modelId="{47B8F8D9-2CD4-4BBC-92BF-D49AB0429F42}" type="pres">
      <dgm:prSet presAssocID="{6399CE23-80F2-4C92-AC55-A9A2912E4CDC}" presName="parentLeftMargin" presStyleLbl="node1" presStyleIdx="0" presStyleCnt="7"/>
      <dgm:spPr/>
      <dgm:t>
        <a:bodyPr/>
        <a:lstStyle/>
        <a:p>
          <a:endParaRPr lang="zh-TW" altLang="en-US"/>
        </a:p>
      </dgm:t>
    </dgm:pt>
    <dgm:pt modelId="{59531EB7-56BC-41F5-AAAE-72013FC297B2}" type="pres">
      <dgm:prSet presAssocID="{6399CE23-80F2-4C92-AC55-A9A2912E4CDC}" presName="parentText" presStyleLbl="node1" presStyleIdx="0" presStyleCnt="7" custScaleX="41116" custLinFactNeighborX="11525" custLinFactNeighborY="-510">
        <dgm:presLayoutVars>
          <dgm:chMax val="0"/>
          <dgm:bulletEnabled val="1"/>
        </dgm:presLayoutVars>
      </dgm:prSet>
      <dgm:spPr/>
      <dgm:t>
        <a:bodyPr/>
        <a:lstStyle/>
        <a:p>
          <a:endParaRPr lang="zh-TW" altLang="en-US"/>
        </a:p>
      </dgm:t>
    </dgm:pt>
    <dgm:pt modelId="{843BCEEF-A058-4784-B7A2-FAC5F485833A}" type="pres">
      <dgm:prSet presAssocID="{6399CE23-80F2-4C92-AC55-A9A2912E4CDC}" presName="negativeSpace" presStyleCnt="0"/>
      <dgm:spPr/>
    </dgm:pt>
    <dgm:pt modelId="{A125088D-618B-4016-AB31-366CD4761029}" type="pres">
      <dgm:prSet presAssocID="{6399CE23-80F2-4C92-AC55-A9A2912E4CDC}" presName="childText" presStyleLbl="conFgAcc1" presStyleIdx="0" presStyleCnt="7">
        <dgm:presLayoutVars>
          <dgm:bulletEnabled val="1"/>
        </dgm:presLayoutVars>
      </dgm:prSet>
      <dgm:spPr/>
    </dgm:pt>
    <dgm:pt modelId="{3E3E669B-DD3E-49F9-8736-2BBD48045011}" type="pres">
      <dgm:prSet presAssocID="{750992F2-C5A3-45B8-A19F-2914B2A81631}" presName="spaceBetweenRectangles" presStyleCnt="0"/>
      <dgm:spPr/>
    </dgm:pt>
    <dgm:pt modelId="{75B4367B-C830-4905-B8A5-E38A350F004D}" type="pres">
      <dgm:prSet presAssocID="{EE9576A4-3341-4F1C-BA83-A06A6CA60FE3}" presName="parentLin" presStyleCnt="0"/>
      <dgm:spPr/>
    </dgm:pt>
    <dgm:pt modelId="{134EED42-1A64-47D2-9008-2A8D8272F244}" type="pres">
      <dgm:prSet presAssocID="{EE9576A4-3341-4F1C-BA83-A06A6CA60FE3}" presName="parentLeftMargin" presStyleLbl="node1" presStyleIdx="0" presStyleCnt="7"/>
      <dgm:spPr/>
      <dgm:t>
        <a:bodyPr/>
        <a:lstStyle/>
        <a:p>
          <a:endParaRPr lang="zh-TW" altLang="en-US"/>
        </a:p>
      </dgm:t>
    </dgm:pt>
    <dgm:pt modelId="{20B1E6A8-D454-45C3-B547-6B6C5A48E13C}" type="pres">
      <dgm:prSet presAssocID="{EE9576A4-3341-4F1C-BA83-A06A6CA60FE3}" presName="parentText" presStyleLbl="node1" presStyleIdx="1" presStyleCnt="7" custScaleX="62633" custLinFactX="39989" custLinFactY="-48467" custLinFactNeighborX="100000" custLinFactNeighborY="-100000">
        <dgm:presLayoutVars>
          <dgm:chMax val="0"/>
          <dgm:bulletEnabled val="1"/>
        </dgm:presLayoutVars>
      </dgm:prSet>
      <dgm:spPr/>
      <dgm:t>
        <a:bodyPr/>
        <a:lstStyle/>
        <a:p>
          <a:endParaRPr lang="zh-TW" altLang="en-US"/>
        </a:p>
      </dgm:t>
    </dgm:pt>
    <dgm:pt modelId="{F3152570-2EBC-4C3A-8CF3-6D19789EEA50}" type="pres">
      <dgm:prSet presAssocID="{EE9576A4-3341-4F1C-BA83-A06A6CA60FE3}" presName="negativeSpace" presStyleCnt="0"/>
      <dgm:spPr/>
    </dgm:pt>
    <dgm:pt modelId="{18A6D143-290B-4A7F-A13B-3C6B8056D27E}" type="pres">
      <dgm:prSet presAssocID="{EE9576A4-3341-4F1C-BA83-A06A6CA60FE3}" presName="childText" presStyleLbl="conFgAcc1" presStyleIdx="1" presStyleCnt="7">
        <dgm:presLayoutVars>
          <dgm:bulletEnabled val="1"/>
        </dgm:presLayoutVars>
      </dgm:prSet>
      <dgm:spPr/>
    </dgm:pt>
    <dgm:pt modelId="{080CE6AB-6A55-4540-A94F-5F1E70EFB4A2}" type="pres">
      <dgm:prSet presAssocID="{FB936067-9260-42D3-8D60-C3F3FE162693}" presName="spaceBetweenRectangles" presStyleCnt="0"/>
      <dgm:spPr/>
    </dgm:pt>
    <dgm:pt modelId="{7DF38A97-93D8-4973-94A6-D5C8DFEC6C21}" type="pres">
      <dgm:prSet presAssocID="{B184EB67-5408-4116-BD32-06D426B19155}" presName="parentLin" presStyleCnt="0"/>
      <dgm:spPr/>
    </dgm:pt>
    <dgm:pt modelId="{3A495744-53F3-45CC-8D15-19EFE1AB9522}" type="pres">
      <dgm:prSet presAssocID="{B184EB67-5408-4116-BD32-06D426B19155}" presName="parentLeftMargin" presStyleLbl="node1" presStyleIdx="1" presStyleCnt="7"/>
      <dgm:spPr/>
      <dgm:t>
        <a:bodyPr/>
        <a:lstStyle/>
        <a:p>
          <a:endParaRPr lang="zh-TW" altLang="en-US"/>
        </a:p>
      </dgm:t>
    </dgm:pt>
    <dgm:pt modelId="{CAF01A1F-A479-44C2-BBAE-CAE70EB917D7}" type="pres">
      <dgm:prSet presAssocID="{B184EB67-5408-4116-BD32-06D426B19155}" presName="parentText" presStyleLbl="node1" presStyleIdx="2" presStyleCnt="7" custScaleX="99576" custLinFactY="-29940" custLinFactNeighborX="8420" custLinFactNeighborY="-100000">
        <dgm:presLayoutVars>
          <dgm:chMax val="0"/>
          <dgm:bulletEnabled val="1"/>
        </dgm:presLayoutVars>
      </dgm:prSet>
      <dgm:spPr/>
      <dgm:t>
        <a:bodyPr/>
        <a:lstStyle/>
        <a:p>
          <a:endParaRPr lang="zh-TW" altLang="en-US"/>
        </a:p>
      </dgm:t>
    </dgm:pt>
    <dgm:pt modelId="{9302D559-87CC-4F37-A1DB-514E4C21D2E1}" type="pres">
      <dgm:prSet presAssocID="{B184EB67-5408-4116-BD32-06D426B19155}" presName="negativeSpace" presStyleCnt="0"/>
      <dgm:spPr/>
    </dgm:pt>
    <dgm:pt modelId="{5D66BE9F-9315-4CDC-9B1B-681DF071C6C8}" type="pres">
      <dgm:prSet presAssocID="{B184EB67-5408-4116-BD32-06D426B19155}" presName="childText" presStyleLbl="conFgAcc1" presStyleIdx="2" presStyleCnt="7" custLinFactNeighborY="-15832">
        <dgm:presLayoutVars>
          <dgm:bulletEnabled val="1"/>
        </dgm:presLayoutVars>
      </dgm:prSet>
      <dgm:spPr/>
    </dgm:pt>
    <dgm:pt modelId="{EDD293A9-1032-4DD4-AAEF-51C143645545}" type="pres">
      <dgm:prSet presAssocID="{7E88F85D-BA5D-485C-9E20-568C10AB706F}" presName="spaceBetweenRectangles" presStyleCnt="0"/>
      <dgm:spPr/>
    </dgm:pt>
    <dgm:pt modelId="{C9FF79C4-ED41-4449-98ED-F53A26227F09}" type="pres">
      <dgm:prSet presAssocID="{D8B691B7-ECB9-4114-9DB5-FC22DD3F8927}" presName="parentLin" presStyleCnt="0"/>
      <dgm:spPr/>
    </dgm:pt>
    <dgm:pt modelId="{2907D86E-F668-4FDF-9E3B-1DEEAA337F17}" type="pres">
      <dgm:prSet presAssocID="{D8B691B7-ECB9-4114-9DB5-FC22DD3F8927}" presName="parentLeftMargin" presStyleLbl="node1" presStyleIdx="2" presStyleCnt="7"/>
      <dgm:spPr/>
      <dgm:t>
        <a:bodyPr/>
        <a:lstStyle/>
        <a:p>
          <a:endParaRPr lang="zh-TW" altLang="en-US"/>
        </a:p>
      </dgm:t>
    </dgm:pt>
    <dgm:pt modelId="{CD86BB9C-1B85-4E71-BAB7-93EE936841BB}" type="pres">
      <dgm:prSet presAssocID="{D8B691B7-ECB9-4114-9DB5-FC22DD3F8927}" presName="parentText" presStyleLbl="node1" presStyleIdx="3" presStyleCnt="7" custLinFactY="-40111" custLinFactNeighborX="8420" custLinFactNeighborY="-100000">
        <dgm:presLayoutVars>
          <dgm:chMax val="0"/>
          <dgm:bulletEnabled val="1"/>
        </dgm:presLayoutVars>
      </dgm:prSet>
      <dgm:spPr/>
      <dgm:t>
        <a:bodyPr/>
        <a:lstStyle/>
        <a:p>
          <a:endParaRPr lang="zh-TW" altLang="en-US"/>
        </a:p>
      </dgm:t>
    </dgm:pt>
    <dgm:pt modelId="{33B339A4-6D53-4193-8AE1-359866F4BD17}" type="pres">
      <dgm:prSet presAssocID="{D8B691B7-ECB9-4114-9DB5-FC22DD3F8927}" presName="negativeSpace" presStyleCnt="0"/>
      <dgm:spPr/>
    </dgm:pt>
    <dgm:pt modelId="{D756CA58-7E97-4808-8816-8F9DC71D71A3}" type="pres">
      <dgm:prSet presAssocID="{D8B691B7-ECB9-4114-9DB5-FC22DD3F8927}" presName="childText" presStyleLbl="conFgAcc1" presStyleIdx="3" presStyleCnt="7">
        <dgm:presLayoutVars>
          <dgm:bulletEnabled val="1"/>
        </dgm:presLayoutVars>
      </dgm:prSet>
      <dgm:spPr/>
    </dgm:pt>
    <dgm:pt modelId="{EE5304B0-C49A-4DB9-A737-F1E2B9D5BFE6}" type="pres">
      <dgm:prSet presAssocID="{DE0F8E04-5B8B-46C3-8A6E-39F69E6A2892}" presName="spaceBetweenRectangles" presStyleCnt="0"/>
      <dgm:spPr/>
    </dgm:pt>
    <dgm:pt modelId="{8AB89A72-5DAC-428B-A15F-AC8A20E973E3}" type="pres">
      <dgm:prSet presAssocID="{511F7A65-CF76-474B-908E-6B692E2DCEF5}" presName="parentLin" presStyleCnt="0"/>
      <dgm:spPr/>
    </dgm:pt>
    <dgm:pt modelId="{87D50715-8A17-4EE3-B14D-C8CEB15D2305}" type="pres">
      <dgm:prSet presAssocID="{511F7A65-CF76-474B-908E-6B692E2DCEF5}" presName="parentLeftMargin" presStyleLbl="node1" presStyleIdx="3" presStyleCnt="7"/>
      <dgm:spPr/>
      <dgm:t>
        <a:bodyPr/>
        <a:lstStyle/>
        <a:p>
          <a:endParaRPr lang="zh-TW" altLang="en-US"/>
        </a:p>
      </dgm:t>
    </dgm:pt>
    <dgm:pt modelId="{CDAE8C9D-2A22-42FF-B6FE-FC80B88D34EF}" type="pres">
      <dgm:prSet presAssocID="{511F7A65-CF76-474B-908E-6B692E2DCEF5}" presName="parentText" presStyleLbl="node1" presStyleIdx="4" presStyleCnt="7" custLinFactY="-21584" custLinFactNeighborX="8420" custLinFactNeighborY="-100000">
        <dgm:presLayoutVars>
          <dgm:chMax val="0"/>
          <dgm:bulletEnabled val="1"/>
        </dgm:presLayoutVars>
      </dgm:prSet>
      <dgm:spPr/>
      <dgm:t>
        <a:bodyPr/>
        <a:lstStyle/>
        <a:p>
          <a:endParaRPr lang="zh-TW" altLang="en-US"/>
        </a:p>
      </dgm:t>
    </dgm:pt>
    <dgm:pt modelId="{668990D2-4AF8-40A6-90DF-A5445F95C755}" type="pres">
      <dgm:prSet presAssocID="{511F7A65-CF76-474B-908E-6B692E2DCEF5}" presName="negativeSpace" presStyleCnt="0"/>
      <dgm:spPr/>
    </dgm:pt>
    <dgm:pt modelId="{4D45BF04-51F7-44FB-9B8A-976C04AD8020}" type="pres">
      <dgm:prSet presAssocID="{511F7A65-CF76-474B-908E-6B692E2DCEF5}" presName="childText" presStyleLbl="conFgAcc1" presStyleIdx="4" presStyleCnt="7">
        <dgm:presLayoutVars>
          <dgm:bulletEnabled val="1"/>
        </dgm:presLayoutVars>
      </dgm:prSet>
      <dgm:spPr/>
      <dgm:t>
        <a:bodyPr/>
        <a:lstStyle/>
        <a:p>
          <a:endParaRPr lang="zh-TW" altLang="en-US"/>
        </a:p>
      </dgm:t>
    </dgm:pt>
    <dgm:pt modelId="{CEC537BF-5157-4168-A10B-7347DC3A2BFD}" type="pres">
      <dgm:prSet presAssocID="{F60E3C05-9668-4B80-B50E-9DBC4A6D8ECA}" presName="spaceBetweenRectangles" presStyleCnt="0"/>
      <dgm:spPr/>
    </dgm:pt>
    <dgm:pt modelId="{A8A6FAF6-33E0-4B0C-B68C-167EA8BC8D00}" type="pres">
      <dgm:prSet presAssocID="{82E67E30-260E-4716-8AF5-2C282C291CE8}" presName="parentLin" presStyleCnt="0"/>
      <dgm:spPr/>
    </dgm:pt>
    <dgm:pt modelId="{09952185-9EA1-4398-B282-9126C11A1DB4}" type="pres">
      <dgm:prSet presAssocID="{82E67E30-260E-4716-8AF5-2C282C291CE8}" presName="parentLeftMargin" presStyleLbl="node1" presStyleIdx="4" presStyleCnt="7"/>
      <dgm:spPr/>
      <dgm:t>
        <a:bodyPr/>
        <a:lstStyle/>
        <a:p>
          <a:endParaRPr lang="zh-TW" altLang="en-US"/>
        </a:p>
      </dgm:t>
    </dgm:pt>
    <dgm:pt modelId="{40D1C19E-61D9-4D70-8767-D7ABE93BACEC}" type="pres">
      <dgm:prSet presAssocID="{82E67E30-260E-4716-8AF5-2C282C291CE8}" presName="parentText" presStyleLbl="node1" presStyleIdx="5" presStyleCnt="7" custScaleX="100000" custLinFactNeighborX="30431" custLinFactNeighborY="-2615">
        <dgm:presLayoutVars>
          <dgm:chMax val="0"/>
          <dgm:bulletEnabled val="1"/>
        </dgm:presLayoutVars>
      </dgm:prSet>
      <dgm:spPr/>
      <dgm:t>
        <a:bodyPr/>
        <a:lstStyle/>
        <a:p>
          <a:endParaRPr lang="zh-TW" altLang="en-US"/>
        </a:p>
      </dgm:t>
    </dgm:pt>
    <dgm:pt modelId="{09C2D86E-C724-4D5B-8D38-07CA65B2247C}" type="pres">
      <dgm:prSet presAssocID="{82E67E30-260E-4716-8AF5-2C282C291CE8}" presName="negativeSpace" presStyleCnt="0"/>
      <dgm:spPr/>
    </dgm:pt>
    <dgm:pt modelId="{D8C74C1F-B745-464F-AF61-ACBF3DAA0E5C}" type="pres">
      <dgm:prSet presAssocID="{82E67E30-260E-4716-8AF5-2C282C291CE8}" presName="childText" presStyleLbl="conFgAcc1" presStyleIdx="5" presStyleCnt="7">
        <dgm:presLayoutVars>
          <dgm:bulletEnabled val="1"/>
        </dgm:presLayoutVars>
      </dgm:prSet>
      <dgm:spPr/>
    </dgm:pt>
    <dgm:pt modelId="{254E3420-38AD-447A-A2D3-2DE32BD06DC9}" type="pres">
      <dgm:prSet presAssocID="{0AAB3D1D-64A1-4F26-9532-3176226684EF}" presName="spaceBetweenRectangles" presStyleCnt="0"/>
      <dgm:spPr/>
    </dgm:pt>
    <dgm:pt modelId="{3E5EEC70-D57B-4706-81EB-D28818DA1CE3}" type="pres">
      <dgm:prSet presAssocID="{BC883FDB-5598-4283-A0FA-BFCF92C89851}" presName="parentLin" presStyleCnt="0"/>
      <dgm:spPr/>
    </dgm:pt>
    <dgm:pt modelId="{71D0243B-EDB8-4862-B49B-BD741526FAB9}" type="pres">
      <dgm:prSet presAssocID="{BC883FDB-5598-4283-A0FA-BFCF92C89851}" presName="parentLeftMargin" presStyleLbl="node1" presStyleIdx="5" presStyleCnt="7"/>
      <dgm:spPr/>
      <dgm:t>
        <a:bodyPr/>
        <a:lstStyle/>
        <a:p>
          <a:endParaRPr lang="zh-TW" altLang="en-US"/>
        </a:p>
      </dgm:t>
    </dgm:pt>
    <dgm:pt modelId="{7F55394B-0734-4A02-A2C7-0EE8AF79C63F}" type="pres">
      <dgm:prSet presAssocID="{BC883FDB-5598-4283-A0FA-BFCF92C89851}" presName="parentText" presStyleLbl="node1" presStyleIdx="6" presStyleCnt="7" custLinFactNeighborX="27156" custLinFactNeighborY="1563">
        <dgm:presLayoutVars>
          <dgm:chMax val="0"/>
          <dgm:bulletEnabled val="1"/>
        </dgm:presLayoutVars>
      </dgm:prSet>
      <dgm:spPr/>
      <dgm:t>
        <a:bodyPr/>
        <a:lstStyle/>
        <a:p>
          <a:endParaRPr lang="zh-TW" altLang="en-US"/>
        </a:p>
      </dgm:t>
    </dgm:pt>
    <dgm:pt modelId="{9FD14C94-0636-4CEE-B04D-DB98DFF4A7B9}" type="pres">
      <dgm:prSet presAssocID="{BC883FDB-5598-4283-A0FA-BFCF92C89851}" presName="negativeSpace" presStyleCnt="0"/>
      <dgm:spPr/>
    </dgm:pt>
    <dgm:pt modelId="{DB601349-E6CF-4A67-8DFE-8BC7BB22980E}" type="pres">
      <dgm:prSet presAssocID="{BC883FDB-5598-4283-A0FA-BFCF92C89851}" presName="childText" presStyleLbl="conFgAcc1" presStyleIdx="6" presStyleCnt="7">
        <dgm:presLayoutVars>
          <dgm:bulletEnabled val="1"/>
        </dgm:presLayoutVars>
      </dgm:prSet>
      <dgm:spPr/>
    </dgm:pt>
  </dgm:ptLst>
  <dgm:cxnLst>
    <dgm:cxn modelId="{B1742FA4-23AF-4227-A3BE-5B9D6110DB48}" srcId="{177A8090-CA19-4F83-8219-FD60A405ADAD}" destId="{EE9576A4-3341-4F1C-BA83-A06A6CA60FE3}" srcOrd="1" destOrd="0" parTransId="{9C6C7288-E8BF-408E-8536-378E37F841F6}" sibTransId="{FB936067-9260-42D3-8D60-C3F3FE162693}"/>
    <dgm:cxn modelId="{1B545E24-9C4C-4825-BF78-B57556FA887C}" srcId="{177A8090-CA19-4F83-8219-FD60A405ADAD}" destId="{B184EB67-5408-4116-BD32-06D426B19155}" srcOrd="2" destOrd="0" parTransId="{5B450CBF-39EA-4BFA-B0A3-D098B04B9DE0}" sibTransId="{7E88F85D-BA5D-485C-9E20-568C10AB706F}"/>
    <dgm:cxn modelId="{45841D88-76A2-44FF-8D6F-F2CD63487AB6}" srcId="{177A8090-CA19-4F83-8219-FD60A405ADAD}" destId="{D8B691B7-ECB9-4114-9DB5-FC22DD3F8927}" srcOrd="3" destOrd="0" parTransId="{6A931251-739D-4AEB-ADFB-5EF6D747B155}" sibTransId="{DE0F8E04-5B8B-46C3-8A6E-39F69E6A2892}"/>
    <dgm:cxn modelId="{7CAAEFBC-CF0E-47E4-9390-96834CBED017}" type="presOf" srcId="{B184EB67-5408-4116-BD32-06D426B19155}" destId="{CAF01A1F-A479-44C2-BBAE-CAE70EB917D7}" srcOrd="1" destOrd="0" presId="urn:microsoft.com/office/officeart/2005/8/layout/list1"/>
    <dgm:cxn modelId="{EBD17430-8F5F-4363-A846-A41DD0BA2040}" type="presOf" srcId="{EE9576A4-3341-4F1C-BA83-A06A6CA60FE3}" destId="{134EED42-1A64-47D2-9008-2A8D8272F244}" srcOrd="0" destOrd="0" presId="urn:microsoft.com/office/officeart/2005/8/layout/list1"/>
    <dgm:cxn modelId="{4AC59179-68C1-4679-9884-C28D5AA1ED1A}" srcId="{177A8090-CA19-4F83-8219-FD60A405ADAD}" destId="{6399CE23-80F2-4C92-AC55-A9A2912E4CDC}" srcOrd="0" destOrd="0" parTransId="{945BDD35-2C68-4F41-8958-3D1CA4E1F7B1}" sibTransId="{750992F2-C5A3-45B8-A19F-2914B2A81631}"/>
    <dgm:cxn modelId="{D9102121-0186-431C-BC50-F2117CD37499}" type="presOf" srcId="{BC883FDB-5598-4283-A0FA-BFCF92C89851}" destId="{7F55394B-0734-4A02-A2C7-0EE8AF79C63F}" srcOrd="1" destOrd="0" presId="urn:microsoft.com/office/officeart/2005/8/layout/list1"/>
    <dgm:cxn modelId="{C1E91E61-B937-41A1-BF0C-DECC018EE121}" type="presOf" srcId="{D8B691B7-ECB9-4114-9DB5-FC22DD3F8927}" destId="{CD86BB9C-1B85-4E71-BAB7-93EE936841BB}" srcOrd="1" destOrd="0" presId="urn:microsoft.com/office/officeart/2005/8/layout/list1"/>
    <dgm:cxn modelId="{BCABE4FF-0304-484D-9E86-849D56F96732}" type="presOf" srcId="{6399CE23-80F2-4C92-AC55-A9A2912E4CDC}" destId="{47B8F8D9-2CD4-4BBC-92BF-D49AB0429F42}" srcOrd="0" destOrd="0" presId="urn:microsoft.com/office/officeart/2005/8/layout/list1"/>
    <dgm:cxn modelId="{F2BA64EF-B8D5-46FE-BB7C-B26C5BF8E001}" srcId="{177A8090-CA19-4F83-8219-FD60A405ADAD}" destId="{BC883FDB-5598-4283-A0FA-BFCF92C89851}" srcOrd="6" destOrd="0" parTransId="{E8DAF4FC-492C-4A6C-867A-13AE5B0D9E22}" sibTransId="{32924190-AE72-436C-A6AA-B9EE6EE04D59}"/>
    <dgm:cxn modelId="{F5442B58-45C9-43C1-A51E-61FFA442325D}" type="presOf" srcId="{511F7A65-CF76-474B-908E-6B692E2DCEF5}" destId="{87D50715-8A17-4EE3-B14D-C8CEB15D2305}" srcOrd="0" destOrd="0" presId="urn:microsoft.com/office/officeart/2005/8/layout/list1"/>
    <dgm:cxn modelId="{7D73B9B4-5996-4E09-B546-8816A9D8D6E1}" type="presOf" srcId="{B184EB67-5408-4116-BD32-06D426B19155}" destId="{3A495744-53F3-45CC-8D15-19EFE1AB9522}" srcOrd="0" destOrd="0" presId="urn:microsoft.com/office/officeart/2005/8/layout/list1"/>
    <dgm:cxn modelId="{2CD77790-63C3-48D9-A268-4842E2C32F5F}" type="presOf" srcId="{82E67E30-260E-4716-8AF5-2C282C291CE8}" destId="{09952185-9EA1-4398-B282-9126C11A1DB4}" srcOrd="0" destOrd="0" presId="urn:microsoft.com/office/officeart/2005/8/layout/list1"/>
    <dgm:cxn modelId="{B7F95DC9-BCBF-4A55-AD64-B23DCDF566EC}" srcId="{177A8090-CA19-4F83-8219-FD60A405ADAD}" destId="{82E67E30-260E-4716-8AF5-2C282C291CE8}" srcOrd="5" destOrd="0" parTransId="{3555F3FB-4933-4AC6-A765-1A2E31718826}" sibTransId="{0AAB3D1D-64A1-4F26-9532-3176226684EF}"/>
    <dgm:cxn modelId="{16F30D2B-308D-4D93-A67F-74FCB8D1490C}" type="presOf" srcId="{BC883FDB-5598-4283-A0FA-BFCF92C89851}" destId="{71D0243B-EDB8-4862-B49B-BD741526FAB9}" srcOrd="0" destOrd="0" presId="urn:microsoft.com/office/officeart/2005/8/layout/list1"/>
    <dgm:cxn modelId="{E7040F5A-A8C9-4D4C-9661-577B4882F83E}" type="presOf" srcId="{82E67E30-260E-4716-8AF5-2C282C291CE8}" destId="{40D1C19E-61D9-4D70-8767-D7ABE93BACEC}" srcOrd="1" destOrd="0" presId="urn:microsoft.com/office/officeart/2005/8/layout/list1"/>
    <dgm:cxn modelId="{B034AB62-F1D0-4054-A04C-2E48792D2E9F}" type="presOf" srcId="{511F7A65-CF76-474B-908E-6B692E2DCEF5}" destId="{CDAE8C9D-2A22-42FF-B6FE-FC80B88D34EF}" srcOrd="1" destOrd="0" presId="urn:microsoft.com/office/officeart/2005/8/layout/list1"/>
    <dgm:cxn modelId="{E6213AFE-5347-4892-A0A1-F7852624EB1C}" srcId="{177A8090-CA19-4F83-8219-FD60A405ADAD}" destId="{511F7A65-CF76-474B-908E-6B692E2DCEF5}" srcOrd="4" destOrd="0" parTransId="{654F0005-D843-43E7-9341-349CDCE6725D}" sibTransId="{F60E3C05-9668-4B80-B50E-9DBC4A6D8ECA}"/>
    <dgm:cxn modelId="{3B22C975-6010-4CEC-8B31-CD89777E7B63}" type="presOf" srcId="{D8B691B7-ECB9-4114-9DB5-FC22DD3F8927}" destId="{2907D86E-F668-4FDF-9E3B-1DEEAA337F17}" srcOrd="0" destOrd="0" presId="urn:microsoft.com/office/officeart/2005/8/layout/list1"/>
    <dgm:cxn modelId="{D0E246D0-E02D-4185-808A-FC587FAA33F5}" type="presOf" srcId="{6399CE23-80F2-4C92-AC55-A9A2912E4CDC}" destId="{59531EB7-56BC-41F5-AAAE-72013FC297B2}" srcOrd="1" destOrd="0" presId="urn:microsoft.com/office/officeart/2005/8/layout/list1"/>
    <dgm:cxn modelId="{C45772F7-3630-4376-BD59-AB9B532C9C62}" type="presOf" srcId="{177A8090-CA19-4F83-8219-FD60A405ADAD}" destId="{B28B088F-68C5-4010-8CE2-CCA9C76B5CAD}" srcOrd="0" destOrd="0" presId="urn:microsoft.com/office/officeart/2005/8/layout/list1"/>
    <dgm:cxn modelId="{876DB9C6-0C86-483F-8FDF-C62F7A5D02E3}" type="presOf" srcId="{EE9576A4-3341-4F1C-BA83-A06A6CA60FE3}" destId="{20B1E6A8-D454-45C3-B547-6B6C5A48E13C}" srcOrd="1" destOrd="0" presId="urn:microsoft.com/office/officeart/2005/8/layout/list1"/>
    <dgm:cxn modelId="{A6871359-5EE9-470D-B1D3-AA07959B0EBC}" type="presParOf" srcId="{B28B088F-68C5-4010-8CE2-CCA9C76B5CAD}" destId="{0CE2C9E8-AE8B-48A1-9110-C0D1AC7B87A2}" srcOrd="0" destOrd="0" presId="urn:microsoft.com/office/officeart/2005/8/layout/list1"/>
    <dgm:cxn modelId="{D57C57A0-D67C-47D5-9F60-9E87E07DAC06}" type="presParOf" srcId="{0CE2C9E8-AE8B-48A1-9110-C0D1AC7B87A2}" destId="{47B8F8D9-2CD4-4BBC-92BF-D49AB0429F42}" srcOrd="0" destOrd="0" presId="urn:microsoft.com/office/officeart/2005/8/layout/list1"/>
    <dgm:cxn modelId="{64E7C721-10E1-4EDD-8B35-07597F2CCB27}" type="presParOf" srcId="{0CE2C9E8-AE8B-48A1-9110-C0D1AC7B87A2}" destId="{59531EB7-56BC-41F5-AAAE-72013FC297B2}" srcOrd="1" destOrd="0" presId="urn:microsoft.com/office/officeart/2005/8/layout/list1"/>
    <dgm:cxn modelId="{3217FEEF-0F90-4EA9-96FD-23B8B2B00C93}" type="presParOf" srcId="{B28B088F-68C5-4010-8CE2-CCA9C76B5CAD}" destId="{843BCEEF-A058-4784-B7A2-FAC5F485833A}" srcOrd="1" destOrd="0" presId="urn:microsoft.com/office/officeart/2005/8/layout/list1"/>
    <dgm:cxn modelId="{250F6C34-9344-4214-9FAB-606DF1508E2C}" type="presParOf" srcId="{B28B088F-68C5-4010-8CE2-CCA9C76B5CAD}" destId="{A125088D-618B-4016-AB31-366CD4761029}" srcOrd="2" destOrd="0" presId="urn:microsoft.com/office/officeart/2005/8/layout/list1"/>
    <dgm:cxn modelId="{BB1E9FFB-E905-4F3A-95F5-EEE808515875}" type="presParOf" srcId="{B28B088F-68C5-4010-8CE2-CCA9C76B5CAD}" destId="{3E3E669B-DD3E-49F9-8736-2BBD48045011}" srcOrd="3" destOrd="0" presId="urn:microsoft.com/office/officeart/2005/8/layout/list1"/>
    <dgm:cxn modelId="{AEA9003F-6E61-4B46-89C4-5F4915436931}" type="presParOf" srcId="{B28B088F-68C5-4010-8CE2-CCA9C76B5CAD}" destId="{75B4367B-C830-4905-B8A5-E38A350F004D}" srcOrd="4" destOrd="0" presId="urn:microsoft.com/office/officeart/2005/8/layout/list1"/>
    <dgm:cxn modelId="{8F66483D-F50F-42F7-9AA3-D63D653AFB6A}" type="presParOf" srcId="{75B4367B-C830-4905-B8A5-E38A350F004D}" destId="{134EED42-1A64-47D2-9008-2A8D8272F244}" srcOrd="0" destOrd="0" presId="urn:microsoft.com/office/officeart/2005/8/layout/list1"/>
    <dgm:cxn modelId="{A66D01FA-78C5-4F9D-A69F-748D4AB5A4EB}" type="presParOf" srcId="{75B4367B-C830-4905-B8A5-E38A350F004D}" destId="{20B1E6A8-D454-45C3-B547-6B6C5A48E13C}" srcOrd="1" destOrd="0" presId="urn:microsoft.com/office/officeart/2005/8/layout/list1"/>
    <dgm:cxn modelId="{3BC7B8A4-08E5-45D8-88F8-10BA6007DFB2}" type="presParOf" srcId="{B28B088F-68C5-4010-8CE2-CCA9C76B5CAD}" destId="{F3152570-2EBC-4C3A-8CF3-6D19789EEA50}" srcOrd="5" destOrd="0" presId="urn:microsoft.com/office/officeart/2005/8/layout/list1"/>
    <dgm:cxn modelId="{597B00B8-1906-4AA5-8BA6-4191F708C00B}" type="presParOf" srcId="{B28B088F-68C5-4010-8CE2-CCA9C76B5CAD}" destId="{18A6D143-290B-4A7F-A13B-3C6B8056D27E}" srcOrd="6" destOrd="0" presId="urn:microsoft.com/office/officeart/2005/8/layout/list1"/>
    <dgm:cxn modelId="{2C3EC9F7-2095-4C8C-AE43-C29CC70523FE}" type="presParOf" srcId="{B28B088F-68C5-4010-8CE2-CCA9C76B5CAD}" destId="{080CE6AB-6A55-4540-A94F-5F1E70EFB4A2}" srcOrd="7" destOrd="0" presId="urn:microsoft.com/office/officeart/2005/8/layout/list1"/>
    <dgm:cxn modelId="{6EDF4F1C-85BB-497C-82A3-95F1C7241A82}" type="presParOf" srcId="{B28B088F-68C5-4010-8CE2-CCA9C76B5CAD}" destId="{7DF38A97-93D8-4973-94A6-D5C8DFEC6C21}" srcOrd="8" destOrd="0" presId="urn:microsoft.com/office/officeart/2005/8/layout/list1"/>
    <dgm:cxn modelId="{69ED7DBB-C89C-4BB2-964D-1B8D503D3F08}" type="presParOf" srcId="{7DF38A97-93D8-4973-94A6-D5C8DFEC6C21}" destId="{3A495744-53F3-45CC-8D15-19EFE1AB9522}" srcOrd="0" destOrd="0" presId="urn:microsoft.com/office/officeart/2005/8/layout/list1"/>
    <dgm:cxn modelId="{1B1AE647-AA8F-43F3-B4C3-4B7BCF1066B1}" type="presParOf" srcId="{7DF38A97-93D8-4973-94A6-D5C8DFEC6C21}" destId="{CAF01A1F-A479-44C2-BBAE-CAE70EB917D7}" srcOrd="1" destOrd="0" presId="urn:microsoft.com/office/officeart/2005/8/layout/list1"/>
    <dgm:cxn modelId="{F8C4AFD9-BDFC-4854-A831-05E8EAE82013}" type="presParOf" srcId="{B28B088F-68C5-4010-8CE2-CCA9C76B5CAD}" destId="{9302D559-87CC-4F37-A1DB-514E4C21D2E1}" srcOrd="9" destOrd="0" presId="urn:microsoft.com/office/officeart/2005/8/layout/list1"/>
    <dgm:cxn modelId="{AD63B024-56B2-4A50-9724-99B7320A19A8}" type="presParOf" srcId="{B28B088F-68C5-4010-8CE2-CCA9C76B5CAD}" destId="{5D66BE9F-9315-4CDC-9B1B-681DF071C6C8}" srcOrd="10" destOrd="0" presId="urn:microsoft.com/office/officeart/2005/8/layout/list1"/>
    <dgm:cxn modelId="{80640194-9A5A-49EE-AC7C-65A432FD6324}" type="presParOf" srcId="{B28B088F-68C5-4010-8CE2-CCA9C76B5CAD}" destId="{EDD293A9-1032-4DD4-AAEF-51C143645545}" srcOrd="11" destOrd="0" presId="urn:microsoft.com/office/officeart/2005/8/layout/list1"/>
    <dgm:cxn modelId="{30846E98-592B-43B0-AE57-F263E8C994D7}" type="presParOf" srcId="{B28B088F-68C5-4010-8CE2-CCA9C76B5CAD}" destId="{C9FF79C4-ED41-4449-98ED-F53A26227F09}" srcOrd="12" destOrd="0" presId="urn:microsoft.com/office/officeart/2005/8/layout/list1"/>
    <dgm:cxn modelId="{B0BAEBB6-985A-40B8-869D-1AB4A29ACF34}" type="presParOf" srcId="{C9FF79C4-ED41-4449-98ED-F53A26227F09}" destId="{2907D86E-F668-4FDF-9E3B-1DEEAA337F17}" srcOrd="0" destOrd="0" presId="urn:microsoft.com/office/officeart/2005/8/layout/list1"/>
    <dgm:cxn modelId="{DB23CD9B-5232-42AF-9A90-AAD47FD0D824}" type="presParOf" srcId="{C9FF79C4-ED41-4449-98ED-F53A26227F09}" destId="{CD86BB9C-1B85-4E71-BAB7-93EE936841BB}" srcOrd="1" destOrd="0" presId="urn:microsoft.com/office/officeart/2005/8/layout/list1"/>
    <dgm:cxn modelId="{562B3EBF-A2D7-4C03-B2CB-98BB68D1A08E}" type="presParOf" srcId="{B28B088F-68C5-4010-8CE2-CCA9C76B5CAD}" destId="{33B339A4-6D53-4193-8AE1-359866F4BD17}" srcOrd="13" destOrd="0" presId="urn:microsoft.com/office/officeart/2005/8/layout/list1"/>
    <dgm:cxn modelId="{02C837CF-6AA5-45C2-AACC-3B681F91B681}" type="presParOf" srcId="{B28B088F-68C5-4010-8CE2-CCA9C76B5CAD}" destId="{D756CA58-7E97-4808-8816-8F9DC71D71A3}" srcOrd="14" destOrd="0" presId="urn:microsoft.com/office/officeart/2005/8/layout/list1"/>
    <dgm:cxn modelId="{5AC89366-9302-4C1D-BBA5-651372B33579}" type="presParOf" srcId="{B28B088F-68C5-4010-8CE2-CCA9C76B5CAD}" destId="{EE5304B0-C49A-4DB9-A737-F1E2B9D5BFE6}" srcOrd="15" destOrd="0" presId="urn:microsoft.com/office/officeart/2005/8/layout/list1"/>
    <dgm:cxn modelId="{73FF3FD3-316D-40BF-A697-642863E745E8}" type="presParOf" srcId="{B28B088F-68C5-4010-8CE2-CCA9C76B5CAD}" destId="{8AB89A72-5DAC-428B-A15F-AC8A20E973E3}" srcOrd="16" destOrd="0" presId="urn:microsoft.com/office/officeart/2005/8/layout/list1"/>
    <dgm:cxn modelId="{0FB7F5FA-E5D6-4D96-AD7F-4AEDE0E345B4}" type="presParOf" srcId="{8AB89A72-5DAC-428B-A15F-AC8A20E973E3}" destId="{87D50715-8A17-4EE3-B14D-C8CEB15D2305}" srcOrd="0" destOrd="0" presId="urn:microsoft.com/office/officeart/2005/8/layout/list1"/>
    <dgm:cxn modelId="{C5C469E7-3304-40F5-A97D-92471F6DB124}" type="presParOf" srcId="{8AB89A72-5DAC-428B-A15F-AC8A20E973E3}" destId="{CDAE8C9D-2A22-42FF-B6FE-FC80B88D34EF}" srcOrd="1" destOrd="0" presId="urn:microsoft.com/office/officeart/2005/8/layout/list1"/>
    <dgm:cxn modelId="{99629CCC-1DD3-45DB-A5CD-735BCAA3C4C5}" type="presParOf" srcId="{B28B088F-68C5-4010-8CE2-CCA9C76B5CAD}" destId="{668990D2-4AF8-40A6-90DF-A5445F95C755}" srcOrd="17" destOrd="0" presId="urn:microsoft.com/office/officeart/2005/8/layout/list1"/>
    <dgm:cxn modelId="{22FC389F-68BC-4FC1-9D70-B9AF20C51E1D}" type="presParOf" srcId="{B28B088F-68C5-4010-8CE2-CCA9C76B5CAD}" destId="{4D45BF04-51F7-44FB-9B8A-976C04AD8020}" srcOrd="18" destOrd="0" presId="urn:microsoft.com/office/officeart/2005/8/layout/list1"/>
    <dgm:cxn modelId="{5F185A09-0082-4E89-A793-D8D51E6D0337}" type="presParOf" srcId="{B28B088F-68C5-4010-8CE2-CCA9C76B5CAD}" destId="{CEC537BF-5157-4168-A10B-7347DC3A2BFD}" srcOrd="19" destOrd="0" presId="urn:microsoft.com/office/officeart/2005/8/layout/list1"/>
    <dgm:cxn modelId="{56836458-277A-4B73-BDFC-E61CF4C315A8}" type="presParOf" srcId="{B28B088F-68C5-4010-8CE2-CCA9C76B5CAD}" destId="{A8A6FAF6-33E0-4B0C-B68C-167EA8BC8D00}" srcOrd="20" destOrd="0" presId="urn:microsoft.com/office/officeart/2005/8/layout/list1"/>
    <dgm:cxn modelId="{96016B15-2346-4391-B794-F6E773B0E94D}" type="presParOf" srcId="{A8A6FAF6-33E0-4B0C-B68C-167EA8BC8D00}" destId="{09952185-9EA1-4398-B282-9126C11A1DB4}" srcOrd="0" destOrd="0" presId="urn:microsoft.com/office/officeart/2005/8/layout/list1"/>
    <dgm:cxn modelId="{94CCBD32-A90C-448E-816C-13DE7219F181}" type="presParOf" srcId="{A8A6FAF6-33E0-4B0C-B68C-167EA8BC8D00}" destId="{40D1C19E-61D9-4D70-8767-D7ABE93BACEC}" srcOrd="1" destOrd="0" presId="urn:microsoft.com/office/officeart/2005/8/layout/list1"/>
    <dgm:cxn modelId="{34BADEC4-C688-47AE-99C9-6D39550DF9FE}" type="presParOf" srcId="{B28B088F-68C5-4010-8CE2-CCA9C76B5CAD}" destId="{09C2D86E-C724-4D5B-8D38-07CA65B2247C}" srcOrd="21" destOrd="0" presId="urn:microsoft.com/office/officeart/2005/8/layout/list1"/>
    <dgm:cxn modelId="{96503FAB-7D68-43B4-B87B-5F5F90B6E731}" type="presParOf" srcId="{B28B088F-68C5-4010-8CE2-CCA9C76B5CAD}" destId="{D8C74C1F-B745-464F-AF61-ACBF3DAA0E5C}" srcOrd="22" destOrd="0" presId="urn:microsoft.com/office/officeart/2005/8/layout/list1"/>
    <dgm:cxn modelId="{C62FF18D-7042-4998-B277-F38CCD24DBFB}" type="presParOf" srcId="{B28B088F-68C5-4010-8CE2-CCA9C76B5CAD}" destId="{254E3420-38AD-447A-A2D3-2DE32BD06DC9}" srcOrd="23" destOrd="0" presId="urn:microsoft.com/office/officeart/2005/8/layout/list1"/>
    <dgm:cxn modelId="{1961CF37-F206-4443-8EE3-11650E87FF74}" type="presParOf" srcId="{B28B088F-68C5-4010-8CE2-CCA9C76B5CAD}" destId="{3E5EEC70-D57B-4706-81EB-D28818DA1CE3}" srcOrd="24" destOrd="0" presId="urn:microsoft.com/office/officeart/2005/8/layout/list1"/>
    <dgm:cxn modelId="{D5014DCC-511E-4469-BF0C-E743D069FBE8}" type="presParOf" srcId="{3E5EEC70-D57B-4706-81EB-D28818DA1CE3}" destId="{71D0243B-EDB8-4862-B49B-BD741526FAB9}" srcOrd="0" destOrd="0" presId="urn:microsoft.com/office/officeart/2005/8/layout/list1"/>
    <dgm:cxn modelId="{CFA240CA-F6F9-4264-97E5-47B891C06160}" type="presParOf" srcId="{3E5EEC70-D57B-4706-81EB-D28818DA1CE3}" destId="{7F55394B-0734-4A02-A2C7-0EE8AF79C63F}" srcOrd="1" destOrd="0" presId="urn:microsoft.com/office/officeart/2005/8/layout/list1"/>
    <dgm:cxn modelId="{F810390E-3D22-481D-A072-AD81D6733CCA}" type="presParOf" srcId="{B28B088F-68C5-4010-8CE2-CCA9C76B5CAD}" destId="{9FD14C94-0636-4CEE-B04D-DB98DFF4A7B9}" srcOrd="25" destOrd="0" presId="urn:microsoft.com/office/officeart/2005/8/layout/list1"/>
    <dgm:cxn modelId="{A2D2811C-94DA-4A7B-9E72-39579487D00D}" type="presParOf" srcId="{B28B088F-68C5-4010-8CE2-CCA9C76B5CAD}" destId="{DB601349-E6CF-4A67-8DFE-8BC7BB22980E}"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DCF04AA-505A-4FC2-A69D-8BE7ADE0B1F2}"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zh-TW" altLang="en-US"/>
        </a:p>
      </dgm:t>
    </dgm:pt>
    <dgm:pt modelId="{FF837A13-5DCD-4A0D-98F6-ACD84DA964AB}">
      <dgm:prSet phldrT="[文字]"/>
      <dgm:spPr>
        <a:solidFill>
          <a:srgbClr val="FFC000"/>
        </a:solidFill>
      </dgm:spPr>
      <dgm:t>
        <a:bodyPr/>
        <a:lstStyle/>
        <a:p>
          <a:r>
            <a:rPr lang="zh-TW" altLang="en-US" dirty="0" smtClean="0"/>
            <a:t>英文</a:t>
          </a:r>
          <a:endParaRPr lang="zh-TW" altLang="en-US" dirty="0"/>
        </a:p>
      </dgm:t>
    </dgm:pt>
    <dgm:pt modelId="{6A6EA612-FDC0-4939-88A2-FE47B9E53E9C}" type="parTrans" cxnId="{AACFF77E-C309-47CB-85AA-88B26F1C05E5}">
      <dgm:prSet/>
      <dgm:spPr/>
      <dgm:t>
        <a:bodyPr/>
        <a:lstStyle/>
        <a:p>
          <a:endParaRPr lang="zh-TW" altLang="en-US"/>
        </a:p>
      </dgm:t>
    </dgm:pt>
    <dgm:pt modelId="{F18C7986-9C21-4373-A5D4-CCBA32225763}" type="sibTrans" cxnId="{AACFF77E-C309-47CB-85AA-88B26F1C05E5}">
      <dgm:prSet/>
      <dgm:spPr/>
      <dgm:t>
        <a:bodyPr/>
        <a:lstStyle/>
        <a:p>
          <a:endParaRPr lang="zh-TW" altLang="en-US"/>
        </a:p>
      </dgm:t>
    </dgm:pt>
    <dgm:pt modelId="{E30F17E1-3A06-4AEF-AE08-39166A936A1F}">
      <dgm:prSet phldrT="[文字]" custT="1"/>
      <dgm:spPr/>
      <dgm:t>
        <a:bodyPr/>
        <a:lstStyle/>
        <a:p>
          <a:r>
            <a:rPr lang="zh-TW" altLang="en-US" sz="2800" dirty="0" smtClean="0"/>
            <a:t>閱讀及聽力計分比例為</a:t>
          </a:r>
          <a:r>
            <a:rPr lang="zh-TW" altLang="en-US" sz="4800" dirty="0" smtClean="0"/>
            <a:t> </a:t>
          </a:r>
          <a:r>
            <a:rPr lang="en-US" altLang="en-US" sz="4800" dirty="0" smtClean="0">
              <a:solidFill>
                <a:srgbClr val="0000FF"/>
              </a:solidFill>
            </a:rPr>
            <a:t>80:20</a:t>
          </a:r>
          <a:endParaRPr lang="zh-TW" altLang="en-US" sz="4800" dirty="0">
            <a:solidFill>
              <a:srgbClr val="0000FF"/>
            </a:solidFill>
          </a:endParaRPr>
        </a:p>
      </dgm:t>
    </dgm:pt>
    <dgm:pt modelId="{2B80E419-75BD-4B0F-A6E0-AEA50D9E4DD8}" type="parTrans" cxnId="{333A4DF2-B854-41B6-AB69-3DF9BD9F9BE7}">
      <dgm:prSet/>
      <dgm:spPr/>
      <dgm:t>
        <a:bodyPr/>
        <a:lstStyle/>
        <a:p>
          <a:endParaRPr lang="zh-TW" altLang="en-US"/>
        </a:p>
      </dgm:t>
    </dgm:pt>
    <dgm:pt modelId="{B7B28408-A437-47E9-9E85-A17AC2850455}" type="sibTrans" cxnId="{333A4DF2-B854-41B6-AB69-3DF9BD9F9BE7}">
      <dgm:prSet/>
      <dgm:spPr/>
      <dgm:t>
        <a:bodyPr/>
        <a:lstStyle/>
        <a:p>
          <a:endParaRPr lang="zh-TW" altLang="en-US"/>
        </a:p>
      </dgm:t>
    </dgm:pt>
    <dgm:pt modelId="{2492514D-227C-43E3-95D1-7F064011C1C9}">
      <dgm:prSet phldrT="[文字]"/>
      <dgm:spPr>
        <a:solidFill>
          <a:srgbClr val="3366FF"/>
        </a:solidFill>
      </dgm:spPr>
      <dgm:t>
        <a:bodyPr/>
        <a:lstStyle/>
        <a:p>
          <a:r>
            <a:rPr lang="zh-TW" altLang="en-US" dirty="0" smtClean="0"/>
            <a:t>數學</a:t>
          </a:r>
          <a:endParaRPr lang="zh-TW" altLang="en-US" dirty="0"/>
        </a:p>
      </dgm:t>
    </dgm:pt>
    <dgm:pt modelId="{1E8E3569-EC98-4AC8-994E-2D610636D9E4}" type="parTrans" cxnId="{B268E9F3-748B-4D84-A7AD-5E3630A40F28}">
      <dgm:prSet/>
      <dgm:spPr/>
      <dgm:t>
        <a:bodyPr/>
        <a:lstStyle/>
        <a:p>
          <a:endParaRPr lang="zh-TW" altLang="en-US"/>
        </a:p>
      </dgm:t>
    </dgm:pt>
    <dgm:pt modelId="{89B36CCB-41F8-484E-9E4B-422521447E2D}" type="sibTrans" cxnId="{B268E9F3-748B-4D84-A7AD-5E3630A40F28}">
      <dgm:prSet/>
      <dgm:spPr/>
      <dgm:t>
        <a:bodyPr/>
        <a:lstStyle/>
        <a:p>
          <a:endParaRPr lang="zh-TW" altLang="en-US"/>
        </a:p>
      </dgm:t>
    </dgm:pt>
    <dgm:pt modelId="{519CDB76-13A2-4B46-AC2A-011EB97C06BC}">
      <dgm:prSet/>
      <dgm:spPr/>
      <dgm:t>
        <a:bodyPr/>
        <a:lstStyle/>
        <a:p>
          <a:endParaRPr lang="zh-TW" altLang="zh-TW" sz="1900" dirty="0" smtClean="0"/>
        </a:p>
      </dgm:t>
    </dgm:pt>
    <dgm:pt modelId="{622E8EFF-B64A-40C4-A89C-2859B5A98E6A}" type="parTrans" cxnId="{B7BBB456-60C7-42FF-BDF0-B36B22CA9B75}">
      <dgm:prSet/>
      <dgm:spPr/>
      <dgm:t>
        <a:bodyPr/>
        <a:lstStyle/>
        <a:p>
          <a:endParaRPr lang="zh-TW" altLang="en-US"/>
        </a:p>
      </dgm:t>
    </dgm:pt>
    <dgm:pt modelId="{768FDDBE-72F8-4339-8F33-046C72BCBA0E}" type="sibTrans" cxnId="{B7BBB456-60C7-42FF-BDF0-B36B22CA9B75}">
      <dgm:prSet/>
      <dgm:spPr/>
      <dgm:t>
        <a:bodyPr/>
        <a:lstStyle/>
        <a:p>
          <a:endParaRPr lang="zh-TW" altLang="en-US"/>
        </a:p>
      </dgm:t>
    </dgm:pt>
    <dgm:pt modelId="{852B023F-6836-4BE9-9D0C-1ACB15D98298}">
      <dgm:prSet phldrT="[文字]"/>
      <dgm:spPr/>
      <dgm:t>
        <a:bodyPr/>
        <a:lstStyle/>
        <a:p>
          <a:r>
            <a:rPr lang="zh-TW" altLang="en-US" sz="1900" dirty="0" smtClean="0"/>
            <a:t>  </a:t>
          </a:r>
          <a:r>
            <a:rPr lang="zh-TW" altLang="en-US" sz="1900" dirty="0" smtClean="0">
              <a:latin typeface="微軟正黑體" panose="020B0604030504040204" pitchFamily="34" charset="-120"/>
              <a:ea typeface="微軟正黑體" panose="020B0604030504040204" pitchFamily="34" charset="-120"/>
            </a:rPr>
            <a:t>註</a:t>
          </a:r>
          <a:r>
            <a:rPr lang="en-US" altLang="zh-TW" sz="1900" dirty="0" smtClean="0">
              <a:latin typeface="微軟正黑體" panose="020B0604030504040204" pitchFamily="34" charset="-120"/>
              <a:ea typeface="微軟正黑體" panose="020B0604030504040204" pitchFamily="34" charset="-120"/>
            </a:rPr>
            <a:t>:</a:t>
          </a:r>
          <a:r>
            <a:rPr lang="zh-TW" altLang="en-US" sz="1900" dirty="0" smtClean="0">
              <a:latin typeface="微軟正黑體" panose="020B0604030504040204" pitchFamily="34" charset="-120"/>
              <a:ea typeface="微軟正黑體" panose="020B0604030504040204" pitchFamily="34" charset="-120"/>
            </a:rPr>
            <a:t> </a:t>
          </a:r>
          <a:r>
            <a:rPr lang="en-US" altLang="zh-TW" sz="1900" dirty="0" smtClean="0">
              <a:latin typeface="微軟正黑體" panose="020B0604030504040204" pitchFamily="34" charset="-120"/>
              <a:ea typeface="微軟正黑體" panose="020B0604030504040204" pitchFamily="34" charset="-120"/>
            </a:rPr>
            <a:t>1.</a:t>
          </a:r>
          <a:r>
            <a:rPr lang="zh-TW" altLang="zh-TW" sz="1900" dirty="0" smtClean="0">
              <a:latin typeface="微軟正黑體" panose="020B0604030504040204" pitchFamily="34" charset="-120"/>
              <a:ea typeface="微軟正黑體" panose="020B0604030504040204" pitchFamily="34" charset="-120"/>
            </a:rPr>
            <a:t>成績通知單呈現英語科整體</a:t>
          </a:r>
          <a:endParaRPr lang="zh-TW" altLang="en-US" sz="1900" dirty="0">
            <a:latin typeface="微軟正黑體" panose="020B0604030504040204" pitchFamily="34" charset="-120"/>
            <a:ea typeface="微軟正黑體" panose="020B0604030504040204" pitchFamily="34" charset="-120"/>
          </a:endParaRPr>
        </a:p>
      </dgm:t>
    </dgm:pt>
    <dgm:pt modelId="{FDE756C2-838F-4CC7-A87E-972BE2E24A1C}" type="parTrans" cxnId="{D12AFDCF-FF0B-4F82-A86F-D14823CC9D95}">
      <dgm:prSet/>
      <dgm:spPr/>
      <dgm:t>
        <a:bodyPr/>
        <a:lstStyle/>
        <a:p>
          <a:endParaRPr lang="zh-TW" altLang="en-US"/>
        </a:p>
      </dgm:t>
    </dgm:pt>
    <dgm:pt modelId="{D39D4CE8-0BD7-4471-894F-0A4744FFAAAD}" type="sibTrans" cxnId="{D12AFDCF-FF0B-4F82-A86F-D14823CC9D95}">
      <dgm:prSet/>
      <dgm:spPr/>
      <dgm:t>
        <a:bodyPr/>
        <a:lstStyle/>
        <a:p>
          <a:endParaRPr lang="zh-TW" altLang="en-US"/>
        </a:p>
      </dgm:t>
    </dgm:pt>
    <dgm:pt modelId="{96077EA8-79D6-4D7F-8381-0B28FBB346E3}">
      <dgm:prSet phldrT="[文字]"/>
      <dgm:spPr/>
      <dgm:t>
        <a:bodyPr/>
        <a:lstStyle/>
        <a:p>
          <a:r>
            <a:rPr lang="zh-TW" altLang="en-US" sz="1900" dirty="0" smtClean="0">
              <a:latin typeface="微軟正黑體" panose="020B0604030504040204" pitchFamily="34" charset="-120"/>
              <a:ea typeface="微軟正黑體" panose="020B0604030504040204" pitchFamily="34" charset="-120"/>
            </a:rPr>
            <a:t>        </a:t>
          </a:r>
          <a:r>
            <a:rPr lang="en-US" altLang="zh-TW" sz="1900" dirty="0" smtClean="0">
              <a:latin typeface="微軟正黑體" panose="020B0604030504040204" pitchFamily="34" charset="-120"/>
              <a:ea typeface="微軟正黑體" panose="020B0604030504040204" pitchFamily="34" charset="-120"/>
            </a:rPr>
            <a:t>2.</a:t>
          </a:r>
          <a:r>
            <a:rPr lang="zh-TW" altLang="en-US" sz="1900" dirty="0" smtClean="0">
              <a:latin typeface="微軟正黑體" panose="020B0604030504040204" pitchFamily="34" charset="-120"/>
              <a:ea typeface="微軟正黑體" panose="020B0604030504040204" pitchFamily="34" charset="-120"/>
            </a:rPr>
            <a:t>聽力開始播放即</a:t>
          </a:r>
          <a:r>
            <a:rPr lang="zh-TW" altLang="en-US" sz="1900" dirty="0" smtClean="0">
              <a:solidFill>
                <a:srgbClr val="FF0000"/>
              </a:solidFill>
              <a:latin typeface="微軟正黑體" panose="020B0604030504040204" pitchFamily="34" charset="-120"/>
              <a:ea typeface="微軟正黑體" panose="020B0604030504040204" pitchFamily="34" charset="-120"/>
            </a:rPr>
            <a:t>不得</a:t>
          </a:r>
          <a:r>
            <a:rPr lang="zh-TW" altLang="en-US" sz="1900" dirty="0" smtClean="0">
              <a:latin typeface="微軟正黑體" panose="020B0604030504040204" pitchFamily="34" charset="-120"/>
              <a:ea typeface="微軟正黑體" panose="020B0604030504040204" pitchFamily="34" charset="-120"/>
            </a:rPr>
            <a:t>入場，也</a:t>
          </a:r>
          <a:r>
            <a:rPr lang="zh-TW" altLang="en-US" sz="1900" dirty="0" smtClean="0">
              <a:solidFill>
                <a:srgbClr val="FF0000"/>
              </a:solidFill>
              <a:latin typeface="微軟正黑體" panose="020B0604030504040204" pitchFamily="34" charset="-120"/>
              <a:ea typeface="微軟正黑體" panose="020B0604030504040204" pitchFamily="34" charset="-120"/>
            </a:rPr>
            <a:t>不得</a:t>
          </a:r>
          <a:r>
            <a:rPr lang="zh-TW" altLang="en-US" sz="1900" dirty="0" smtClean="0">
              <a:latin typeface="微軟正黑體" panose="020B0604030504040204" pitchFamily="34" charset="-120"/>
              <a:ea typeface="微軟正黑體" panose="020B0604030504040204" pitchFamily="34" charset="-120"/>
            </a:rPr>
            <a:t>提早離場</a:t>
          </a:r>
          <a:endParaRPr lang="zh-TW" altLang="en-US" sz="1900" dirty="0">
            <a:latin typeface="微軟正黑體" panose="020B0604030504040204" pitchFamily="34" charset="-120"/>
            <a:ea typeface="微軟正黑體" panose="020B0604030504040204" pitchFamily="34" charset="-120"/>
          </a:endParaRPr>
        </a:p>
      </dgm:t>
    </dgm:pt>
    <dgm:pt modelId="{A0438E3F-CB7D-41CC-985C-C1158422F239}" type="parTrans" cxnId="{EABF835C-5827-405F-A95A-AB409C50D4BE}">
      <dgm:prSet/>
      <dgm:spPr/>
      <dgm:t>
        <a:bodyPr/>
        <a:lstStyle/>
        <a:p>
          <a:endParaRPr lang="zh-TW" altLang="en-US"/>
        </a:p>
      </dgm:t>
    </dgm:pt>
    <dgm:pt modelId="{164CDB36-04DB-485E-B1C7-C25063E59817}" type="sibTrans" cxnId="{EABF835C-5827-405F-A95A-AB409C50D4BE}">
      <dgm:prSet/>
      <dgm:spPr/>
      <dgm:t>
        <a:bodyPr/>
        <a:lstStyle/>
        <a:p>
          <a:endParaRPr lang="zh-TW" altLang="en-US"/>
        </a:p>
      </dgm:t>
    </dgm:pt>
    <dgm:pt modelId="{5972B9B5-FE76-447B-9357-91BB7CB217B6}">
      <dgm:prSet phldrT="[文字]" custT="1"/>
      <dgm:spPr/>
      <dgm:t>
        <a:bodyPr/>
        <a:lstStyle/>
        <a:p>
          <a:r>
            <a:rPr lang="zh-TW" altLang="en-US" sz="2800" dirty="0" smtClean="0">
              <a:latin typeface="微軟正黑體" panose="020B0604030504040204" pitchFamily="34" charset="-120"/>
              <a:ea typeface="微軟正黑體" panose="020B0604030504040204" pitchFamily="34" charset="-120"/>
            </a:rPr>
            <a:t>選擇題及非選擇題計分比例為 </a:t>
          </a:r>
          <a:r>
            <a:rPr lang="en-US" altLang="zh-TW" sz="4600" b="1" dirty="0" smtClean="0">
              <a:solidFill>
                <a:srgbClr val="0000FF"/>
              </a:solidFill>
              <a:latin typeface="標楷體" pitchFamily="65" charset="-120"/>
              <a:ea typeface="標楷體" pitchFamily="65" charset="-120"/>
            </a:rPr>
            <a:t>85:15</a:t>
          </a:r>
          <a:endParaRPr lang="zh-TW" altLang="en-US" sz="4600" dirty="0"/>
        </a:p>
      </dgm:t>
    </dgm:pt>
    <dgm:pt modelId="{DB2D20C5-C84E-427F-ACF0-B069E2D35F14}" type="parTrans" cxnId="{97C4A147-258D-4284-9E93-246BF77114BA}">
      <dgm:prSet/>
      <dgm:spPr/>
      <dgm:t>
        <a:bodyPr/>
        <a:lstStyle/>
        <a:p>
          <a:endParaRPr lang="zh-TW" altLang="en-US"/>
        </a:p>
      </dgm:t>
    </dgm:pt>
    <dgm:pt modelId="{BF2BB7F4-3598-4905-84A4-44C1BFE1C94F}" type="sibTrans" cxnId="{97C4A147-258D-4284-9E93-246BF77114BA}">
      <dgm:prSet/>
      <dgm:spPr/>
      <dgm:t>
        <a:bodyPr/>
        <a:lstStyle/>
        <a:p>
          <a:endParaRPr lang="zh-TW" altLang="en-US"/>
        </a:p>
      </dgm:t>
    </dgm:pt>
    <dgm:pt modelId="{879B8031-FBA5-42C6-8AAB-81E3F98F17F5}">
      <dgm:prSet phldrT="[文字]"/>
      <dgm:spPr/>
      <dgm:t>
        <a:bodyPr/>
        <a:lstStyle/>
        <a:p>
          <a:r>
            <a:rPr lang="zh-TW" altLang="en-US" sz="1900" dirty="0" smtClean="0">
              <a:latin typeface="微軟正黑體" panose="020B0604030504040204" pitchFamily="34" charset="-120"/>
              <a:ea typeface="微軟正黑體" panose="020B0604030504040204" pitchFamily="34" charset="-120"/>
            </a:rPr>
            <a:t>        </a:t>
          </a:r>
          <a:r>
            <a:rPr lang="en-US" altLang="zh-TW" sz="1900" dirty="0" smtClean="0">
              <a:latin typeface="微軟正黑體" panose="020B0604030504040204" pitchFamily="34" charset="-120"/>
              <a:ea typeface="微軟正黑體" panose="020B0604030504040204" pitchFamily="34" charset="-120"/>
            </a:rPr>
            <a:t>3.</a:t>
          </a:r>
          <a:r>
            <a:rPr lang="zh-TW" altLang="en-US" sz="1900" dirty="0" smtClean="0">
              <a:latin typeface="微軟正黑體" panose="020B0604030504040204" pitchFamily="34" charset="-120"/>
              <a:ea typeface="微軟正黑體" panose="020B0604030504040204" pitchFamily="34" charset="-120"/>
            </a:rPr>
            <a:t>聽力作答為</a:t>
          </a:r>
          <a:r>
            <a:rPr lang="en-US" altLang="zh-TW" sz="1900" dirty="0" smtClean="0">
              <a:solidFill>
                <a:srgbClr val="FF0000"/>
              </a:solidFill>
              <a:latin typeface="微軟正黑體" panose="020B0604030504040204" pitchFamily="34" charset="-120"/>
              <a:ea typeface="微軟正黑體" panose="020B0604030504040204" pitchFamily="34" charset="-120"/>
            </a:rPr>
            <a:t>3</a:t>
          </a:r>
          <a:r>
            <a:rPr lang="zh-TW" altLang="en-US" sz="1900" dirty="0" smtClean="0">
              <a:solidFill>
                <a:srgbClr val="FF0000"/>
              </a:solidFill>
              <a:latin typeface="微軟正黑體" panose="020B0604030504040204" pitchFamily="34" charset="-120"/>
              <a:ea typeface="微軟正黑體" panose="020B0604030504040204" pitchFamily="34" charset="-120"/>
            </a:rPr>
            <a:t>選</a:t>
          </a:r>
          <a:r>
            <a:rPr lang="en-US" altLang="zh-TW" sz="1900" dirty="0" smtClean="0">
              <a:solidFill>
                <a:srgbClr val="FF0000"/>
              </a:solidFill>
              <a:latin typeface="微軟正黑體" panose="020B0604030504040204" pitchFamily="34" charset="-120"/>
              <a:ea typeface="微軟正黑體" panose="020B0604030504040204" pitchFamily="34" charset="-120"/>
            </a:rPr>
            <a:t>1</a:t>
          </a:r>
          <a:r>
            <a:rPr lang="zh-TW" altLang="en-US" sz="1900" dirty="0" smtClean="0">
              <a:latin typeface="微軟正黑體" panose="020B0604030504040204" pitchFamily="34" charset="-120"/>
              <a:ea typeface="微軟正黑體" panose="020B0604030504040204" pitchFamily="34" charset="-120"/>
            </a:rPr>
            <a:t>方式的選擇題</a:t>
          </a:r>
          <a:endParaRPr lang="zh-TW" altLang="en-US" sz="1900" dirty="0">
            <a:latin typeface="微軟正黑體" panose="020B0604030504040204" pitchFamily="34" charset="-120"/>
            <a:ea typeface="微軟正黑體" panose="020B0604030504040204" pitchFamily="34" charset="-120"/>
          </a:endParaRPr>
        </a:p>
      </dgm:t>
    </dgm:pt>
    <dgm:pt modelId="{D5B020E5-EEEB-411B-9BEC-BDB34DEB78EB}" type="parTrans" cxnId="{CC238C06-5B30-4449-872E-C4BF4504D385}">
      <dgm:prSet/>
      <dgm:spPr/>
      <dgm:t>
        <a:bodyPr/>
        <a:lstStyle/>
        <a:p>
          <a:endParaRPr lang="zh-TW" altLang="en-US"/>
        </a:p>
      </dgm:t>
    </dgm:pt>
    <dgm:pt modelId="{BD18FE56-D683-4348-9796-9F65728A9B84}" type="sibTrans" cxnId="{CC238C06-5B30-4449-872E-C4BF4504D385}">
      <dgm:prSet/>
      <dgm:spPr/>
      <dgm:t>
        <a:bodyPr/>
        <a:lstStyle/>
        <a:p>
          <a:endParaRPr lang="zh-TW" altLang="en-US"/>
        </a:p>
      </dgm:t>
    </dgm:pt>
    <dgm:pt modelId="{65CDB015-ED0E-4304-83EF-91DF21CE990A}" type="pres">
      <dgm:prSet presAssocID="{7DCF04AA-505A-4FC2-A69D-8BE7ADE0B1F2}" presName="Name0" presStyleCnt="0">
        <dgm:presLayoutVars>
          <dgm:dir/>
          <dgm:animLvl val="lvl"/>
          <dgm:resizeHandles/>
        </dgm:presLayoutVars>
      </dgm:prSet>
      <dgm:spPr/>
      <dgm:t>
        <a:bodyPr/>
        <a:lstStyle/>
        <a:p>
          <a:endParaRPr lang="zh-TW" altLang="en-US"/>
        </a:p>
      </dgm:t>
    </dgm:pt>
    <dgm:pt modelId="{0392EDC0-4AF6-4C37-B1E1-EDB985ED92E7}" type="pres">
      <dgm:prSet presAssocID="{FF837A13-5DCD-4A0D-98F6-ACD84DA964AB}" presName="linNode" presStyleCnt="0"/>
      <dgm:spPr/>
    </dgm:pt>
    <dgm:pt modelId="{8E7725B4-D7B0-4AA0-8E04-65207A8C79CA}" type="pres">
      <dgm:prSet presAssocID="{FF837A13-5DCD-4A0D-98F6-ACD84DA964AB}" presName="parentShp" presStyleLbl="node1" presStyleIdx="0" presStyleCnt="2" custScaleX="68033" custScaleY="86703" custLinFactNeighborX="-3810" custLinFactNeighborY="-26">
        <dgm:presLayoutVars>
          <dgm:bulletEnabled val="1"/>
        </dgm:presLayoutVars>
      </dgm:prSet>
      <dgm:spPr/>
      <dgm:t>
        <a:bodyPr/>
        <a:lstStyle/>
        <a:p>
          <a:endParaRPr lang="zh-TW" altLang="en-US"/>
        </a:p>
      </dgm:t>
    </dgm:pt>
    <dgm:pt modelId="{BAF2F726-336E-4154-A90D-77603972B2E0}" type="pres">
      <dgm:prSet presAssocID="{FF837A13-5DCD-4A0D-98F6-ACD84DA964AB}" presName="childShp" presStyleLbl="bgAccFollowNode1" presStyleIdx="0" presStyleCnt="2" custScaleX="130621" custLinFactNeighborX="3358" custLinFactNeighborY="1386">
        <dgm:presLayoutVars>
          <dgm:bulletEnabled val="1"/>
        </dgm:presLayoutVars>
      </dgm:prSet>
      <dgm:spPr/>
      <dgm:t>
        <a:bodyPr/>
        <a:lstStyle/>
        <a:p>
          <a:endParaRPr lang="zh-TW" altLang="en-US"/>
        </a:p>
      </dgm:t>
    </dgm:pt>
    <dgm:pt modelId="{71F4BCCE-F411-4F82-B9D1-0D0B17984815}" type="pres">
      <dgm:prSet presAssocID="{F18C7986-9C21-4373-A5D4-CCBA32225763}" presName="spacing" presStyleCnt="0"/>
      <dgm:spPr/>
    </dgm:pt>
    <dgm:pt modelId="{9E7F7B18-B7C1-4835-90B3-59EEE853B224}" type="pres">
      <dgm:prSet presAssocID="{2492514D-227C-43E3-95D1-7F064011C1C9}" presName="linNode" presStyleCnt="0"/>
      <dgm:spPr/>
    </dgm:pt>
    <dgm:pt modelId="{D68D0E53-3585-40E0-8756-CA4CA1E01BBE}" type="pres">
      <dgm:prSet presAssocID="{2492514D-227C-43E3-95D1-7F064011C1C9}" presName="parentShp" presStyleLbl="node1" presStyleIdx="1" presStyleCnt="2" custScaleX="59604" custScaleY="90406" custLinFactNeighborX="-4021" custLinFactNeighborY="26">
        <dgm:presLayoutVars>
          <dgm:bulletEnabled val="1"/>
        </dgm:presLayoutVars>
      </dgm:prSet>
      <dgm:spPr/>
      <dgm:t>
        <a:bodyPr/>
        <a:lstStyle/>
        <a:p>
          <a:endParaRPr lang="zh-TW" altLang="en-US"/>
        </a:p>
      </dgm:t>
    </dgm:pt>
    <dgm:pt modelId="{4DE9241B-D30C-4785-8112-29CD8826706C}" type="pres">
      <dgm:prSet presAssocID="{2492514D-227C-43E3-95D1-7F064011C1C9}" presName="childShp" presStyleLbl="bgAccFollowNode1" presStyleIdx="1" presStyleCnt="2" custScaleX="129663" custScaleY="101191">
        <dgm:presLayoutVars>
          <dgm:bulletEnabled val="1"/>
        </dgm:presLayoutVars>
      </dgm:prSet>
      <dgm:spPr/>
      <dgm:t>
        <a:bodyPr/>
        <a:lstStyle/>
        <a:p>
          <a:endParaRPr lang="zh-TW" altLang="en-US"/>
        </a:p>
      </dgm:t>
    </dgm:pt>
  </dgm:ptLst>
  <dgm:cxnLst>
    <dgm:cxn modelId="{5C7E97E9-D296-428A-A564-A401EC815C07}" type="presOf" srcId="{7DCF04AA-505A-4FC2-A69D-8BE7ADE0B1F2}" destId="{65CDB015-ED0E-4304-83EF-91DF21CE990A}" srcOrd="0" destOrd="0" presId="urn:microsoft.com/office/officeart/2005/8/layout/vList6"/>
    <dgm:cxn modelId="{C967A7C6-1F16-40BF-8CEF-C6F6165EA39E}" type="presOf" srcId="{5972B9B5-FE76-447B-9357-91BB7CB217B6}" destId="{4DE9241B-D30C-4785-8112-29CD8826706C}" srcOrd="0" destOrd="0" presId="urn:microsoft.com/office/officeart/2005/8/layout/vList6"/>
    <dgm:cxn modelId="{AACFF77E-C309-47CB-85AA-88B26F1C05E5}" srcId="{7DCF04AA-505A-4FC2-A69D-8BE7ADE0B1F2}" destId="{FF837A13-5DCD-4A0D-98F6-ACD84DA964AB}" srcOrd="0" destOrd="0" parTransId="{6A6EA612-FDC0-4939-88A2-FE47B9E53E9C}" sibTransId="{F18C7986-9C21-4373-A5D4-CCBA32225763}"/>
    <dgm:cxn modelId="{D12AFDCF-FF0B-4F82-A86F-D14823CC9D95}" srcId="{FF837A13-5DCD-4A0D-98F6-ACD84DA964AB}" destId="{852B023F-6836-4BE9-9D0C-1ACB15D98298}" srcOrd="1" destOrd="0" parTransId="{FDE756C2-838F-4CC7-A87E-972BE2E24A1C}" sibTransId="{D39D4CE8-0BD7-4471-894F-0A4744FFAAAD}"/>
    <dgm:cxn modelId="{AC8504D8-B4D3-49F3-BCF4-5B26C265DC33}" type="presOf" srcId="{879B8031-FBA5-42C6-8AAB-81E3F98F17F5}" destId="{BAF2F726-336E-4154-A90D-77603972B2E0}" srcOrd="0" destOrd="3" presId="urn:microsoft.com/office/officeart/2005/8/layout/vList6"/>
    <dgm:cxn modelId="{F4D05B41-25F9-4726-8335-934148255A78}" type="presOf" srcId="{96077EA8-79D6-4D7F-8381-0B28FBB346E3}" destId="{BAF2F726-336E-4154-A90D-77603972B2E0}" srcOrd="0" destOrd="2" presId="urn:microsoft.com/office/officeart/2005/8/layout/vList6"/>
    <dgm:cxn modelId="{05A1B2C1-F0F2-4DBE-8172-DC895C62BAC6}" type="presOf" srcId="{519CDB76-13A2-4B46-AC2A-011EB97C06BC}" destId="{BAF2F726-336E-4154-A90D-77603972B2E0}" srcOrd="0" destOrd="4" presId="urn:microsoft.com/office/officeart/2005/8/layout/vList6"/>
    <dgm:cxn modelId="{EABF835C-5827-405F-A95A-AB409C50D4BE}" srcId="{FF837A13-5DCD-4A0D-98F6-ACD84DA964AB}" destId="{96077EA8-79D6-4D7F-8381-0B28FBB346E3}" srcOrd="2" destOrd="0" parTransId="{A0438E3F-CB7D-41CC-985C-C1158422F239}" sibTransId="{164CDB36-04DB-485E-B1C7-C25063E59817}"/>
    <dgm:cxn modelId="{97C4A147-258D-4284-9E93-246BF77114BA}" srcId="{2492514D-227C-43E3-95D1-7F064011C1C9}" destId="{5972B9B5-FE76-447B-9357-91BB7CB217B6}" srcOrd="0" destOrd="0" parTransId="{DB2D20C5-C84E-427F-ACF0-B069E2D35F14}" sibTransId="{BF2BB7F4-3598-4905-84A4-44C1BFE1C94F}"/>
    <dgm:cxn modelId="{B268E9F3-748B-4D84-A7AD-5E3630A40F28}" srcId="{7DCF04AA-505A-4FC2-A69D-8BE7ADE0B1F2}" destId="{2492514D-227C-43E3-95D1-7F064011C1C9}" srcOrd="1" destOrd="0" parTransId="{1E8E3569-EC98-4AC8-994E-2D610636D9E4}" sibTransId="{89B36CCB-41F8-484E-9E4B-422521447E2D}"/>
    <dgm:cxn modelId="{14B9CC93-DC2E-4EA3-B787-283EAA07B69C}" type="presOf" srcId="{E30F17E1-3A06-4AEF-AE08-39166A936A1F}" destId="{BAF2F726-336E-4154-A90D-77603972B2E0}" srcOrd="0" destOrd="0" presId="urn:microsoft.com/office/officeart/2005/8/layout/vList6"/>
    <dgm:cxn modelId="{CAD436FB-C637-49B4-904D-26F7151BB88F}" type="presOf" srcId="{2492514D-227C-43E3-95D1-7F064011C1C9}" destId="{D68D0E53-3585-40E0-8756-CA4CA1E01BBE}" srcOrd="0" destOrd="0" presId="urn:microsoft.com/office/officeart/2005/8/layout/vList6"/>
    <dgm:cxn modelId="{8A3531C3-F4F6-4582-8A83-94F14A8097B1}" type="presOf" srcId="{FF837A13-5DCD-4A0D-98F6-ACD84DA964AB}" destId="{8E7725B4-D7B0-4AA0-8E04-65207A8C79CA}" srcOrd="0" destOrd="0" presId="urn:microsoft.com/office/officeart/2005/8/layout/vList6"/>
    <dgm:cxn modelId="{6CD5A4A5-1E5F-4ABB-8164-3B9A4DC5A83A}" type="presOf" srcId="{852B023F-6836-4BE9-9D0C-1ACB15D98298}" destId="{BAF2F726-336E-4154-A90D-77603972B2E0}" srcOrd="0" destOrd="1" presId="urn:microsoft.com/office/officeart/2005/8/layout/vList6"/>
    <dgm:cxn modelId="{CC238C06-5B30-4449-872E-C4BF4504D385}" srcId="{FF837A13-5DCD-4A0D-98F6-ACD84DA964AB}" destId="{879B8031-FBA5-42C6-8AAB-81E3F98F17F5}" srcOrd="3" destOrd="0" parTransId="{D5B020E5-EEEB-411B-9BEC-BDB34DEB78EB}" sibTransId="{BD18FE56-D683-4348-9796-9F65728A9B84}"/>
    <dgm:cxn modelId="{333A4DF2-B854-41B6-AB69-3DF9BD9F9BE7}" srcId="{FF837A13-5DCD-4A0D-98F6-ACD84DA964AB}" destId="{E30F17E1-3A06-4AEF-AE08-39166A936A1F}" srcOrd="0" destOrd="0" parTransId="{2B80E419-75BD-4B0F-A6E0-AEA50D9E4DD8}" sibTransId="{B7B28408-A437-47E9-9E85-A17AC2850455}"/>
    <dgm:cxn modelId="{B7BBB456-60C7-42FF-BDF0-B36B22CA9B75}" srcId="{FF837A13-5DCD-4A0D-98F6-ACD84DA964AB}" destId="{519CDB76-13A2-4B46-AC2A-011EB97C06BC}" srcOrd="4" destOrd="0" parTransId="{622E8EFF-B64A-40C4-A89C-2859B5A98E6A}" sibTransId="{768FDDBE-72F8-4339-8F33-046C72BCBA0E}"/>
    <dgm:cxn modelId="{E53C763F-D4F0-4354-9E29-B2B1488FCC6E}" type="presParOf" srcId="{65CDB015-ED0E-4304-83EF-91DF21CE990A}" destId="{0392EDC0-4AF6-4C37-B1E1-EDB985ED92E7}" srcOrd="0" destOrd="0" presId="urn:microsoft.com/office/officeart/2005/8/layout/vList6"/>
    <dgm:cxn modelId="{C4598DFE-2121-42CF-AD18-86EE00CE82A3}" type="presParOf" srcId="{0392EDC0-4AF6-4C37-B1E1-EDB985ED92E7}" destId="{8E7725B4-D7B0-4AA0-8E04-65207A8C79CA}" srcOrd="0" destOrd="0" presId="urn:microsoft.com/office/officeart/2005/8/layout/vList6"/>
    <dgm:cxn modelId="{46B702C7-AF73-432A-9188-EDEEED072262}" type="presParOf" srcId="{0392EDC0-4AF6-4C37-B1E1-EDB985ED92E7}" destId="{BAF2F726-336E-4154-A90D-77603972B2E0}" srcOrd="1" destOrd="0" presId="urn:microsoft.com/office/officeart/2005/8/layout/vList6"/>
    <dgm:cxn modelId="{66F7D3E5-9D26-4ADB-A0A9-AA19FF93BF98}" type="presParOf" srcId="{65CDB015-ED0E-4304-83EF-91DF21CE990A}" destId="{71F4BCCE-F411-4F82-B9D1-0D0B17984815}" srcOrd="1" destOrd="0" presId="urn:microsoft.com/office/officeart/2005/8/layout/vList6"/>
    <dgm:cxn modelId="{C49305CF-F030-4D5F-8CC3-8853044F0233}" type="presParOf" srcId="{65CDB015-ED0E-4304-83EF-91DF21CE990A}" destId="{9E7F7B18-B7C1-4835-90B3-59EEE853B224}" srcOrd="2" destOrd="0" presId="urn:microsoft.com/office/officeart/2005/8/layout/vList6"/>
    <dgm:cxn modelId="{E4AE121E-ACBF-4271-9F2C-6FF771E2DDBA}" type="presParOf" srcId="{9E7F7B18-B7C1-4835-90B3-59EEE853B224}" destId="{D68D0E53-3585-40E0-8756-CA4CA1E01BBE}" srcOrd="0" destOrd="0" presId="urn:microsoft.com/office/officeart/2005/8/layout/vList6"/>
    <dgm:cxn modelId="{2E5E406B-42B7-420C-BCDA-401715D1B48D}" type="presParOf" srcId="{9E7F7B18-B7C1-4835-90B3-59EEE853B224}" destId="{4DE9241B-D30C-4785-8112-29CD8826706C}"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C482EBF-559A-43A9-B5AE-32B34705FE0F}"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CCE5BA0B-6C22-46B4-97F4-9B534451EC27}">
      <dgm:prSet phldrT="[文字]" custT="1"/>
      <dgm:spPr>
        <a:solidFill>
          <a:srgbClr val="7030A0"/>
        </a:solidFill>
      </dgm:spPr>
      <dgm:t>
        <a:bodyPr/>
        <a:lstStyle/>
        <a:p>
          <a:r>
            <a:rPr lang="zh-TW" altLang="en-US" sz="3600" b="1" dirty="0" smtClean="0">
              <a:latin typeface="微軟正黑體" pitchFamily="34" charset="-120"/>
              <a:ea typeface="微軟正黑體" pitchFamily="34" charset="-120"/>
            </a:rPr>
            <a:t>適合對象</a:t>
          </a:r>
          <a:endParaRPr lang="zh-TW" altLang="en-US" sz="3600" b="1" dirty="0">
            <a:latin typeface="微軟正黑體" pitchFamily="34" charset="-120"/>
            <a:ea typeface="微軟正黑體" pitchFamily="34" charset="-120"/>
          </a:endParaRPr>
        </a:p>
      </dgm:t>
    </dgm:pt>
    <dgm:pt modelId="{A51E020E-4B93-4B1A-A2EE-95D20FC5F0D8}" type="parTrans" cxnId="{084288E7-660D-4BF0-BB3A-C33799A81133}">
      <dgm:prSet/>
      <dgm:spPr/>
      <dgm:t>
        <a:bodyPr/>
        <a:lstStyle/>
        <a:p>
          <a:endParaRPr lang="zh-TW" altLang="en-US" b="1">
            <a:latin typeface="微軟正黑體" pitchFamily="34" charset="-120"/>
            <a:ea typeface="微軟正黑體" pitchFamily="34" charset="-120"/>
          </a:endParaRPr>
        </a:p>
      </dgm:t>
    </dgm:pt>
    <dgm:pt modelId="{701B7DEB-5965-4253-95CB-14D92705806C}" type="sibTrans" cxnId="{084288E7-660D-4BF0-BB3A-C33799A81133}">
      <dgm:prSet/>
      <dgm:spPr/>
      <dgm:t>
        <a:bodyPr/>
        <a:lstStyle/>
        <a:p>
          <a:endParaRPr lang="zh-TW" altLang="en-US" b="1">
            <a:latin typeface="微軟正黑體" pitchFamily="34" charset="-120"/>
            <a:ea typeface="微軟正黑體" pitchFamily="34" charset="-120"/>
          </a:endParaRPr>
        </a:p>
      </dgm:t>
    </dgm:pt>
    <dgm:pt modelId="{8701F7BD-C922-4A3A-9FF2-7220286FDF8B}">
      <dgm:prSet phldrT="[文字]" custT="1"/>
      <dgm:spPr>
        <a:solidFill>
          <a:srgbClr val="FFCCFF">
            <a:alpha val="90000"/>
          </a:srgbClr>
        </a:solidFill>
      </dgm:spPr>
      <dgm:t>
        <a:bodyPr lIns="36000" rIns="36000"/>
        <a:lstStyle/>
        <a:p>
          <a:pPr>
            <a:lnSpc>
              <a:spcPct val="85000"/>
            </a:lnSpc>
            <a:spcAft>
              <a:spcPts val="0"/>
            </a:spcAft>
          </a:pPr>
          <a:r>
            <a:rPr lang="zh-TW" altLang="en-US" sz="2400" b="1" dirty="0" smtClean="0">
              <a:latin typeface="微軟正黑體" pitchFamily="34" charset="-120"/>
              <a:ea typeface="微軟正黑體" pitchFamily="34" charset="-120"/>
            </a:rPr>
            <a:t>公私立國民中學應屆、非應屆畢業生或具同等學力者</a:t>
          </a:r>
          <a:endParaRPr lang="zh-TW" altLang="en-US" sz="2400" b="1" dirty="0">
            <a:latin typeface="微軟正黑體" pitchFamily="34" charset="-120"/>
            <a:ea typeface="微軟正黑體" pitchFamily="34" charset="-120"/>
          </a:endParaRPr>
        </a:p>
      </dgm:t>
    </dgm:pt>
    <dgm:pt modelId="{E9EEC409-E1EA-433F-9B16-B9A50C5CB2C7}" type="parTrans" cxnId="{5B7164D6-12BE-4AFF-8A0F-CA1088E1D989}">
      <dgm:prSet/>
      <dgm:spPr/>
      <dgm:t>
        <a:bodyPr/>
        <a:lstStyle/>
        <a:p>
          <a:endParaRPr lang="zh-TW" altLang="en-US" b="1">
            <a:latin typeface="微軟正黑體" pitchFamily="34" charset="-120"/>
            <a:ea typeface="微軟正黑體" pitchFamily="34" charset="-120"/>
          </a:endParaRPr>
        </a:p>
      </dgm:t>
    </dgm:pt>
    <dgm:pt modelId="{A83CA86F-932E-46F7-A202-7AA506CD78A8}" type="sibTrans" cxnId="{5B7164D6-12BE-4AFF-8A0F-CA1088E1D989}">
      <dgm:prSet/>
      <dgm:spPr/>
      <dgm:t>
        <a:bodyPr/>
        <a:lstStyle/>
        <a:p>
          <a:endParaRPr lang="zh-TW" altLang="en-US" b="1">
            <a:latin typeface="微軟正黑體" pitchFamily="34" charset="-120"/>
            <a:ea typeface="微軟正黑體" pitchFamily="34" charset="-120"/>
          </a:endParaRPr>
        </a:p>
      </dgm:t>
    </dgm:pt>
    <dgm:pt modelId="{1C9CF2C9-B1DF-426A-81EC-B4A7A62048BA}">
      <dgm:prSet phldrT="[文字]" custT="1"/>
      <dgm:spPr>
        <a:solidFill>
          <a:srgbClr val="006600"/>
        </a:solidFill>
      </dgm:spPr>
      <dgm:t>
        <a:bodyPr/>
        <a:lstStyle/>
        <a:p>
          <a:r>
            <a:rPr lang="zh-TW" altLang="en-US" sz="3600" b="1" dirty="0" smtClean="0">
              <a:latin typeface="微軟正黑體" pitchFamily="34" charset="-120"/>
              <a:ea typeface="微軟正黑體" pitchFamily="34" charset="-120"/>
            </a:rPr>
            <a:t>實施範圍 </a:t>
          </a:r>
          <a:endParaRPr lang="zh-TW" altLang="en-US" sz="3600" b="1" dirty="0">
            <a:latin typeface="微軟正黑體" pitchFamily="34" charset="-120"/>
            <a:ea typeface="微軟正黑體" pitchFamily="34" charset="-120"/>
          </a:endParaRPr>
        </a:p>
      </dgm:t>
    </dgm:pt>
    <dgm:pt modelId="{AABF74C1-50BA-4B32-96E9-1E117283D737}" type="parTrans" cxnId="{7EB3486C-3DDF-4706-BA45-126C07000EF6}">
      <dgm:prSet/>
      <dgm:spPr/>
      <dgm:t>
        <a:bodyPr/>
        <a:lstStyle/>
        <a:p>
          <a:endParaRPr lang="zh-TW" altLang="en-US" b="1">
            <a:latin typeface="微軟正黑體" pitchFamily="34" charset="-120"/>
            <a:ea typeface="微軟正黑體" pitchFamily="34" charset="-120"/>
          </a:endParaRPr>
        </a:p>
      </dgm:t>
    </dgm:pt>
    <dgm:pt modelId="{EC168659-214F-4F67-BA6B-0E0979FC850E}" type="sibTrans" cxnId="{7EB3486C-3DDF-4706-BA45-126C07000EF6}">
      <dgm:prSet/>
      <dgm:spPr/>
      <dgm:t>
        <a:bodyPr/>
        <a:lstStyle/>
        <a:p>
          <a:endParaRPr lang="zh-TW" altLang="en-US" b="1">
            <a:latin typeface="微軟正黑體" pitchFamily="34" charset="-120"/>
            <a:ea typeface="微軟正黑體" pitchFamily="34" charset="-120"/>
          </a:endParaRPr>
        </a:p>
      </dgm:t>
    </dgm:pt>
    <dgm:pt modelId="{945DD06B-F617-4361-85A1-D91E4085F74A}">
      <dgm:prSet phldrT="[文字]" custT="1"/>
      <dgm:spPr>
        <a:solidFill>
          <a:srgbClr val="CCFFCC">
            <a:alpha val="90000"/>
          </a:srgbClr>
        </a:solidFill>
      </dgm:spPr>
      <dgm:t>
        <a:bodyPr lIns="36000" rIns="36000"/>
        <a:lstStyle/>
        <a:p>
          <a:pPr marL="180000" indent="-180000">
            <a:lnSpc>
              <a:spcPct val="85000"/>
            </a:lnSpc>
            <a:spcAft>
              <a:spcPts val="0"/>
            </a:spcAft>
          </a:pPr>
          <a:r>
            <a:rPr lang="zh-TW" altLang="en-US" sz="2400" b="1" dirty="0" smtClean="0">
              <a:latin typeface="微軟正黑體" pitchFamily="34" charset="-120"/>
              <a:ea typeface="微軟正黑體" pitchFamily="34" charset="-120"/>
            </a:rPr>
            <a:t>分北、中、南</a:t>
          </a:r>
          <a:r>
            <a:rPr lang="en-US" altLang="zh-TW" sz="2400" b="1" dirty="0" smtClean="0">
              <a:latin typeface="微軟正黑體" pitchFamily="34" charset="-120"/>
              <a:ea typeface="微軟正黑體" pitchFamily="34" charset="-120"/>
            </a:rPr>
            <a:t>3</a:t>
          </a:r>
          <a:r>
            <a:rPr lang="zh-TW" altLang="en-US" sz="2400" b="1" dirty="0" smtClean="0">
              <a:latin typeface="微軟正黑體" pitchFamily="34" charset="-120"/>
              <a:ea typeface="微軟正黑體" pitchFamily="34" charset="-120"/>
            </a:rPr>
            <a:t>區，不限原就讀國中地點，皆可向北、中、南區招生委員會報名</a:t>
          </a:r>
          <a:endParaRPr lang="zh-TW" altLang="en-US" sz="2400" b="1" dirty="0">
            <a:latin typeface="微軟正黑體" pitchFamily="34" charset="-120"/>
            <a:ea typeface="微軟正黑體" pitchFamily="34" charset="-120"/>
          </a:endParaRPr>
        </a:p>
      </dgm:t>
    </dgm:pt>
    <dgm:pt modelId="{32675ACC-B6F7-4FC6-A0B9-C9A4E34C7A30}" type="parTrans" cxnId="{C6EAD5CE-C0BA-43CE-BD5D-2B9FA4AEAF3C}">
      <dgm:prSet/>
      <dgm:spPr/>
      <dgm:t>
        <a:bodyPr/>
        <a:lstStyle/>
        <a:p>
          <a:endParaRPr lang="zh-TW" altLang="en-US" b="1">
            <a:latin typeface="微軟正黑體" pitchFamily="34" charset="-120"/>
            <a:ea typeface="微軟正黑體" pitchFamily="34" charset="-120"/>
          </a:endParaRPr>
        </a:p>
      </dgm:t>
    </dgm:pt>
    <dgm:pt modelId="{B04ED2F4-A470-4B32-8475-F8791D0003E9}" type="sibTrans" cxnId="{C6EAD5CE-C0BA-43CE-BD5D-2B9FA4AEAF3C}">
      <dgm:prSet/>
      <dgm:spPr/>
      <dgm:t>
        <a:bodyPr/>
        <a:lstStyle/>
        <a:p>
          <a:endParaRPr lang="zh-TW" altLang="en-US" b="1">
            <a:latin typeface="微軟正黑體" pitchFamily="34" charset="-120"/>
            <a:ea typeface="微軟正黑體" pitchFamily="34" charset="-120"/>
          </a:endParaRPr>
        </a:p>
      </dgm:t>
    </dgm:pt>
    <dgm:pt modelId="{920B5F1E-BF8D-4632-B905-31C80E6B9B2D}">
      <dgm:prSet phldrT="[文字]" custT="1"/>
      <dgm:spPr>
        <a:solidFill>
          <a:srgbClr val="CCFFCC">
            <a:alpha val="90000"/>
          </a:srgbClr>
        </a:solidFill>
      </dgm:spPr>
      <dgm:t>
        <a:bodyPr lIns="36000" rIns="36000"/>
        <a:lstStyle/>
        <a:p>
          <a:pPr marL="180000" indent="-180000">
            <a:lnSpc>
              <a:spcPct val="85000"/>
            </a:lnSpc>
            <a:spcAft>
              <a:spcPts val="0"/>
            </a:spcAft>
          </a:pPr>
          <a:r>
            <a:rPr lang="zh-TW" altLang="en-US" sz="2400" b="1" dirty="0" smtClean="0">
              <a:latin typeface="微軟正黑體" pitchFamily="34" charset="-120"/>
              <a:ea typeface="微軟正黑體" pitchFamily="34" charset="-120"/>
            </a:rPr>
            <a:t>各區限擇一五專招生學校提出申請</a:t>
          </a:r>
          <a:endParaRPr lang="zh-TW" altLang="en-US" sz="2400" b="1" dirty="0">
            <a:latin typeface="微軟正黑體" pitchFamily="34" charset="-120"/>
            <a:ea typeface="微軟正黑體" pitchFamily="34" charset="-120"/>
          </a:endParaRPr>
        </a:p>
      </dgm:t>
    </dgm:pt>
    <dgm:pt modelId="{C4A488C6-CDC4-44FB-A015-AFA0054C3ABB}" type="parTrans" cxnId="{6D9C664B-9826-42D8-BFFE-F8293070629E}">
      <dgm:prSet/>
      <dgm:spPr/>
      <dgm:t>
        <a:bodyPr/>
        <a:lstStyle/>
        <a:p>
          <a:endParaRPr lang="zh-TW" altLang="en-US"/>
        </a:p>
      </dgm:t>
    </dgm:pt>
    <dgm:pt modelId="{C15F70C4-D544-40FA-8CAA-147CE10BC3C6}" type="sibTrans" cxnId="{6D9C664B-9826-42D8-BFFE-F8293070629E}">
      <dgm:prSet/>
      <dgm:spPr/>
      <dgm:t>
        <a:bodyPr/>
        <a:lstStyle/>
        <a:p>
          <a:endParaRPr lang="zh-TW" altLang="en-US"/>
        </a:p>
      </dgm:t>
    </dgm:pt>
    <dgm:pt modelId="{0ABC9A1C-95A3-4BE8-8718-BD1FFC0AAE1A}">
      <dgm:prSet phldrT="[文字]" custT="1"/>
      <dgm:spPr>
        <a:solidFill>
          <a:srgbClr val="CCFFCC">
            <a:alpha val="90000"/>
          </a:srgbClr>
        </a:solidFill>
      </dgm:spPr>
      <dgm:t>
        <a:bodyPr lIns="36000" rIns="36000"/>
        <a:lstStyle/>
        <a:p>
          <a:pPr marL="180000" indent="-180000">
            <a:lnSpc>
              <a:spcPct val="85000"/>
            </a:lnSpc>
            <a:spcAft>
              <a:spcPts val="0"/>
            </a:spcAft>
          </a:pPr>
          <a:r>
            <a:rPr lang="en-US" altLang="zh-TW" sz="2400" b="1" dirty="0" smtClean="0">
              <a:solidFill>
                <a:srgbClr val="FF0000"/>
              </a:solidFill>
              <a:latin typeface="微軟正黑體" pitchFamily="34" charset="-120"/>
              <a:ea typeface="微軟正黑體" pitchFamily="34" charset="-120"/>
            </a:rPr>
            <a:t>107</a:t>
          </a:r>
          <a:r>
            <a:rPr lang="zh-TW" altLang="en-US" sz="2400" b="1" dirty="0" smtClean="0">
              <a:solidFill>
                <a:srgbClr val="FF0000"/>
              </a:solidFill>
              <a:latin typeface="微軟正黑體" pitchFamily="34" charset="-120"/>
              <a:ea typeface="微軟正黑體" pitchFamily="34" charset="-120"/>
            </a:rPr>
            <a:t>學年度不再分配名額至各就學區</a:t>
          </a:r>
          <a:endParaRPr lang="zh-TW" altLang="en-US" sz="2400" b="1" dirty="0">
            <a:solidFill>
              <a:srgbClr val="FF0000"/>
            </a:solidFill>
            <a:latin typeface="微軟正黑體" pitchFamily="34" charset="-120"/>
            <a:ea typeface="微軟正黑體" pitchFamily="34" charset="-120"/>
          </a:endParaRPr>
        </a:p>
      </dgm:t>
    </dgm:pt>
    <dgm:pt modelId="{6D11F577-65A3-4ED2-9576-FF9B68184273}" type="parTrans" cxnId="{070B65F0-2E2E-4C2E-BE58-C0B521F3C1A9}">
      <dgm:prSet/>
      <dgm:spPr/>
      <dgm:t>
        <a:bodyPr/>
        <a:lstStyle/>
        <a:p>
          <a:endParaRPr lang="zh-TW" altLang="en-US"/>
        </a:p>
      </dgm:t>
    </dgm:pt>
    <dgm:pt modelId="{25CD7FAD-4C40-4FE1-A87C-09E4E1387B94}" type="sibTrans" cxnId="{070B65F0-2E2E-4C2E-BE58-C0B521F3C1A9}">
      <dgm:prSet/>
      <dgm:spPr/>
      <dgm:t>
        <a:bodyPr/>
        <a:lstStyle/>
        <a:p>
          <a:endParaRPr lang="zh-TW" altLang="en-US"/>
        </a:p>
      </dgm:t>
    </dgm:pt>
    <dgm:pt modelId="{EB169DEA-908E-46C0-A316-B08828397343}" type="pres">
      <dgm:prSet presAssocID="{6C482EBF-559A-43A9-B5AE-32B34705FE0F}" presName="Name0" presStyleCnt="0">
        <dgm:presLayoutVars>
          <dgm:dir/>
          <dgm:animLvl val="lvl"/>
          <dgm:resizeHandles val="exact"/>
        </dgm:presLayoutVars>
      </dgm:prSet>
      <dgm:spPr/>
      <dgm:t>
        <a:bodyPr/>
        <a:lstStyle/>
        <a:p>
          <a:endParaRPr lang="zh-TW" altLang="en-US"/>
        </a:p>
      </dgm:t>
    </dgm:pt>
    <dgm:pt modelId="{CAA3D174-4084-4C9D-9DEA-1DE548AA6AA7}" type="pres">
      <dgm:prSet presAssocID="{CCE5BA0B-6C22-46B4-97F4-9B534451EC27}" presName="linNode" presStyleCnt="0"/>
      <dgm:spPr/>
    </dgm:pt>
    <dgm:pt modelId="{521EDCD7-B65E-4D13-84E0-75B8F4DA1EB8}" type="pres">
      <dgm:prSet presAssocID="{CCE5BA0B-6C22-46B4-97F4-9B534451EC27}" presName="parentText" presStyleLbl="node1" presStyleIdx="0" presStyleCnt="2" custScaleX="79018">
        <dgm:presLayoutVars>
          <dgm:chMax val="1"/>
          <dgm:bulletEnabled val="1"/>
        </dgm:presLayoutVars>
      </dgm:prSet>
      <dgm:spPr/>
      <dgm:t>
        <a:bodyPr/>
        <a:lstStyle/>
        <a:p>
          <a:endParaRPr lang="zh-TW" altLang="en-US"/>
        </a:p>
      </dgm:t>
    </dgm:pt>
    <dgm:pt modelId="{1A36CC6A-8642-4142-B63C-78A4612ED48B}" type="pres">
      <dgm:prSet presAssocID="{CCE5BA0B-6C22-46B4-97F4-9B534451EC27}" presName="descendantText" presStyleLbl="alignAccFollowNode1" presStyleIdx="0" presStyleCnt="2" custScaleX="111802">
        <dgm:presLayoutVars>
          <dgm:bulletEnabled val="1"/>
        </dgm:presLayoutVars>
      </dgm:prSet>
      <dgm:spPr/>
      <dgm:t>
        <a:bodyPr/>
        <a:lstStyle/>
        <a:p>
          <a:endParaRPr lang="zh-TW" altLang="en-US"/>
        </a:p>
      </dgm:t>
    </dgm:pt>
    <dgm:pt modelId="{10A89B69-DA1E-405D-AC6A-25209E76AA14}" type="pres">
      <dgm:prSet presAssocID="{701B7DEB-5965-4253-95CB-14D92705806C}" presName="sp" presStyleCnt="0"/>
      <dgm:spPr/>
    </dgm:pt>
    <dgm:pt modelId="{8E6D2ADC-C63B-4269-8168-6689A65D03B8}" type="pres">
      <dgm:prSet presAssocID="{1C9CF2C9-B1DF-426A-81EC-B4A7A62048BA}" presName="linNode" presStyleCnt="0"/>
      <dgm:spPr/>
    </dgm:pt>
    <dgm:pt modelId="{0FB8656F-F81D-413D-A3E0-45057005F94A}" type="pres">
      <dgm:prSet presAssocID="{1C9CF2C9-B1DF-426A-81EC-B4A7A62048BA}" presName="parentText" presStyleLbl="node1" presStyleIdx="1" presStyleCnt="2" custScaleX="79018">
        <dgm:presLayoutVars>
          <dgm:chMax val="1"/>
          <dgm:bulletEnabled val="1"/>
        </dgm:presLayoutVars>
      </dgm:prSet>
      <dgm:spPr/>
      <dgm:t>
        <a:bodyPr/>
        <a:lstStyle/>
        <a:p>
          <a:endParaRPr lang="zh-TW" altLang="en-US"/>
        </a:p>
      </dgm:t>
    </dgm:pt>
    <dgm:pt modelId="{7C8F8AFE-1A7F-4A46-8EAA-3387AAE03681}" type="pres">
      <dgm:prSet presAssocID="{1C9CF2C9-B1DF-426A-81EC-B4A7A62048BA}" presName="descendantText" presStyleLbl="alignAccFollowNode1" presStyleIdx="1" presStyleCnt="2" custScaleX="111802" custScaleY="113316">
        <dgm:presLayoutVars>
          <dgm:bulletEnabled val="1"/>
        </dgm:presLayoutVars>
      </dgm:prSet>
      <dgm:spPr/>
      <dgm:t>
        <a:bodyPr/>
        <a:lstStyle/>
        <a:p>
          <a:endParaRPr lang="zh-TW" altLang="en-US"/>
        </a:p>
      </dgm:t>
    </dgm:pt>
  </dgm:ptLst>
  <dgm:cxnLst>
    <dgm:cxn modelId="{E2928B53-D7BD-496B-B51B-54D7FBC87C4A}" type="presOf" srcId="{6C482EBF-559A-43A9-B5AE-32B34705FE0F}" destId="{EB169DEA-908E-46C0-A316-B08828397343}" srcOrd="0" destOrd="0" presId="urn:microsoft.com/office/officeart/2005/8/layout/vList5"/>
    <dgm:cxn modelId="{2D4519E1-9361-4BBA-A5E1-529BD9082492}" type="presOf" srcId="{CCE5BA0B-6C22-46B4-97F4-9B534451EC27}" destId="{521EDCD7-B65E-4D13-84E0-75B8F4DA1EB8}" srcOrd="0" destOrd="0" presId="urn:microsoft.com/office/officeart/2005/8/layout/vList5"/>
    <dgm:cxn modelId="{6D9C664B-9826-42D8-BFFE-F8293070629E}" srcId="{1C9CF2C9-B1DF-426A-81EC-B4A7A62048BA}" destId="{920B5F1E-BF8D-4632-B905-31C80E6B9B2D}" srcOrd="1" destOrd="0" parTransId="{C4A488C6-CDC4-44FB-A015-AFA0054C3ABB}" sibTransId="{C15F70C4-D544-40FA-8CAA-147CE10BC3C6}"/>
    <dgm:cxn modelId="{AE0A2512-A16C-4BD4-BEA6-2623C016D898}" type="presOf" srcId="{920B5F1E-BF8D-4632-B905-31C80E6B9B2D}" destId="{7C8F8AFE-1A7F-4A46-8EAA-3387AAE03681}" srcOrd="0" destOrd="1" presId="urn:microsoft.com/office/officeart/2005/8/layout/vList5"/>
    <dgm:cxn modelId="{7EB3486C-3DDF-4706-BA45-126C07000EF6}" srcId="{6C482EBF-559A-43A9-B5AE-32B34705FE0F}" destId="{1C9CF2C9-B1DF-426A-81EC-B4A7A62048BA}" srcOrd="1" destOrd="0" parTransId="{AABF74C1-50BA-4B32-96E9-1E117283D737}" sibTransId="{EC168659-214F-4F67-BA6B-0E0979FC850E}"/>
    <dgm:cxn modelId="{C71B1456-B769-4DC6-BEAA-85F17677AB38}" type="presOf" srcId="{1C9CF2C9-B1DF-426A-81EC-B4A7A62048BA}" destId="{0FB8656F-F81D-413D-A3E0-45057005F94A}" srcOrd="0" destOrd="0" presId="urn:microsoft.com/office/officeart/2005/8/layout/vList5"/>
    <dgm:cxn modelId="{070B65F0-2E2E-4C2E-BE58-C0B521F3C1A9}" srcId="{1C9CF2C9-B1DF-426A-81EC-B4A7A62048BA}" destId="{0ABC9A1C-95A3-4BE8-8718-BD1FFC0AAE1A}" srcOrd="2" destOrd="0" parTransId="{6D11F577-65A3-4ED2-9576-FF9B68184273}" sibTransId="{25CD7FAD-4C40-4FE1-A87C-09E4E1387B94}"/>
    <dgm:cxn modelId="{084288E7-660D-4BF0-BB3A-C33799A81133}" srcId="{6C482EBF-559A-43A9-B5AE-32B34705FE0F}" destId="{CCE5BA0B-6C22-46B4-97F4-9B534451EC27}" srcOrd="0" destOrd="0" parTransId="{A51E020E-4B93-4B1A-A2EE-95D20FC5F0D8}" sibTransId="{701B7DEB-5965-4253-95CB-14D92705806C}"/>
    <dgm:cxn modelId="{C6EAD5CE-C0BA-43CE-BD5D-2B9FA4AEAF3C}" srcId="{1C9CF2C9-B1DF-426A-81EC-B4A7A62048BA}" destId="{945DD06B-F617-4361-85A1-D91E4085F74A}" srcOrd="0" destOrd="0" parTransId="{32675ACC-B6F7-4FC6-A0B9-C9A4E34C7A30}" sibTransId="{B04ED2F4-A470-4B32-8475-F8791D0003E9}"/>
    <dgm:cxn modelId="{9A8E5FF7-653D-428E-B746-955DA93A18AE}" type="presOf" srcId="{0ABC9A1C-95A3-4BE8-8718-BD1FFC0AAE1A}" destId="{7C8F8AFE-1A7F-4A46-8EAA-3387AAE03681}" srcOrd="0" destOrd="2" presId="urn:microsoft.com/office/officeart/2005/8/layout/vList5"/>
    <dgm:cxn modelId="{5B7164D6-12BE-4AFF-8A0F-CA1088E1D989}" srcId="{CCE5BA0B-6C22-46B4-97F4-9B534451EC27}" destId="{8701F7BD-C922-4A3A-9FF2-7220286FDF8B}" srcOrd="0" destOrd="0" parTransId="{E9EEC409-E1EA-433F-9B16-B9A50C5CB2C7}" sibTransId="{A83CA86F-932E-46F7-A202-7AA506CD78A8}"/>
    <dgm:cxn modelId="{16806EE1-6B2B-429D-94CF-8EB6DEA6852F}" type="presOf" srcId="{945DD06B-F617-4361-85A1-D91E4085F74A}" destId="{7C8F8AFE-1A7F-4A46-8EAA-3387AAE03681}" srcOrd="0" destOrd="0" presId="urn:microsoft.com/office/officeart/2005/8/layout/vList5"/>
    <dgm:cxn modelId="{20EF9648-0986-49B3-A3ED-9B026B157F67}" type="presOf" srcId="{8701F7BD-C922-4A3A-9FF2-7220286FDF8B}" destId="{1A36CC6A-8642-4142-B63C-78A4612ED48B}" srcOrd="0" destOrd="0" presId="urn:microsoft.com/office/officeart/2005/8/layout/vList5"/>
    <dgm:cxn modelId="{332FB670-DDBC-4BBB-8BCD-6D0C9C48CAC0}" type="presParOf" srcId="{EB169DEA-908E-46C0-A316-B08828397343}" destId="{CAA3D174-4084-4C9D-9DEA-1DE548AA6AA7}" srcOrd="0" destOrd="0" presId="urn:microsoft.com/office/officeart/2005/8/layout/vList5"/>
    <dgm:cxn modelId="{EAF7AD3D-9BF5-463E-AD26-90FB4107097A}" type="presParOf" srcId="{CAA3D174-4084-4C9D-9DEA-1DE548AA6AA7}" destId="{521EDCD7-B65E-4D13-84E0-75B8F4DA1EB8}" srcOrd="0" destOrd="0" presId="urn:microsoft.com/office/officeart/2005/8/layout/vList5"/>
    <dgm:cxn modelId="{BACD466F-E2E2-4EB5-9588-4D4A1C03406D}" type="presParOf" srcId="{CAA3D174-4084-4C9D-9DEA-1DE548AA6AA7}" destId="{1A36CC6A-8642-4142-B63C-78A4612ED48B}" srcOrd="1" destOrd="0" presId="urn:microsoft.com/office/officeart/2005/8/layout/vList5"/>
    <dgm:cxn modelId="{E181BE0E-6004-4298-A1B0-EE014CAAD483}" type="presParOf" srcId="{EB169DEA-908E-46C0-A316-B08828397343}" destId="{10A89B69-DA1E-405D-AC6A-25209E76AA14}" srcOrd="1" destOrd="0" presId="urn:microsoft.com/office/officeart/2005/8/layout/vList5"/>
    <dgm:cxn modelId="{DAD9D51F-6F5C-4F3A-8E47-4AEEF77C88B1}" type="presParOf" srcId="{EB169DEA-908E-46C0-A316-B08828397343}" destId="{8E6D2ADC-C63B-4269-8168-6689A65D03B8}" srcOrd="2" destOrd="0" presId="urn:microsoft.com/office/officeart/2005/8/layout/vList5"/>
    <dgm:cxn modelId="{92632857-447B-425A-9C86-824E9CD6B24F}" type="presParOf" srcId="{8E6D2ADC-C63B-4269-8168-6689A65D03B8}" destId="{0FB8656F-F81D-413D-A3E0-45057005F94A}" srcOrd="0" destOrd="0" presId="urn:microsoft.com/office/officeart/2005/8/layout/vList5"/>
    <dgm:cxn modelId="{8A1A9FF4-4DBD-4F45-BA17-1FF0EBADFE9F}" type="presParOf" srcId="{8E6D2ADC-C63B-4269-8168-6689A65D03B8}" destId="{7C8F8AFE-1A7F-4A46-8EAA-3387AAE0368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200FEE8-BE74-486C-A757-17F3BB2F2EF9}" type="doc">
      <dgm:prSet loTypeId="urn:microsoft.com/office/officeart/2005/8/layout/arrow6" loCatId="process" qsTypeId="urn:microsoft.com/office/officeart/2005/8/quickstyle/simple1" qsCatId="simple" csTypeId="urn:microsoft.com/office/officeart/2005/8/colors/accent1_2" csCatId="accent1" phldr="1"/>
      <dgm:spPr/>
      <dgm:t>
        <a:bodyPr/>
        <a:lstStyle/>
        <a:p>
          <a:endParaRPr lang="zh-TW" altLang="en-US"/>
        </a:p>
      </dgm:t>
    </dgm:pt>
    <dgm:pt modelId="{D43D9651-01EF-4394-AC81-92ABB842284A}">
      <dgm:prSet phldrT="[文字]"/>
      <dgm:spPr/>
      <dgm:t>
        <a:bodyPr/>
        <a:lstStyle/>
        <a:p>
          <a:r>
            <a:rPr lang="zh-TW" altLang="en-US" b="1" dirty="0" smtClean="0">
              <a:latin typeface="微軟正黑體" panose="020B0604030504040204" pitchFamily="34" charset="-120"/>
              <a:ea typeface="微軟正黑體" panose="020B0604030504040204" pitchFamily="34" charset="-120"/>
            </a:rPr>
            <a:t>建教合作班</a:t>
          </a:r>
          <a:endParaRPr lang="zh-TW" altLang="en-US" b="1" dirty="0">
            <a:latin typeface="微軟正黑體" panose="020B0604030504040204" pitchFamily="34" charset="-120"/>
            <a:ea typeface="微軟正黑體" panose="020B0604030504040204" pitchFamily="34" charset="-120"/>
          </a:endParaRPr>
        </a:p>
      </dgm:t>
    </dgm:pt>
    <dgm:pt modelId="{C1CA5038-B31E-4C01-97DA-433724C64976}" type="parTrans" cxnId="{EAD0AF5C-A7D1-4CD2-B3FA-B198F239B8D4}">
      <dgm:prSet/>
      <dgm:spPr/>
      <dgm:t>
        <a:bodyPr/>
        <a:lstStyle/>
        <a:p>
          <a:endParaRPr lang="zh-TW" altLang="en-US"/>
        </a:p>
      </dgm:t>
    </dgm:pt>
    <dgm:pt modelId="{CE9276C4-DACD-4CA5-992C-F664B85C1309}" type="sibTrans" cxnId="{EAD0AF5C-A7D1-4CD2-B3FA-B198F239B8D4}">
      <dgm:prSet/>
      <dgm:spPr/>
      <dgm:t>
        <a:bodyPr/>
        <a:lstStyle/>
        <a:p>
          <a:endParaRPr lang="zh-TW" altLang="en-US"/>
        </a:p>
      </dgm:t>
    </dgm:pt>
    <dgm:pt modelId="{93544E2D-73A7-4473-BDFC-ED41F8BCC014}">
      <dgm:prSet phldrT="[文字]"/>
      <dgm:spPr/>
      <dgm:t>
        <a:bodyPr/>
        <a:lstStyle/>
        <a:p>
          <a:r>
            <a:rPr lang="zh-TW" altLang="en-US" b="1" dirty="0" smtClean="0">
              <a:latin typeface="微軟正黑體" panose="020B0604030504040204" pitchFamily="34" charset="-120"/>
              <a:ea typeface="微軟正黑體" panose="020B0604030504040204" pitchFamily="34" charset="-120"/>
            </a:rPr>
            <a:t>實用技能學程</a:t>
          </a:r>
          <a:endParaRPr lang="zh-TW" altLang="en-US" b="1" dirty="0">
            <a:latin typeface="微軟正黑體" panose="020B0604030504040204" pitchFamily="34" charset="-120"/>
            <a:ea typeface="微軟正黑體" panose="020B0604030504040204" pitchFamily="34" charset="-120"/>
          </a:endParaRPr>
        </a:p>
      </dgm:t>
    </dgm:pt>
    <dgm:pt modelId="{F9843F5C-F73E-446A-A435-A6A0F7483869}" type="parTrans" cxnId="{4DFADE95-7A3A-4F02-A5D2-11134EF3F58E}">
      <dgm:prSet/>
      <dgm:spPr/>
      <dgm:t>
        <a:bodyPr/>
        <a:lstStyle/>
        <a:p>
          <a:endParaRPr lang="zh-TW" altLang="en-US"/>
        </a:p>
      </dgm:t>
    </dgm:pt>
    <dgm:pt modelId="{6B6EF502-90F0-463D-9570-4CCB87454A95}" type="sibTrans" cxnId="{4DFADE95-7A3A-4F02-A5D2-11134EF3F58E}">
      <dgm:prSet/>
      <dgm:spPr/>
      <dgm:t>
        <a:bodyPr/>
        <a:lstStyle/>
        <a:p>
          <a:endParaRPr lang="zh-TW" altLang="en-US"/>
        </a:p>
      </dgm:t>
    </dgm:pt>
    <dgm:pt modelId="{9F675246-5259-46EB-8A67-2A9A7644A0C8}" type="pres">
      <dgm:prSet presAssocID="{8200FEE8-BE74-486C-A757-17F3BB2F2EF9}" presName="compositeShape" presStyleCnt="0">
        <dgm:presLayoutVars>
          <dgm:chMax val="2"/>
          <dgm:dir/>
          <dgm:resizeHandles val="exact"/>
        </dgm:presLayoutVars>
      </dgm:prSet>
      <dgm:spPr/>
      <dgm:t>
        <a:bodyPr/>
        <a:lstStyle/>
        <a:p>
          <a:endParaRPr lang="zh-TW" altLang="en-US"/>
        </a:p>
      </dgm:t>
    </dgm:pt>
    <dgm:pt modelId="{981D459F-B9DB-4FB8-A1A5-8A8C0A39500D}" type="pres">
      <dgm:prSet presAssocID="{8200FEE8-BE74-486C-A757-17F3BB2F2EF9}" presName="ribbon" presStyleLbl="node1" presStyleIdx="0" presStyleCnt="1" custLinFactNeighborY="6588"/>
      <dgm:spPr>
        <a:solidFill>
          <a:srgbClr val="7030A0"/>
        </a:solidFill>
      </dgm:spPr>
    </dgm:pt>
    <dgm:pt modelId="{A9D5384D-EA1D-48C0-98A6-E2B13322174F}" type="pres">
      <dgm:prSet presAssocID="{8200FEE8-BE74-486C-A757-17F3BB2F2EF9}" presName="leftArrowText" presStyleLbl="node1" presStyleIdx="0" presStyleCnt="1">
        <dgm:presLayoutVars>
          <dgm:chMax val="0"/>
          <dgm:bulletEnabled val="1"/>
        </dgm:presLayoutVars>
      </dgm:prSet>
      <dgm:spPr/>
      <dgm:t>
        <a:bodyPr/>
        <a:lstStyle/>
        <a:p>
          <a:endParaRPr lang="zh-TW" altLang="en-US"/>
        </a:p>
      </dgm:t>
    </dgm:pt>
    <dgm:pt modelId="{DB3D9D06-8872-4F9A-9739-6A394B2F8C14}" type="pres">
      <dgm:prSet presAssocID="{8200FEE8-BE74-486C-A757-17F3BB2F2EF9}" presName="rightArrowText" presStyleLbl="node1" presStyleIdx="0" presStyleCnt="1">
        <dgm:presLayoutVars>
          <dgm:chMax val="0"/>
          <dgm:bulletEnabled val="1"/>
        </dgm:presLayoutVars>
      </dgm:prSet>
      <dgm:spPr/>
      <dgm:t>
        <a:bodyPr/>
        <a:lstStyle/>
        <a:p>
          <a:endParaRPr lang="zh-TW" altLang="en-US"/>
        </a:p>
      </dgm:t>
    </dgm:pt>
  </dgm:ptLst>
  <dgm:cxnLst>
    <dgm:cxn modelId="{EAD0AF5C-A7D1-4CD2-B3FA-B198F239B8D4}" srcId="{8200FEE8-BE74-486C-A757-17F3BB2F2EF9}" destId="{D43D9651-01EF-4394-AC81-92ABB842284A}" srcOrd="0" destOrd="0" parTransId="{C1CA5038-B31E-4C01-97DA-433724C64976}" sibTransId="{CE9276C4-DACD-4CA5-992C-F664B85C1309}"/>
    <dgm:cxn modelId="{344B56A8-1413-4C33-90BB-0108B37547E1}" type="presOf" srcId="{93544E2D-73A7-4473-BDFC-ED41F8BCC014}" destId="{DB3D9D06-8872-4F9A-9739-6A394B2F8C14}" srcOrd="0" destOrd="0" presId="urn:microsoft.com/office/officeart/2005/8/layout/arrow6"/>
    <dgm:cxn modelId="{A1EE03EB-59AE-4B61-86A9-4DC8AF99A12A}" type="presOf" srcId="{D43D9651-01EF-4394-AC81-92ABB842284A}" destId="{A9D5384D-EA1D-48C0-98A6-E2B13322174F}" srcOrd="0" destOrd="0" presId="urn:microsoft.com/office/officeart/2005/8/layout/arrow6"/>
    <dgm:cxn modelId="{4DFADE95-7A3A-4F02-A5D2-11134EF3F58E}" srcId="{8200FEE8-BE74-486C-A757-17F3BB2F2EF9}" destId="{93544E2D-73A7-4473-BDFC-ED41F8BCC014}" srcOrd="1" destOrd="0" parTransId="{F9843F5C-F73E-446A-A435-A6A0F7483869}" sibTransId="{6B6EF502-90F0-463D-9570-4CCB87454A95}"/>
    <dgm:cxn modelId="{0ABDE90F-5C28-4E6B-AFA0-4189EBEBFA6F}" type="presOf" srcId="{8200FEE8-BE74-486C-A757-17F3BB2F2EF9}" destId="{9F675246-5259-46EB-8A67-2A9A7644A0C8}" srcOrd="0" destOrd="0" presId="urn:microsoft.com/office/officeart/2005/8/layout/arrow6"/>
    <dgm:cxn modelId="{7D91C7E3-1B95-46E7-8072-ED2AD516C5F0}" type="presParOf" srcId="{9F675246-5259-46EB-8A67-2A9A7644A0C8}" destId="{981D459F-B9DB-4FB8-A1A5-8A8C0A39500D}" srcOrd="0" destOrd="0" presId="urn:microsoft.com/office/officeart/2005/8/layout/arrow6"/>
    <dgm:cxn modelId="{594065FA-F8E6-4F28-B9B3-BD0067C67684}" type="presParOf" srcId="{9F675246-5259-46EB-8A67-2A9A7644A0C8}" destId="{A9D5384D-EA1D-48C0-98A6-E2B13322174F}" srcOrd="1" destOrd="0" presId="urn:microsoft.com/office/officeart/2005/8/layout/arrow6"/>
    <dgm:cxn modelId="{AB118356-A837-4EB3-B1B2-DC1AB034880C}" type="presParOf" srcId="{9F675246-5259-46EB-8A67-2A9A7644A0C8}" destId="{DB3D9D06-8872-4F9A-9739-6A394B2F8C14}"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0FF0209-7700-4231-BF87-355E12301AFF}" type="doc">
      <dgm:prSet loTypeId="urn:microsoft.com/office/officeart/2005/8/layout/vList5" loCatId="list" qsTypeId="urn:microsoft.com/office/officeart/2005/8/quickstyle/3d2" qsCatId="3D" csTypeId="urn:microsoft.com/office/officeart/2005/8/colors/colorful4" csCatId="colorful" phldr="1"/>
      <dgm:spPr/>
      <dgm:t>
        <a:bodyPr/>
        <a:lstStyle/>
        <a:p>
          <a:endParaRPr lang="zh-TW" altLang="en-US"/>
        </a:p>
      </dgm:t>
    </dgm:pt>
    <dgm:pt modelId="{4C676E69-2188-4B14-BC20-5D8FDBDFC7C4}">
      <dgm:prSet phldrT="[文字]" custT="1"/>
      <dgm:spPr/>
      <dgm:t>
        <a:bodyPr/>
        <a:lstStyle/>
        <a:p>
          <a:r>
            <a:rPr lang="zh-TW" altLang="en-US" sz="3200" b="1" dirty="0" smtClean="0">
              <a:latin typeface="微軟正黑體" pitchFamily="34" charset="-120"/>
              <a:ea typeface="微軟正黑體" pitchFamily="34" charset="-120"/>
            </a:rPr>
            <a:t>建教班</a:t>
          </a:r>
          <a:endParaRPr lang="zh-TW" altLang="en-US" sz="3200" b="1" dirty="0">
            <a:latin typeface="微軟正黑體" pitchFamily="34" charset="-120"/>
            <a:ea typeface="微軟正黑體" pitchFamily="34" charset="-120"/>
          </a:endParaRPr>
        </a:p>
      </dgm:t>
    </dgm:pt>
    <dgm:pt modelId="{C3B4DC38-7388-49B1-9E34-88EB5CD75C03}" type="parTrans" cxnId="{2C9462D2-46A3-4600-A9F0-5CCA0EB32F6E}">
      <dgm:prSet/>
      <dgm:spPr/>
      <dgm:t>
        <a:bodyPr/>
        <a:lstStyle/>
        <a:p>
          <a:endParaRPr lang="zh-TW" altLang="en-US" b="1">
            <a:latin typeface="微軟正黑體" pitchFamily="34" charset="-120"/>
            <a:ea typeface="微軟正黑體" pitchFamily="34" charset="-120"/>
          </a:endParaRPr>
        </a:p>
      </dgm:t>
    </dgm:pt>
    <dgm:pt modelId="{0F2110BE-6B21-4E1D-AA07-582FCA891FA1}" type="sibTrans" cxnId="{2C9462D2-46A3-4600-A9F0-5CCA0EB32F6E}">
      <dgm:prSet/>
      <dgm:spPr/>
      <dgm:t>
        <a:bodyPr/>
        <a:lstStyle/>
        <a:p>
          <a:endParaRPr lang="zh-TW" altLang="en-US" b="1">
            <a:latin typeface="微軟正黑體" pitchFamily="34" charset="-120"/>
            <a:ea typeface="微軟正黑體" pitchFamily="34" charset="-120"/>
          </a:endParaRPr>
        </a:p>
      </dgm:t>
    </dgm:pt>
    <dgm:pt modelId="{EE48C4B7-36F1-412C-B2EB-25B1FB9C4099}">
      <dgm:prSet phldrT="[文字]" custT="1"/>
      <dgm:spPr/>
      <dgm:t>
        <a:bodyPr/>
        <a:lstStyle/>
        <a:p>
          <a:pPr marL="92075" indent="-92075">
            <a:spcAft>
              <a:spcPts val="0"/>
            </a:spcAft>
          </a:pPr>
          <a:r>
            <a:rPr lang="zh-TW" altLang="en-US" sz="2000" b="1" dirty="0" smtClean="0">
              <a:solidFill>
                <a:srgbClr val="660066"/>
              </a:solidFill>
              <a:effectLst/>
              <a:latin typeface="微軟正黑體" pitchFamily="34" charset="-120"/>
              <a:ea typeface="微軟正黑體" pitchFamily="34" charset="-120"/>
            </a:rPr>
            <a:t>學生在高中職就讀職業類科，同時參加建教合作計畫，在一定期間內於建教合作機構接受職業技能訓練，學習一技之長，並領取一定生活津貼的學生。</a:t>
          </a:r>
          <a:endParaRPr lang="zh-TW" altLang="en-US" sz="2000" b="1" dirty="0">
            <a:solidFill>
              <a:srgbClr val="660066"/>
            </a:solidFill>
            <a:effectLst/>
            <a:latin typeface="微軟正黑體" pitchFamily="34" charset="-120"/>
            <a:ea typeface="微軟正黑體" pitchFamily="34" charset="-120"/>
          </a:endParaRPr>
        </a:p>
      </dgm:t>
    </dgm:pt>
    <dgm:pt modelId="{3E416FAB-568D-4B29-B3AF-C913316724DC}" type="parTrans" cxnId="{7484E231-FB56-4CDA-B1D9-CCBD07453A6B}">
      <dgm:prSet/>
      <dgm:spPr/>
      <dgm:t>
        <a:bodyPr/>
        <a:lstStyle/>
        <a:p>
          <a:endParaRPr lang="zh-TW" altLang="en-US" b="1">
            <a:latin typeface="微軟正黑體" pitchFamily="34" charset="-120"/>
            <a:ea typeface="微軟正黑體" pitchFamily="34" charset="-120"/>
          </a:endParaRPr>
        </a:p>
      </dgm:t>
    </dgm:pt>
    <dgm:pt modelId="{A66B51A3-9DB1-444F-B57C-843464474C86}" type="sibTrans" cxnId="{7484E231-FB56-4CDA-B1D9-CCBD07453A6B}">
      <dgm:prSet/>
      <dgm:spPr/>
      <dgm:t>
        <a:bodyPr/>
        <a:lstStyle/>
        <a:p>
          <a:endParaRPr lang="zh-TW" altLang="en-US" b="1">
            <a:latin typeface="微軟正黑體" pitchFamily="34" charset="-120"/>
            <a:ea typeface="微軟正黑體" pitchFamily="34" charset="-120"/>
          </a:endParaRPr>
        </a:p>
      </dgm:t>
    </dgm:pt>
    <dgm:pt modelId="{6B655E6C-5680-4378-A7E1-900E19D0507E}">
      <dgm:prSet phldrT="[文字]" custT="1"/>
      <dgm:spPr/>
      <dgm:t>
        <a:bodyPr/>
        <a:lstStyle/>
        <a:p>
          <a:r>
            <a:rPr lang="zh-TW" altLang="en-US" sz="3200" b="1" dirty="0" smtClean="0">
              <a:latin typeface="微軟正黑體" pitchFamily="34" charset="-120"/>
              <a:ea typeface="微軟正黑體" pitchFamily="34" charset="-120"/>
            </a:rPr>
            <a:t>辦理</a:t>
          </a:r>
          <a:endParaRPr lang="en-US" altLang="zh-TW" sz="3200" b="1" dirty="0" smtClean="0">
            <a:latin typeface="微軟正黑體" pitchFamily="34" charset="-120"/>
            <a:ea typeface="微軟正黑體" pitchFamily="34" charset="-120"/>
          </a:endParaRPr>
        </a:p>
        <a:p>
          <a:r>
            <a:rPr lang="zh-TW" altLang="en-US" sz="3200" b="1" dirty="0" smtClean="0">
              <a:latin typeface="微軟正黑體" pitchFamily="34" charset="-120"/>
              <a:ea typeface="微軟正黑體" pitchFamily="34" charset="-120"/>
            </a:rPr>
            <a:t>方式</a:t>
          </a:r>
          <a:endParaRPr lang="zh-TW" altLang="en-US" sz="3200" b="1" dirty="0">
            <a:latin typeface="微軟正黑體" pitchFamily="34" charset="-120"/>
            <a:ea typeface="微軟正黑體" pitchFamily="34" charset="-120"/>
          </a:endParaRPr>
        </a:p>
      </dgm:t>
    </dgm:pt>
    <dgm:pt modelId="{94305D65-E8D2-4A76-97D3-A46A761DA336}" type="parTrans" cxnId="{5A8271DA-938B-4297-A996-850144A34493}">
      <dgm:prSet/>
      <dgm:spPr/>
      <dgm:t>
        <a:bodyPr/>
        <a:lstStyle/>
        <a:p>
          <a:endParaRPr lang="zh-TW" altLang="en-US" b="1">
            <a:latin typeface="微軟正黑體" pitchFamily="34" charset="-120"/>
            <a:ea typeface="微軟正黑體" pitchFamily="34" charset="-120"/>
          </a:endParaRPr>
        </a:p>
      </dgm:t>
    </dgm:pt>
    <dgm:pt modelId="{6270B86D-B603-4FDA-A1F0-D8C145A9FDBC}" type="sibTrans" cxnId="{5A8271DA-938B-4297-A996-850144A34493}">
      <dgm:prSet/>
      <dgm:spPr/>
      <dgm:t>
        <a:bodyPr/>
        <a:lstStyle/>
        <a:p>
          <a:endParaRPr lang="zh-TW" altLang="en-US" b="1">
            <a:latin typeface="微軟正黑體" pitchFamily="34" charset="-120"/>
            <a:ea typeface="微軟正黑體" pitchFamily="34" charset="-120"/>
          </a:endParaRPr>
        </a:p>
      </dgm:t>
    </dgm:pt>
    <dgm:pt modelId="{4CCCDF08-5AD2-48C1-B475-6BFDC2B94C34}">
      <dgm:prSet phldrT="[文字]" custT="1"/>
      <dgm:spPr/>
      <dgm:t>
        <a:bodyPr/>
        <a:lstStyle/>
        <a:p>
          <a:pPr marL="92075" indent="-92075">
            <a:spcAft>
              <a:spcPts val="0"/>
            </a:spcAft>
          </a:pPr>
          <a:r>
            <a:rPr lang="zh-TW" altLang="en-US" sz="2000" b="1" dirty="0" smtClean="0">
              <a:solidFill>
                <a:srgbClr val="C00000"/>
              </a:solidFill>
              <a:effectLst/>
              <a:latin typeface="微軟正黑體" pitchFamily="34" charset="-120"/>
              <a:ea typeface="微軟正黑體" pitchFamily="34" charset="-120"/>
            </a:rPr>
            <a:t>輪調式</a:t>
          </a:r>
          <a:r>
            <a:rPr lang="zh-TW" altLang="en-US" sz="2000" b="1" dirty="0" smtClean="0">
              <a:solidFill>
                <a:srgbClr val="660066"/>
              </a:solidFill>
              <a:effectLst/>
              <a:latin typeface="微軟正黑體" pitchFamily="34" charset="-120"/>
              <a:ea typeface="微軟正黑體" pitchFamily="34" charset="-120"/>
            </a:rPr>
            <a:t>：學校與建教合作機構以二班為單位實施輪調，</a:t>
          </a:r>
          <a:r>
            <a:rPr lang="zh-TW" altLang="zh-TW" sz="2000" b="1" dirty="0" smtClean="0">
              <a:solidFill>
                <a:srgbClr val="660066"/>
              </a:solidFill>
              <a:effectLst/>
              <a:latin typeface="微軟正黑體" pitchFamily="34" charset="-120"/>
              <a:ea typeface="微軟正黑體" pitchFamily="34" charset="-120"/>
            </a:rPr>
            <a:t>一班在校上課，另一班在建教合作機構接受</a:t>
          </a:r>
          <a:r>
            <a:rPr lang="zh-TW" altLang="en-US" sz="2000" b="1" dirty="0" smtClean="0">
              <a:solidFill>
                <a:srgbClr val="660066"/>
              </a:solidFill>
              <a:effectLst/>
              <a:latin typeface="微軟正黑體" pitchFamily="34" charset="-120"/>
              <a:ea typeface="微軟正黑體" pitchFamily="34" charset="-120"/>
            </a:rPr>
            <a:t>職業技能訓練。</a:t>
          </a:r>
          <a:endParaRPr lang="zh-TW" altLang="en-US" sz="2000" b="1" dirty="0">
            <a:solidFill>
              <a:srgbClr val="660066"/>
            </a:solidFill>
            <a:effectLst/>
            <a:latin typeface="微軟正黑體" pitchFamily="34" charset="-120"/>
            <a:ea typeface="微軟正黑體" pitchFamily="34" charset="-120"/>
          </a:endParaRPr>
        </a:p>
      </dgm:t>
    </dgm:pt>
    <dgm:pt modelId="{38FAD9C4-2CF6-444E-ACE8-C34444FDA7B1}" type="parTrans" cxnId="{316C349B-453C-4173-B6E1-080C98557809}">
      <dgm:prSet/>
      <dgm:spPr/>
      <dgm:t>
        <a:bodyPr/>
        <a:lstStyle/>
        <a:p>
          <a:endParaRPr lang="zh-TW" altLang="en-US" b="1">
            <a:latin typeface="微軟正黑體" pitchFamily="34" charset="-120"/>
            <a:ea typeface="微軟正黑體" pitchFamily="34" charset="-120"/>
          </a:endParaRPr>
        </a:p>
      </dgm:t>
    </dgm:pt>
    <dgm:pt modelId="{7743305B-D056-4A07-92F0-EE23DBF5181A}" type="sibTrans" cxnId="{316C349B-453C-4173-B6E1-080C98557809}">
      <dgm:prSet/>
      <dgm:spPr/>
      <dgm:t>
        <a:bodyPr/>
        <a:lstStyle/>
        <a:p>
          <a:endParaRPr lang="zh-TW" altLang="en-US" b="1">
            <a:latin typeface="微軟正黑體" pitchFamily="34" charset="-120"/>
            <a:ea typeface="微軟正黑體" pitchFamily="34" charset="-120"/>
          </a:endParaRPr>
        </a:p>
      </dgm:t>
    </dgm:pt>
    <dgm:pt modelId="{0CC09246-5268-4A8E-ACB7-827A79DB8FDF}">
      <dgm:prSet custT="1"/>
      <dgm:spPr/>
      <dgm:t>
        <a:bodyPr/>
        <a:lstStyle/>
        <a:p>
          <a:pPr marL="92075" indent="-92075">
            <a:spcAft>
              <a:spcPts val="0"/>
            </a:spcAft>
          </a:pPr>
          <a:r>
            <a:rPr lang="zh-TW" altLang="en-US" sz="2000" b="1" dirty="0" smtClean="0">
              <a:solidFill>
                <a:srgbClr val="C00000"/>
              </a:solidFill>
              <a:effectLst/>
              <a:latin typeface="微軟正黑體" pitchFamily="34" charset="-120"/>
              <a:ea typeface="微軟正黑體" pitchFamily="34" charset="-120"/>
            </a:rPr>
            <a:t>階梯式</a:t>
          </a:r>
          <a:r>
            <a:rPr lang="zh-TW" altLang="en-US" sz="2000" b="1" dirty="0" smtClean="0">
              <a:solidFill>
                <a:srgbClr val="660066"/>
              </a:solidFill>
              <a:effectLst/>
              <a:latin typeface="微軟正黑體" pitchFamily="34" charset="-120"/>
              <a:ea typeface="微軟正黑體" pitchFamily="34" charset="-120"/>
            </a:rPr>
            <a:t>：</a:t>
          </a:r>
          <a:r>
            <a:rPr lang="zh-TW" altLang="zh-TW" sz="2000" b="1" dirty="0" smtClean="0">
              <a:solidFill>
                <a:srgbClr val="660066"/>
              </a:solidFill>
              <a:effectLst/>
              <a:latin typeface="微軟正黑體" pitchFamily="34" charset="-120"/>
              <a:ea typeface="微軟正黑體" pitchFamily="34" charset="-120"/>
            </a:rPr>
            <a:t>一年級及二年級學生在校接受基礎及專業理論教育，三年級在建教合作機構接受職業技</a:t>
          </a:r>
          <a:r>
            <a:rPr lang="zh-TW" altLang="en-US" sz="2000" b="1" dirty="0" smtClean="0">
              <a:solidFill>
                <a:srgbClr val="660066"/>
              </a:solidFill>
              <a:effectLst/>
              <a:latin typeface="微軟正黑體" pitchFamily="34" charset="-120"/>
              <a:ea typeface="微軟正黑體" pitchFamily="34" charset="-120"/>
            </a:rPr>
            <a:t>能訓練。</a:t>
          </a:r>
          <a:endParaRPr lang="en-US" altLang="zh-TW" sz="2000" b="1" dirty="0" smtClean="0">
            <a:solidFill>
              <a:srgbClr val="660066"/>
            </a:solidFill>
            <a:effectLst/>
            <a:latin typeface="微軟正黑體" pitchFamily="34" charset="-120"/>
            <a:ea typeface="微軟正黑體" pitchFamily="34" charset="-120"/>
          </a:endParaRPr>
        </a:p>
      </dgm:t>
    </dgm:pt>
    <dgm:pt modelId="{29F3F52D-6713-4B66-9DDF-BF77D92D0195}" type="parTrans" cxnId="{04A9977B-0DDD-4B54-930A-5ECE2EE79672}">
      <dgm:prSet/>
      <dgm:spPr/>
      <dgm:t>
        <a:bodyPr/>
        <a:lstStyle/>
        <a:p>
          <a:endParaRPr lang="zh-TW" altLang="en-US" b="1">
            <a:latin typeface="微軟正黑體" pitchFamily="34" charset="-120"/>
            <a:ea typeface="微軟正黑體" pitchFamily="34" charset="-120"/>
          </a:endParaRPr>
        </a:p>
      </dgm:t>
    </dgm:pt>
    <dgm:pt modelId="{17ED81D4-34C4-4A62-9BA3-F2A56D4116D1}" type="sibTrans" cxnId="{04A9977B-0DDD-4B54-930A-5ECE2EE79672}">
      <dgm:prSet/>
      <dgm:spPr/>
      <dgm:t>
        <a:bodyPr/>
        <a:lstStyle/>
        <a:p>
          <a:endParaRPr lang="zh-TW" altLang="en-US" b="1">
            <a:latin typeface="微軟正黑體" pitchFamily="34" charset="-120"/>
            <a:ea typeface="微軟正黑體" pitchFamily="34" charset="-120"/>
          </a:endParaRPr>
        </a:p>
      </dgm:t>
    </dgm:pt>
    <dgm:pt modelId="{3E3D2E8B-0C91-4109-937F-C436531693EE}" type="pres">
      <dgm:prSet presAssocID="{20FF0209-7700-4231-BF87-355E12301AFF}" presName="Name0" presStyleCnt="0">
        <dgm:presLayoutVars>
          <dgm:dir/>
          <dgm:animLvl val="lvl"/>
          <dgm:resizeHandles val="exact"/>
        </dgm:presLayoutVars>
      </dgm:prSet>
      <dgm:spPr/>
      <dgm:t>
        <a:bodyPr/>
        <a:lstStyle/>
        <a:p>
          <a:endParaRPr lang="zh-TW" altLang="en-US"/>
        </a:p>
      </dgm:t>
    </dgm:pt>
    <dgm:pt modelId="{82B6FF1A-911D-4C78-8EF9-00ECF182B8A9}" type="pres">
      <dgm:prSet presAssocID="{4C676E69-2188-4B14-BC20-5D8FDBDFC7C4}" presName="linNode" presStyleCnt="0"/>
      <dgm:spPr/>
    </dgm:pt>
    <dgm:pt modelId="{0A93E3F4-D932-4328-882E-2027D87CA724}" type="pres">
      <dgm:prSet presAssocID="{4C676E69-2188-4B14-BC20-5D8FDBDFC7C4}" presName="parentText" presStyleLbl="node1" presStyleIdx="0" presStyleCnt="2" custScaleX="65692" custScaleY="49532">
        <dgm:presLayoutVars>
          <dgm:chMax val="1"/>
          <dgm:bulletEnabled val="1"/>
        </dgm:presLayoutVars>
      </dgm:prSet>
      <dgm:spPr/>
      <dgm:t>
        <a:bodyPr/>
        <a:lstStyle/>
        <a:p>
          <a:endParaRPr lang="zh-TW" altLang="en-US"/>
        </a:p>
      </dgm:t>
    </dgm:pt>
    <dgm:pt modelId="{A7386244-1C98-4692-9B14-1F63C0F7D4B9}" type="pres">
      <dgm:prSet presAssocID="{4C676E69-2188-4B14-BC20-5D8FDBDFC7C4}" presName="descendantText" presStyleLbl="alignAccFollowNode1" presStyleIdx="0" presStyleCnt="2" custScaleX="131823" custScaleY="49532">
        <dgm:presLayoutVars>
          <dgm:bulletEnabled val="1"/>
        </dgm:presLayoutVars>
      </dgm:prSet>
      <dgm:spPr/>
      <dgm:t>
        <a:bodyPr/>
        <a:lstStyle/>
        <a:p>
          <a:endParaRPr lang="zh-TW" altLang="en-US"/>
        </a:p>
      </dgm:t>
    </dgm:pt>
    <dgm:pt modelId="{4457ADDF-9DF1-4502-BF69-A45DB89B47F2}" type="pres">
      <dgm:prSet presAssocID="{0F2110BE-6B21-4E1D-AA07-582FCA891FA1}" presName="sp" presStyleCnt="0"/>
      <dgm:spPr/>
    </dgm:pt>
    <dgm:pt modelId="{5A4107D5-A348-40A3-9A57-99383D1B4741}" type="pres">
      <dgm:prSet presAssocID="{6B655E6C-5680-4378-A7E1-900E19D0507E}" presName="linNode" presStyleCnt="0"/>
      <dgm:spPr/>
    </dgm:pt>
    <dgm:pt modelId="{FC686535-4D1B-44B9-B37A-DF957B69F45A}" type="pres">
      <dgm:prSet presAssocID="{6B655E6C-5680-4378-A7E1-900E19D0507E}" presName="parentText" presStyleLbl="node1" presStyleIdx="1" presStyleCnt="2" custScaleX="65692">
        <dgm:presLayoutVars>
          <dgm:chMax val="1"/>
          <dgm:bulletEnabled val="1"/>
        </dgm:presLayoutVars>
      </dgm:prSet>
      <dgm:spPr/>
      <dgm:t>
        <a:bodyPr/>
        <a:lstStyle/>
        <a:p>
          <a:endParaRPr lang="zh-TW" altLang="en-US"/>
        </a:p>
      </dgm:t>
    </dgm:pt>
    <dgm:pt modelId="{0FB7EE36-B32A-41A5-8E98-14F6243CB2F5}" type="pres">
      <dgm:prSet presAssocID="{6B655E6C-5680-4378-A7E1-900E19D0507E}" presName="descendantText" presStyleLbl="alignAccFollowNode1" presStyleIdx="1" presStyleCnt="2" custScaleX="131823">
        <dgm:presLayoutVars>
          <dgm:bulletEnabled val="1"/>
        </dgm:presLayoutVars>
      </dgm:prSet>
      <dgm:spPr/>
      <dgm:t>
        <a:bodyPr/>
        <a:lstStyle/>
        <a:p>
          <a:endParaRPr lang="zh-TW" altLang="en-US"/>
        </a:p>
      </dgm:t>
    </dgm:pt>
  </dgm:ptLst>
  <dgm:cxnLst>
    <dgm:cxn modelId="{AC6DD12B-B521-40F9-A460-548A675F63F1}" type="presOf" srcId="{EE48C4B7-36F1-412C-B2EB-25B1FB9C4099}" destId="{A7386244-1C98-4692-9B14-1F63C0F7D4B9}" srcOrd="0" destOrd="0" presId="urn:microsoft.com/office/officeart/2005/8/layout/vList5"/>
    <dgm:cxn modelId="{6F1ED9CF-D1D6-4041-92F4-04C59E00C3C3}" type="presOf" srcId="{20FF0209-7700-4231-BF87-355E12301AFF}" destId="{3E3D2E8B-0C91-4109-937F-C436531693EE}" srcOrd="0" destOrd="0" presId="urn:microsoft.com/office/officeart/2005/8/layout/vList5"/>
    <dgm:cxn modelId="{BAE0E7DD-81DE-4C0F-B6CD-8EDB6C2E4E79}" type="presOf" srcId="{4C676E69-2188-4B14-BC20-5D8FDBDFC7C4}" destId="{0A93E3F4-D932-4328-882E-2027D87CA724}" srcOrd="0" destOrd="0" presId="urn:microsoft.com/office/officeart/2005/8/layout/vList5"/>
    <dgm:cxn modelId="{5A8271DA-938B-4297-A996-850144A34493}" srcId="{20FF0209-7700-4231-BF87-355E12301AFF}" destId="{6B655E6C-5680-4378-A7E1-900E19D0507E}" srcOrd="1" destOrd="0" parTransId="{94305D65-E8D2-4A76-97D3-A46A761DA336}" sibTransId="{6270B86D-B603-4FDA-A1F0-D8C145A9FDBC}"/>
    <dgm:cxn modelId="{2C9462D2-46A3-4600-A9F0-5CCA0EB32F6E}" srcId="{20FF0209-7700-4231-BF87-355E12301AFF}" destId="{4C676E69-2188-4B14-BC20-5D8FDBDFC7C4}" srcOrd="0" destOrd="0" parTransId="{C3B4DC38-7388-49B1-9E34-88EB5CD75C03}" sibTransId="{0F2110BE-6B21-4E1D-AA07-582FCA891FA1}"/>
    <dgm:cxn modelId="{316C349B-453C-4173-B6E1-080C98557809}" srcId="{6B655E6C-5680-4378-A7E1-900E19D0507E}" destId="{4CCCDF08-5AD2-48C1-B475-6BFDC2B94C34}" srcOrd="0" destOrd="0" parTransId="{38FAD9C4-2CF6-444E-ACE8-C34444FDA7B1}" sibTransId="{7743305B-D056-4A07-92F0-EE23DBF5181A}"/>
    <dgm:cxn modelId="{781B5521-F50F-46D2-BCED-42658692CDE1}" type="presOf" srcId="{0CC09246-5268-4A8E-ACB7-827A79DB8FDF}" destId="{0FB7EE36-B32A-41A5-8E98-14F6243CB2F5}" srcOrd="0" destOrd="1" presId="urn:microsoft.com/office/officeart/2005/8/layout/vList5"/>
    <dgm:cxn modelId="{7484E231-FB56-4CDA-B1D9-CCBD07453A6B}" srcId="{4C676E69-2188-4B14-BC20-5D8FDBDFC7C4}" destId="{EE48C4B7-36F1-412C-B2EB-25B1FB9C4099}" srcOrd="0" destOrd="0" parTransId="{3E416FAB-568D-4B29-B3AF-C913316724DC}" sibTransId="{A66B51A3-9DB1-444F-B57C-843464474C86}"/>
    <dgm:cxn modelId="{366449C5-29E1-4213-8290-67C27A707056}" type="presOf" srcId="{6B655E6C-5680-4378-A7E1-900E19D0507E}" destId="{FC686535-4D1B-44B9-B37A-DF957B69F45A}" srcOrd="0" destOrd="0" presId="urn:microsoft.com/office/officeart/2005/8/layout/vList5"/>
    <dgm:cxn modelId="{04A9977B-0DDD-4B54-930A-5ECE2EE79672}" srcId="{6B655E6C-5680-4378-A7E1-900E19D0507E}" destId="{0CC09246-5268-4A8E-ACB7-827A79DB8FDF}" srcOrd="1" destOrd="0" parTransId="{29F3F52D-6713-4B66-9DDF-BF77D92D0195}" sibTransId="{17ED81D4-34C4-4A62-9BA3-F2A56D4116D1}"/>
    <dgm:cxn modelId="{7728AD3E-152F-48EB-A019-EFD2419662A9}" type="presOf" srcId="{4CCCDF08-5AD2-48C1-B475-6BFDC2B94C34}" destId="{0FB7EE36-B32A-41A5-8E98-14F6243CB2F5}" srcOrd="0" destOrd="0" presId="urn:microsoft.com/office/officeart/2005/8/layout/vList5"/>
    <dgm:cxn modelId="{C81D1E27-8B26-485E-A5F6-095E2924B963}" type="presParOf" srcId="{3E3D2E8B-0C91-4109-937F-C436531693EE}" destId="{82B6FF1A-911D-4C78-8EF9-00ECF182B8A9}" srcOrd="0" destOrd="0" presId="urn:microsoft.com/office/officeart/2005/8/layout/vList5"/>
    <dgm:cxn modelId="{42009509-BE28-4B82-9AF7-27D2B241DAE9}" type="presParOf" srcId="{82B6FF1A-911D-4C78-8EF9-00ECF182B8A9}" destId="{0A93E3F4-D932-4328-882E-2027D87CA724}" srcOrd="0" destOrd="0" presId="urn:microsoft.com/office/officeart/2005/8/layout/vList5"/>
    <dgm:cxn modelId="{8F4ABA55-8A9C-458E-8096-D160075F87D6}" type="presParOf" srcId="{82B6FF1A-911D-4C78-8EF9-00ECF182B8A9}" destId="{A7386244-1C98-4692-9B14-1F63C0F7D4B9}" srcOrd="1" destOrd="0" presId="urn:microsoft.com/office/officeart/2005/8/layout/vList5"/>
    <dgm:cxn modelId="{854E99FA-F543-40C6-AAD9-EDC8847F2DDE}" type="presParOf" srcId="{3E3D2E8B-0C91-4109-937F-C436531693EE}" destId="{4457ADDF-9DF1-4502-BF69-A45DB89B47F2}" srcOrd="1" destOrd="0" presId="urn:microsoft.com/office/officeart/2005/8/layout/vList5"/>
    <dgm:cxn modelId="{1E10D4E2-8E7C-450B-ABC2-D7A9D6A6CECC}" type="presParOf" srcId="{3E3D2E8B-0C91-4109-937F-C436531693EE}" destId="{5A4107D5-A348-40A3-9A57-99383D1B4741}" srcOrd="2" destOrd="0" presId="urn:microsoft.com/office/officeart/2005/8/layout/vList5"/>
    <dgm:cxn modelId="{5B9017FA-62E7-4C92-969F-7415D9110D83}" type="presParOf" srcId="{5A4107D5-A348-40A3-9A57-99383D1B4741}" destId="{FC686535-4D1B-44B9-B37A-DF957B69F45A}" srcOrd="0" destOrd="0" presId="urn:microsoft.com/office/officeart/2005/8/layout/vList5"/>
    <dgm:cxn modelId="{7144C94E-DA36-4A5C-B0D2-52487297E026}" type="presParOf" srcId="{5A4107D5-A348-40A3-9A57-99383D1B4741}" destId="{0FB7EE36-B32A-41A5-8E98-14F6243CB2F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D273828-F696-49C8-93D5-52E1626F2818}" type="doc">
      <dgm:prSet loTypeId="urn:microsoft.com/office/officeart/2005/8/layout/hierarchy4" loCatId="relationship" qsTypeId="urn:microsoft.com/office/officeart/2005/8/quickstyle/3d2" qsCatId="3D" csTypeId="urn:microsoft.com/office/officeart/2005/8/colors/colorful5" csCatId="colorful" phldr="1"/>
      <dgm:spPr/>
      <dgm:t>
        <a:bodyPr/>
        <a:lstStyle/>
        <a:p>
          <a:endParaRPr lang="zh-TW" altLang="en-US"/>
        </a:p>
      </dgm:t>
    </dgm:pt>
    <dgm:pt modelId="{1C414758-85A2-4D57-8DC8-0E6BB78DC180}">
      <dgm:prSet phldrT="[文字]" custT="1"/>
      <dgm:spPr/>
      <dgm:t>
        <a:bodyPr/>
        <a:lstStyle/>
        <a:p>
          <a:pPr algn="l">
            <a:lnSpc>
              <a:spcPct val="80000"/>
            </a:lnSpc>
            <a:spcBef>
              <a:spcPts val="0"/>
            </a:spcBef>
            <a:spcAft>
              <a:spcPts val="0"/>
            </a:spcAft>
          </a:pPr>
          <a:r>
            <a:rPr lang="zh-TW" altLang="en-US" sz="2800" b="1" dirty="0" smtClean="0">
              <a:latin typeface="微軟正黑體" pitchFamily="34" charset="-120"/>
              <a:ea typeface="微軟正黑體" pitchFamily="34" charset="-120"/>
            </a:rPr>
            <a:t>由</a:t>
          </a:r>
          <a:r>
            <a:rPr lang="zh-TW" altLang="zh-TW" sz="2800" b="1" dirty="0" smtClean="0">
              <a:latin typeface="微軟正黑體" pitchFamily="34" charset="-120"/>
              <a:ea typeface="微軟正黑體" pitchFamily="34" charset="-120"/>
            </a:rPr>
            <a:t>各校自行招生，招生對象不受免試就學區規定之限制。</a:t>
          </a:r>
          <a:r>
            <a:rPr lang="zh-TW" altLang="en-US" sz="2800" b="1" dirty="0" smtClean="0">
              <a:latin typeface="微軟正黑體" pitchFamily="34" charset="-120"/>
              <a:ea typeface="微軟正黑體" pitchFamily="34" charset="-120"/>
            </a:rPr>
            <a:t>每年</a:t>
          </a:r>
          <a:r>
            <a:rPr lang="en-US" altLang="zh-TW" sz="2800" b="1" dirty="0" smtClean="0">
              <a:latin typeface="微軟正黑體" pitchFamily="34" charset="-120"/>
              <a:ea typeface="微軟正黑體" pitchFamily="34" charset="-120"/>
            </a:rPr>
            <a:t>4</a:t>
          </a:r>
          <a:r>
            <a:rPr lang="zh-TW" altLang="en-US" sz="2800" b="1" dirty="0" smtClean="0">
              <a:latin typeface="微軟正黑體" pitchFamily="34" charset="-120"/>
              <a:ea typeface="微軟正黑體" pitchFamily="34" charset="-120"/>
            </a:rPr>
            <a:t>月中開始招生</a:t>
          </a:r>
          <a:r>
            <a:rPr lang="zh-TW" altLang="zh-TW" sz="2800" b="1" dirty="0" smtClean="0">
              <a:latin typeface="微軟正黑體" pitchFamily="34" charset="-120"/>
              <a:ea typeface="微軟正黑體" pitchFamily="34" charset="-120"/>
            </a:rPr>
            <a:t>，</a:t>
          </a:r>
          <a:r>
            <a:rPr lang="en-US" altLang="zh-TW" sz="2800" b="1" dirty="0" smtClean="0">
              <a:latin typeface="微軟正黑體" pitchFamily="34" charset="-120"/>
              <a:ea typeface="微軟正黑體" pitchFamily="34" charset="-120"/>
            </a:rPr>
            <a:t>6</a:t>
          </a:r>
          <a:r>
            <a:rPr lang="zh-TW" altLang="en-US" sz="2800" b="1" dirty="0" smtClean="0">
              <a:latin typeface="微軟正黑體" pitchFamily="34" charset="-120"/>
              <a:ea typeface="微軟正黑體" pitchFamily="34" charset="-120"/>
            </a:rPr>
            <a:t>月底放榜並辦理錄取學生報到</a:t>
          </a:r>
          <a:r>
            <a:rPr lang="zh-TW" altLang="zh-TW" sz="2800" b="1" dirty="0" smtClean="0">
              <a:latin typeface="微軟正黑體" pitchFamily="34" charset="-120"/>
              <a:ea typeface="微軟正黑體" pitchFamily="34" charset="-120"/>
            </a:rPr>
            <a:t>。</a:t>
          </a:r>
          <a:endParaRPr lang="zh-TW" altLang="en-US" sz="2800" b="1" dirty="0">
            <a:latin typeface="微軟正黑體" pitchFamily="34" charset="-120"/>
            <a:ea typeface="微軟正黑體" pitchFamily="34" charset="-120"/>
          </a:endParaRPr>
        </a:p>
      </dgm:t>
    </dgm:pt>
    <dgm:pt modelId="{585DFDFE-AF79-4F50-8997-C22DFC776091}" type="parTrans" cxnId="{BD2524F0-5AF7-4FAB-BCE9-BC773FB6F065}">
      <dgm:prSet/>
      <dgm:spPr/>
      <dgm:t>
        <a:bodyPr/>
        <a:lstStyle/>
        <a:p>
          <a:pPr algn="l">
            <a:lnSpc>
              <a:spcPct val="80000"/>
            </a:lnSpc>
            <a:spcBef>
              <a:spcPts val="0"/>
            </a:spcBef>
            <a:spcAft>
              <a:spcPts val="0"/>
            </a:spcAft>
          </a:pPr>
          <a:endParaRPr lang="zh-TW" altLang="en-US" sz="2800" b="1">
            <a:latin typeface="微軟正黑體" pitchFamily="34" charset="-120"/>
            <a:ea typeface="微軟正黑體" pitchFamily="34" charset="-120"/>
          </a:endParaRPr>
        </a:p>
      </dgm:t>
    </dgm:pt>
    <dgm:pt modelId="{12C99E40-90A0-497D-BDA8-CC6B80A1DEBC}" type="sibTrans" cxnId="{BD2524F0-5AF7-4FAB-BCE9-BC773FB6F065}">
      <dgm:prSet/>
      <dgm:spPr/>
      <dgm:t>
        <a:bodyPr/>
        <a:lstStyle/>
        <a:p>
          <a:pPr algn="l">
            <a:lnSpc>
              <a:spcPct val="80000"/>
            </a:lnSpc>
            <a:spcBef>
              <a:spcPts val="0"/>
            </a:spcBef>
            <a:spcAft>
              <a:spcPts val="0"/>
            </a:spcAft>
          </a:pPr>
          <a:endParaRPr lang="zh-TW" altLang="en-US" sz="2800" b="1">
            <a:latin typeface="微軟正黑體" pitchFamily="34" charset="-120"/>
            <a:ea typeface="微軟正黑體" pitchFamily="34" charset="-120"/>
          </a:endParaRPr>
        </a:p>
      </dgm:t>
    </dgm:pt>
    <dgm:pt modelId="{0A6974A8-A028-4B06-B02B-2E96AFFD516D}">
      <dgm:prSet phldrT="[文字]" custT="1"/>
      <dgm:spPr/>
      <dgm:t>
        <a:bodyPr/>
        <a:lstStyle/>
        <a:p>
          <a:pPr algn="l">
            <a:lnSpc>
              <a:spcPct val="80000"/>
            </a:lnSpc>
            <a:spcBef>
              <a:spcPts val="0"/>
            </a:spcBef>
            <a:spcAft>
              <a:spcPts val="0"/>
            </a:spcAft>
          </a:pPr>
          <a:r>
            <a:rPr lang="zh-TW" altLang="zh-TW" sz="2800" b="1" dirty="0" smtClean="0">
              <a:latin typeface="微軟正黑體" pitchFamily="34" charset="-120"/>
              <a:ea typeface="微軟正黑體" pitchFamily="34" charset="-120"/>
            </a:rPr>
            <a:t>採免試入學，不採計學生於國中階段之在校學習領域評量成績。若報考學生人數高於主管機關核定之招生名額時，採面談、口試、實作等方式辦理評選。評選成績相同時，以經濟弱勢者優先錄取。</a:t>
          </a:r>
          <a:endParaRPr lang="zh-TW" altLang="en-US" sz="2800" b="1" dirty="0">
            <a:latin typeface="微軟正黑體" pitchFamily="34" charset="-120"/>
            <a:ea typeface="微軟正黑體" pitchFamily="34" charset="-120"/>
          </a:endParaRPr>
        </a:p>
      </dgm:t>
    </dgm:pt>
    <dgm:pt modelId="{846449EE-3AAF-4DDF-BE4F-6E1DABB11D45}" type="parTrans" cxnId="{C9594266-877C-441C-BBDE-4038A60F7418}">
      <dgm:prSet/>
      <dgm:spPr/>
      <dgm:t>
        <a:bodyPr/>
        <a:lstStyle/>
        <a:p>
          <a:pPr algn="l">
            <a:lnSpc>
              <a:spcPct val="80000"/>
            </a:lnSpc>
            <a:spcBef>
              <a:spcPts val="0"/>
            </a:spcBef>
            <a:spcAft>
              <a:spcPts val="0"/>
            </a:spcAft>
          </a:pPr>
          <a:endParaRPr lang="zh-TW" altLang="en-US" sz="2800" b="1">
            <a:latin typeface="微軟正黑體" pitchFamily="34" charset="-120"/>
            <a:ea typeface="微軟正黑體" pitchFamily="34" charset="-120"/>
          </a:endParaRPr>
        </a:p>
      </dgm:t>
    </dgm:pt>
    <dgm:pt modelId="{C511ACD4-D9C7-452B-B809-9EC4FD70E9EF}" type="sibTrans" cxnId="{C9594266-877C-441C-BBDE-4038A60F7418}">
      <dgm:prSet/>
      <dgm:spPr/>
      <dgm:t>
        <a:bodyPr/>
        <a:lstStyle/>
        <a:p>
          <a:pPr algn="l">
            <a:lnSpc>
              <a:spcPct val="80000"/>
            </a:lnSpc>
            <a:spcBef>
              <a:spcPts val="0"/>
            </a:spcBef>
            <a:spcAft>
              <a:spcPts val="0"/>
            </a:spcAft>
          </a:pPr>
          <a:endParaRPr lang="zh-TW" altLang="en-US" sz="2800" b="1">
            <a:latin typeface="微軟正黑體" pitchFamily="34" charset="-120"/>
            <a:ea typeface="微軟正黑體" pitchFamily="34" charset="-120"/>
          </a:endParaRPr>
        </a:p>
      </dgm:t>
    </dgm:pt>
    <dgm:pt modelId="{E2C1EF28-E30D-4003-90D6-7F4791C5E25E}" type="pres">
      <dgm:prSet presAssocID="{ED273828-F696-49C8-93D5-52E1626F2818}" presName="Name0" presStyleCnt="0">
        <dgm:presLayoutVars>
          <dgm:chPref val="1"/>
          <dgm:dir/>
          <dgm:animOne val="branch"/>
          <dgm:animLvl val="lvl"/>
          <dgm:resizeHandles/>
        </dgm:presLayoutVars>
      </dgm:prSet>
      <dgm:spPr/>
      <dgm:t>
        <a:bodyPr/>
        <a:lstStyle/>
        <a:p>
          <a:endParaRPr lang="zh-TW" altLang="en-US"/>
        </a:p>
      </dgm:t>
    </dgm:pt>
    <dgm:pt modelId="{3BC71471-6292-4D80-A2F1-331B6CCFAEDE}" type="pres">
      <dgm:prSet presAssocID="{1C414758-85A2-4D57-8DC8-0E6BB78DC180}" presName="vertOne" presStyleCnt="0"/>
      <dgm:spPr/>
    </dgm:pt>
    <dgm:pt modelId="{3D1FD526-FFB1-4364-9F90-C440CE3CA15B}" type="pres">
      <dgm:prSet presAssocID="{1C414758-85A2-4D57-8DC8-0E6BB78DC180}" presName="txOne" presStyleLbl="node0" presStyleIdx="0" presStyleCnt="1" custScaleY="80687">
        <dgm:presLayoutVars>
          <dgm:chPref val="3"/>
        </dgm:presLayoutVars>
      </dgm:prSet>
      <dgm:spPr/>
      <dgm:t>
        <a:bodyPr/>
        <a:lstStyle/>
        <a:p>
          <a:endParaRPr lang="zh-TW" altLang="en-US"/>
        </a:p>
      </dgm:t>
    </dgm:pt>
    <dgm:pt modelId="{CC21F916-21E3-4559-BBD4-A753C84E7C66}" type="pres">
      <dgm:prSet presAssocID="{1C414758-85A2-4D57-8DC8-0E6BB78DC180}" presName="parTransOne" presStyleCnt="0"/>
      <dgm:spPr/>
    </dgm:pt>
    <dgm:pt modelId="{B5EA2B29-145B-49B2-89AB-519595EC6ABA}" type="pres">
      <dgm:prSet presAssocID="{1C414758-85A2-4D57-8DC8-0E6BB78DC180}" presName="horzOne" presStyleCnt="0"/>
      <dgm:spPr/>
    </dgm:pt>
    <dgm:pt modelId="{5BF1ED62-82B7-4204-85F9-5675293A75D1}" type="pres">
      <dgm:prSet presAssocID="{0A6974A8-A028-4B06-B02B-2E96AFFD516D}" presName="vertTwo" presStyleCnt="0"/>
      <dgm:spPr/>
    </dgm:pt>
    <dgm:pt modelId="{C7756A6D-7790-4C04-8FCA-9DE588E7A826}" type="pres">
      <dgm:prSet presAssocID="{0A6974A8-A028-4B06-B02B-2E96AFFD516D}" presName="txTwo" presStyleLbl="node2" presStyleIdx="0" presStyleCnt="1" custScaleY="109099" custLinFactNeighborY="-3430">
        <dgm:presLayoutVars>
          <dgm:chPref val="3"/>
        </dgm:presLayoutVars>
      </dgm:prSet>
      <dgm:spPr/>
      <dgm:t>
        <a:bodyPr/>
        <a:lstStyle/>
        <a:p>
          <a:endParaRPr lang="zh-TW" altLang="en-US"/>
        </a:p>
      </dgm:t>
    </dgm:pt>
    <dgm:pt modelId="{1DAF819E-3E40-4462-B91E-63DA7C72BF6D}" type="pres">
      <dgm:prSet presAssocID="{0A6974A8-A028-4B06-B02B-2E96AFFD516D}" presName="horzTwo" presStyleCnt="0"/>
      <dgm:spPr/>
    </dgm:pt>
  </dgm:ptLst>
  <dgm:cxnLst>
    <dgm:cxn modelId="{529DAA31-DB99-41CE-8E38-08A81DD1C607}" type="presOf" srcId="{1C414758-85A2-4D57-8DC8-0E6BB78DC180}" destId="{3D1FD526-FFB1-4364-9F90-C440CE3CA15B}" srcOrd="0" destOrd="0" presId="urn:microsoft.com/office/officeart/2005/8/layout/hierarchy4"/>
    <dgm:cxn modelId="{C04202F2-C221-4883-ACA5-656F53EB7AC8}" type="presOf" srcId="{0A6974A8-A028-4B06-B02B-2E96AFFD516D}" destId="{C7756A6D-7790-4C04-8FCA-9DE588E7A826}" srcOrd="0" destOrd="0" presId="urn:microsoft.com/office/officeart/2005/8/layout/hierarchy4"/>
    <dgm:cxn modelId="{BD2524F0-5AF7-4FAB-BCE9-BC773FB6F065}" srcId="{ED273828-F696-49C8-93D5-52E1626F2818}" destId="{1C414758-85A2-4D57-8DC8-0E6BB78DC180}" srcOrd="0" destOrd="0" parTransId="{585DFDFE-AF79-4F50-8997-C22DFC776091}" sibTransId="{12C99E40-90A0-497D-BDA8-CC6B80A1DEBC}"/>
    <dgm:cxn modelId="{C9594266-877C-441C-BBDE-4038A60F7418}" srcId="{1C414758-85A2-4D57-8DC8-0E6BB78DC180}" destId="{0A6974A8-A028-4B06-B02B-2E96AFFD516D}" srcOrd="0" destOrd="0" parTransId="{846449EE-3AAF-4DDF-BE4F-6E1DABB11D45}" sibTransId="{C511ACD4-D9C7-452B-B809-9EC4FD70E9EF}"/>
    <dgm:cxn modelId="{D5E1E167-CB61-4EAB-95B1-382A3A6C0E43}" type="presOf" srcId="{ED273828-F696-49C8-93D5-52E1626F2818}" destId="{E2C1EF28-E30D-4003-90D6-7F4791C5E25E}" srcOrd="0" destOrd="0" presId="urn:microsoft.com/office/officeart/2005/8/layout/hierarchy4"/>
    <dgm:cxn modelId="{E4B62FA9-73DD-4BDF-90AC-DE9310EDFD1A}" type="presParOf" srcId="{E2C1EF28-E30D-4003-90D6-7F4791C5E25E}" destId="{3BC71471-6292-4D80-A2F1-331B6CCFAEDE}" srcOrd="0" destOrd="0" presId="urn:microsoft.com/office/officeart/2005/8/layout/hierarchy4"/>
    <dgm:cxn modelId="{85DCB851-4394-4E2B-937C-5009D4BBE384}" type="presParOf" srcId="{3BC71471-6292-4D80-A2F1-331B6CCFAEDE}" destId="{3D1FD526-FFB1-4364-9F90-C440CE3CA15B}" srcOrd="0" destOrd="0" presId="urn:microsoft.com/office/officeart/2005/8/layout/hierarchy4"/>
    <dgm:cxn modelId="{E77804B2-EB32-4EB4-B9BD-D59ACE4B74C3}" type="presParOf" srcId="{3BC71471-6292-4D80-A2F1-331B6CCFAEDE}" destId="{CC21F916-21E3-4559-BBD4-A753C84E7C66}" srcOrd="1" destOrd="0" presId="urn:microsoft.com/office/officeart/2005/8/layout/hierarchy4"/>
    <dgm:cxn modelId="{A40B2571-1CEA-46DB-B9BF-FB55BFF39585}" type="presParOf" srcId="{3BC71471-6292-4D80-A2F1-331B6CCFAEDE}" destId="{B5EA2B29-145B-49B2-89AB-519595EC6ABA}" srcOrd="2" destOrd="0" presId="urn:microsoft.com/office/officeart/2005/8/layout/hierarchy4"/>
    <dgm:cxn modelId="{F1E7B19C-C575-4223-8096-E8209C5737F8}" type="presParOf" srcId="{B5EA2B29-145B-49B2-89AB-519595EC6ABA}" destId="{5BF1ED62-82B7-4204-85F9-5675293A75D1}" srcOrd="0" destOrd="0" presId="urn:microsoft.com/office/officeart/2005/8/layout/hierarchy4"/>
    <dgm:cxn modelId="{D6DD2FC2-EC78-43B5-8193-7B2D5A6FDB07}" type="presParOf" srcId="{5BF1ED62-82B7-4204-85F9-5675293A75D1}" destId="{C7756A6D-7790-4C04-8FCA-9DE588E7A826}" srcOrd="0" destOrd="0" presId="urn:microsoft.com/office/officeart/2005/8/layout/hierarchy4"/>
    <dgm:cxn modelId="{3AB1EDCF-42FB-44DD-B780-8E15DA83E0C0}" type="presParOf" srcId="{5BF1ED62-82B7-4204-85F9-5675293A75D1}" destId="{1DAF819E-3E40-4462-B91E-63DA7C72BF6D}"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161D4D3-1ECA-482C-9768-80B1111D8C79}"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3CD298B-41EA-4B9C-882E-B1D915E017C2}">
      <dgm:prSet phldrT="[文字]"/>
      <dgm:spPr/>
      <dgm:t>
        <a:bodyPr/>
        <a:lstStyle/>
        <a:p>
          <a:r>
            <a:rPr lang="zh-TW" altLang="en-US" b="1" dirty="0" smtClean="0">
              <a:latin typeface="微軟正黑體" pitchFamily="34" charset="-120"/>
              <a:ea typeface="微軟正黑體" pitchFamily="34" charset="-120"/>
            </a:rPr>
            <a:t>招生</a:t>
          </a:r>
          <a:endParaRPr lang="en-US" altLang="zh-TW" b="1" dirty="0" smtClean="0">
            <a:latin typeface="微軟正黑體" pitchFamily="34" charset="-120"/>
            <a:ea typeface="微軟正黑體" pitchFamily="34" charset="-120"/>
          </a:endParaRPr>
        </a:p>
        <a:p>
          <a:r>
            <a:rPr lang="zh-TW" altLang="en-US" b="1" dirty="0" smtClean="0">
              <a:latin typeface="微軟正黑體" pitchFamily="34" charset="-120"/>
              <a:ea typeface="微軟正黑體" pitchFamily="34" charset="-120"/>
            </a:rPr>
            <a:t>方式</a:t>
          </a:r>
          <a:endParaRPr lang="zh-TW" altLang="en-US" b="1" dirty="0">
            <a:latin typeface="微軟正黑體" pitchFamily="34" charset="-120"/>
            <a:ea typeface="微軟正黑體" pitchFamily="34" charset="-120"/>
          </a:endParaRPr>
        </a:p>
      </dgm:t>
    </dgm:pt>
    <dgm:pt modelId="{672739CC-071C-4797-BC62-04101819E92C}" type="parTrans" cxnId="{34583B4C-71C5-418D-A982-8D4FEE2C4BCF}">
      <dgm:prSet/>
      <dgm:spPr/>
      <dgm:t>
        <a:bodyPr/>
        <a:lstStyle/>
        <a:p>
          <a:endParaRPr lang="zh-TW" altLang="en-US" b="1">
            <a:latin typeface="微軟正黑體" pitchFamily="34" charset="-120"/>
            <a:ea typeface="微軟正黑體" pitchFamily="34" charset="-120"/>
          </a:endParaRPr>
        </a:p>
      </dgm:t>
    </dgm:pt>
    <dgm:pt modelId="{810465E5-3517-44E3-9349-45C461A93EFB}" type="sibTrans" cxnId="{34583B4C-71C5-418D-A982-8D4FEE2C4BCF}">
      <dgm:prSet/>
      <dgm:spPr/>
      <dgm:t>
        <a:bodyPr/>
        <a:lstStyle/>
        <a:p>
          <a:endParaRPr lang="zh-TW" altLang="en-US" b="1">
            <a:latin typeface="微軟正黑體" pitchFamily="34" charset="-120"/>
            <a:ea typeface="微軟正黑體" pitchFamily="34" charset="-120"/>
          </a:endParaRPr>
        </a:p>
      </dgm:t>
    </dgm:pt>
    <dgm:pt modelId="{FF93DDF7-7FAC-4B0A-8E81-4A4518C0ED27}">
      <dgm:prSet phldrT="[文字]" custT="1"/>
      <dgm:spPr/>
      <dgm:t>
        <a:bodyPr/>
        <a:lstStyle/>
        <a:p>
          <a:pPr algn="l"/>
          <a:r>
            <a:rPr lang="zh-TW" altLang="en-US" sz="2800" b="1" smtClean="0">
              <a:solidFill>
                <a:srgbClr val="660066"/>
              </a:solidFill>
              <a:latin typeface="微軟正黑體" pitchFamily="34" charset="-120"/>
              <a:ea typeface="微軟正黑體" pitchFamily="34" charset="-120"/>
            </a:rPr>
            <a:t>分區分發</a:t>
          </a:r>
          <a:endParaRPr lang="en-US" altLang="zh-TW" sz="2800" b="1" dirty="0" smtClean="0">
            <a:solidFill>
              <a:srgbClr val="660066"/>
            </a:solidFill>
            <a:latin typeface="微軟正黑體" pitchFamily="34" charset="-120"/>
            <a:ea typeface="微軟正黑體" pitchFamily="34" charset="-120"/>
          </a:endParaRPr>
        </a:p>
      </dgm:t>
    </dgm:pt>
    <dgm:pt modelId="{6002E618-7523-4BC8-A479-61F3EF2B6CB2}" type="parTrans" cxnId="{86E70827-30DC-4BB7-93C2-E977777ACB79}">
      <dgm:prSet/>
      <dgm:spPr/>
      <dgm:t>
        <a:bodyPr/>
        <a:lstStyle/>
        <a:p>
          <a:endParaRPr lang="zh-TW" altLang="en-US" b="1">
            <a:latin typeface="微軟正黑體" pitchFamily="34" charset="-120"/>
            <a:ea typeface="微軟正黑體" pitchFamily="34" charset="-120"/>
          </a:endParaRPr>
        </a:p>
      </dgm:t>
    </dgm:pt>
    <dgm:pt modelId="{473D5C31-F001-48CE-87FE-B9902061504C}" type="sibTrans" cxnId="{86E70827-30DC-4BB7-93C2-E977777ACB79}">
      <dgm:prSet/>
      <dgm:spPr/>
      <dgm:t>
        <a:bodyPr/>
        <a:lstStyle/>
        <a:p>
          <a:endParaRPr lang="zh-TW" altLang="en-US" b="1">
            <a:latin typeface="微軟正黑體" pitchFamily="34" charset="-120"/>
            <a:ea typeface="微軟正黑體" pitchFamily="34" charset="-120"/>
          </a:endParaRPr>
        </a:p>
      </dgm:t>
    </dgm:pt>
    <dgm:pt modelId="{E214E16B-D4D8-45B6-8074-07E6CAD6746F}">
      <dgm:prSet custT="1"/>
      <dgm:spPr/>
      <dgm:t>
        <a:bodyPr/>
        <a:lstStyle/>
        <a:p>
          <a:pPr algn="l"/>
          <a:r>
            <a:rPr lang="zh-TW" altLang="en-US" sz="2800" b="1" smtClean="0">
              <a:solidFill>
                <a:srgbClr val="660066"/>
              </a:solidFill>
              <a:latin typeface="微軟正黑體" pitchFamily="34" charset="-120"/>
              <a:ea typeface="微軟正黑體" pitchFamily="34" charset="-120"/>
            </a:rPr>
            <a:t>曾選習國中技藝教育學生優先分發</a:t>
          </a:r>
          <a:endParaRPr lang="zh-TW" altLang="en-US" sz="2800" b="1" dirty="0">
            <a:solidFill>
              <a:srgbClr val="660066"/>
            </a:solidFill>
            <a:latin typeface="微軟正黑體" pitchFamily="34" charset="-120"/>
            <a:ea typeface="微軟正黑體" pitchFamily="34" charset="-120"/>
          </a:endParaRPr>
        </a:p>
      </dgm:t>
    </dgm:pt>
    <dgm:pt modelId="{BE462D6E-2C90-48CF-9FFB-8B27A04808C0}" type="parTrans" cxnId="{40DA458D-C5A7-4C5E-B8E3-C7A0B2C62F5A}">
      <dgm:prSet/>
      <dgm:spPr/>
      <dgm:t>
        <a:bodyPr/>
        <a:lstStyle/>
        <a:p>
          <a:endParaRPr lang="zh-TW" altLang="en-US" b="1">
            <a:latin typeface="微軟正黑體" pitchFamily="34" charset="-120"/>
            <a:ea typeface="微軟正黑體" pitchFamily="34" charset="-120"/>
          </a:endParaRPr>
        </a:p>
      </dgm:t>
    </dgm:pt>
    <dgm:pt modelId="{B55A76E7-1181-4B76-8FBB-442F3A72457C}" type="sibTrans" cxnId="{40DA458D-C5A7-4C5E-B8E3-C7A0B2C62F5A}">
      <dgm:prSet/>
      <dgm:spPr/>
      <dgm:t>
        <a:bodyPr/>
        <a:lstStyle/>
        <a:p>
          <a:endParaRPr lang="zh-TW" altLang="en-US" b="1">
            <a:latin typeface="微軟正黑體" pitchFamily="34" charset="-120"/>
            <a:ea typeface="微軟正黑體" pitchFamily="34" charset="-120"/>
          </a:endParaRPr>
        </a:p>
      </dgm:t>
    </dgm:pt>
    <dgm:pt modelId="{CCCF66DE-C6B7-4371-83BF-806B01A389E3}">
      <dgm:prSet phldrT="[文字]"/>
      <dgm:spPr/>
      <dgm:t>
        <a:bodyPr/>
        <a:lstStyle/>
        <a:p>
          <a:r>
            <a:rPr lang="zh-TW" altLang="en-US" b="1" dirty="0" smtClean="0">
              <a:latin typeface="微軟正黑體" pitchFamily="34" charset="-120"/>
              <a:ea typeface="微軟正黑體" pitchFamily="34" charset="-120"/>
            </a:rPr>
            <a:t>課程</a:t>
          </a:r>
          <a:endParaRPr lang="en-US" altLang="zh-TW" b="1" dirty="0" smtClean="0">
            <a:latin typeface="微軟正黑體" pitchFamily="34" charset="-120"/>
            <a:ea typeface="微軟正黑體" pitchFamily="34" charset="-120"/>
          </a:endParaRPr>
        </a:p>
        <a:p>
          <a:r>
            <a:rPr lang="zh-TW" altLang="en-US" b="1" dirty="0" smtClean="0">
              <a:latin typeface="微軟正黑體" pitchFamily="34" charset="-120"/>
              <a:ea typeface="微軟正黑體" pitchFamily="34" charset="-120"/>
            </a:rPr>
            <a:t>特色</a:t>
          </a:r>
          <a:endParaRPr lang="zh-TW" altLang="en-US" b="1" dirty="0">
            <a:latin typeface="微軟正黑體" pitchFamily="34" charset="-120"/>
            <a:ea typeface="微軟正黑體" pitchFamily="34" charset="-120"/>
          </a:endParaRPr>
        </a:p>
      </dgm:t>
    </dgm:pt>
    <dgm:pt modelId="{0F4E2D6D-3274-4027-921C-D5E960636FA4}" type="parTrans" cxnId="{5A211FDB-F0BE-4B1F-BD65-6014ED12B3A6}">
      <dgm:prSet/>
      <dgm:spPr/>
      <dgm:t>
        <a:bodyPr/>
        <a:lstStyle/>
        <a:p>
          <a:endParaRPr lang="zh-TW" altLang="en-US" b="1">
            <a:latin typeface="微軟正黑體" pitchFamily="34" charset="-120"/>
            <a:ea typeface="微軟正黑體" pitchFamily="34" charset="-120"/>
          </a:endParaRPr>
        </a:p>
      </dgm:t>
    </dgm:pt>
    <dgm:pt modelId="{1977D101-9FEC-4F55-99B1-87C2FAFED9FE}" type="sibTrans" cxnId="{5A211FDB-F0BE-4B1F-BD65-6014ED12B3A6}">
      <dgm:prSet/>
      <dgm:spPr/>
      <dgm:t>
        <a:bodyPr/>
        <a:lstStyle/>
        <a:p>
          <a:endParaRPr lang="zh-TW" altLang="en-US" b="1">
            <a:latin typeface="微軟正黑體" pitchFamily="34" charset="-120"/>
            <a:ea typeface="微軟正黑體" pitchFamily="34" charset="-120"/>
          </a:endParaRPr>
        </a:p>
      </dgm:t>
    </dgm:pt>
    <dgm:pt modelId="{6C3E7004-9A31-4132-B710-EECA1F3924FA}">
      <dgm:prSet custT="1"/>
      <dgm:spPr/>
      <dgm:t>
        <a:bodyPr/>
        <a:lstStyle/>
        <a:p>
          <a:pPr algn="l"/>
          <a:r>
            <a:rPr lang="zh-TW" altLang="en-US" sz="2800" b="1" smtClean="0">
              <a:solidFill>
                <a:srgbClr val="660066"/>
              </a:solidFill>
              <a:latin typeface="微軟正黑體" pitchFamily="34" charset="-120"/>
              <a:ea typeface="微軟正黑體" pitchFamily="34" charset="-120"/>
            </a:rPr>
            <a:t>就業導向課程</a:t>
          </a:r>
          <a:endParaRPr lang="zh-TW" altLang="en-US" sz="2800" b="1" dirty="0">
            <a:solidFill>
              <a:srgbClr val="660066"/>
            </a:solidFill>
            <a:latin typeface="微軟正黑體" pitchFamily="34" charset="-120"/>
            <a:ea typeface="微軟正黑體" pitchFamily="34" charset="-120"/>
          </a:endParaRPr>
        </a:p>
      </dgm:t>
    </dgm:pt>
    <dgm:pt modelId="{C55C16C7-D917-419B-AD5F-E0B9D117CABF}" type="parTrans" cxnId="{7F4B1BF6-23CA-40DB-B192-E044E6A1F321}">
      <dgm:prSet/>
      <dgm:spPr/>
      <dgm:t>
        <a:bodyPr/>
        <a:lstStyle/>
        <a:p>
          <a:endParaRPr lang="zh-TW" altLang="en-US" b="1">
            <a:latin typeface="微軟正黑體" pitchFamily="34" charset="-120"/>
            <a:ea typeface="微軟正黑體" pitchFamily="34" charset="-120"/>
          </a:endParaRPr>
        </a:p>
      </dgm:t>
    </dgm:pt>
    <dgm:pt modelId="{DAF0F1DD-56FF-4385-8661-D3FC9E7302AB}" type="sibTrans" cxnId="{7F4B1BF6-23CA-40DB-B192-E044E6A1F321}">
      <dgm:prSet/>
      <dgm:spPr/>
      <dgm:t>
        <a:bodyPr/>
        <a:lstStyle/>
        <a:p>
          <a:endParaRPr lang="zh-TW" altLang="en-US" b="1">
            <a:latin typeface="微軟正黑體" pitchFamily="34" charset="-120"/>
            <a:ea typeface="微軟正黑體" pitchFamily="34" charset="-120"/>
          </a:endParaRPr>
        </a:p>
      </dgm:t>
    </dgm:pt>
    <dgm:pt modelId="{8A078E08-DE10-4C81-961E-8E44EC98D7B4}">
      <dgm:prSet custT="1"/>
      <dgm:spPr/>
      <dgm:t>
        <a:bodyPr/>
        <a:lstStyle/>
        <a:p>
          <a:pPr algn="l"/>
          <a:r>
            <a:rPr lang="zh-TW" altLang="en-US" sz="2800" b="1" smtClean="0">
              <a:solidFill>
                <a:srgbClr val="660066"/>
              </a:solidFill>
              <a:latin typeface="微軟正黑體" pitchFamily="34" charset="-120"/>
              <a:ea typeface="微軟正黑體" pitchFamily="34" charset="-120"/>
            </a:rPr>
            <a:t>培育基層技術人才</a:t>
          </a:r>
          <a:endParaRPr lang="zh-TW" altLang="en-US" sz="2800" b="1" dirty="0">
            <a:solidFill>
              <a:srgbClr val="660066"/>
            </a:solidFill>
            <a:latin typeface="微軟正黑體" pitchFamily="34" charset="-120"/>
            <a:ea typeface="微軟正黑體" pitchFamily="34" charset="-120"/>
          </a:endParaRPr>
        </a:p>
      </dgm:t>
    </dgm:pt>
    <dgm:pt modelId="{12089EBF-26BF-4316-806A-6860E0E54FEB}" type="parTrans" cxnId="{FA3648BD-1610-42A7-9626-FDA7487599EC}">
      <dgm:prSet/>
      <dgm:spPr/>
      <dgm:t>
        <a:bodyPr/>
        <a:lstStyle/>
        <a:p>
          <a:endParaRPr lang="zh-TW" altLang="en-US" b="1">
            <a:latin typeface="微軟正黑體" pitchFamily="34" charset="-120"/>
            <a:ea typeface="微軟正黑體" pitchFamily="34" charset="-120"/>
          </a:endParaRPr>
        </a:p>
      </dgm:t>
    </dgm:pt>
    <dgm:pt modelId="{FB9CD78E-F5D2-4CB0-96F9-3F72B0E545D9}" type="sibTrans" cxnId="{FA3648BD-1610-42A7-9626-FDA7487599EC}">
      <dgm:prSet/>
      <dgm:spPr/>
      <dgm:t>
        <a:bodyPr/>
        <a:lstStyle/>
        <a:p>
          <a:endParaRPr lang="zh-TW" altLang="en-US" b="1">
            <a:latin typeface="微軟正黑體" pitchFamily="34" charset="-120"/>
            <a:ea typeface="微軟正黑體" pitchFamily="34" charset="-120"/>
          </a:endParaRPr>
        </a:p>
      </dgm:t>
    </dgm:pt>
    <dgm:pt modelId="{DE56DFF2-FEFD-45EB-8871-9C09B418B0C1}" type="pres">
      <dgm:prSet presAssocID="{2161D4D3-1ECA-482C-9768-80B1111D8C79}" presName="Name0" presStyleCnt="0">
        <dgm:presLayoutVars>
          <dgm:dir/>
          <dgm:animLvl val="lvl"/>
          <dgm:resizeHandles val="exact"/>
        </dgm:presLayoutVars>
      </dgm:prSet>
      <dgm:spPr/>
      <dgm:t>
        <a:bodyPr/>
        <a:lstStyle/>
        <a:p>
          <a:endParaRPr lang="zh-TW" altLang="en-US"/>
        </a:p>
      </dgm:t>
    </dgm:pt>
    <dgm:pt modelId="{C8DAD92A-6D74-41A9-8F75-4C0CE594D9D2}" type="pres">
      <dgm:prSet presAssocID="{CCCF66DE-C6B7-4371-83BF-806B01A389E3}" presName="linNode" presStyleCnt="0"/>
      <dgm:spPr/>
      <dgm:t>
        <a:bodyPr/>
        <a:lstStyle/>
        <a:p>
          <a:endParaRPr lang="zh-TW" altLang="en-US"/>
        </a:p>
      </dgm:t>
    </dgm:pt>
    <dgm:pt modelId="{B6FFE4E3-5E2D-4E0E-BC2C-D36FCD320877}" type="pres">
      <dgm:prSet presAssocID="{CCCF66DE-C6B7-4371-83BF-806B01A389E3}" presName="parentText" presStyleLbl="node1" presStyleIdx="0" presStyleCnt="2" custScaleX="88583">
        <dgm:presLayoutVars>
          <dgm:chMax val="1"/>
          <dgm:bulletEnabled val="1"/>
        </dgm:presLayoutVars>
      </dgm:prSet>
      <dgm:spPr/>
      <dgm:t>
        <a:bodyPr/>
        <a:lstStyle/>
        <a:p>
          <a:endParaRPr lang="zh-TW" altLang="en-US"/>
        </a:p>
      </dgm:t>
    </dgm:pt>
    <dgm:pt modelId="{3C109EB4-631F-46E7-8F9F-95E7AFD5E1E3}" type="pres">
      <dgm:prSet presAssocID="{CCCF66DE-C6B7-4371-83BF-806B01A389E3}" presName="descendantText" presStyleLbl="alignAccFollowNode1" presStyleIdx="0" presStyleCnt="2">
        <dgm:presLayoutVars>
          <dgm:bulletEnabled val="1"/>
        </dgm:presLayoutVars>
      </dgm:prSet>
      <dgm:spPr/>
      <dgm:t>
        <a:bodyPr/>
        <a:lstStyle/>
        <a:p>
          <a:endParaRPr lang="zh-TW" altLang="en-US"/>
        </a:p>
      </dgm:t>
    </dgm:pt>
    <dgm:pt modelId="{207F75B3-4065-42E4-9495-634A40D590E5}" type="pres">
      <dgm:prSet presAssocID="{1977D101-9FEC-4F55-99B1-87C2FAFED9FE}" presName="sp" presStyleCnt="0"/>
      <dgm:spPr/>
      <dgm:t>
        <a:bodyPr/>
        <a:lstStyle/>
        <a:p>
          <a:endParaRPr lang="zh-TW" altLang="en-US"/>
        </a:p>
      </dgm:t>
    </dgm:pt>
    <dgm:pt modelId="{62E8EC73-3405-4C04-AB35-748ABA49957E}" type="pres">
      <dgm:prSet presAssocID="{F3CD298B-41EA-4B9C-882E-B1D915E017C2}" presName="linNode" presStyleCnt="0"/>
      <dgm:spPr/>
      <dgm:t>
        <a:bodyPr/>
        <a:lstStyle/>
        <a:p>
          <a:endParaRPr lang="zh-TW" altLang="en-US"/>
        </a:p>
      </dgm:t>
    </dgm:pt>
    <dgm:pt modelId="{B4521639-E7BE-426B-A879-F788FFD96CAA}" type="pres">
      <dgm:prSet presAssocID="{F3CD298B-41EA-4B9C-882E-B1D915E017C2}" presName="parentText" presStyleLbl="node1" presStyleIdx="1" presStyleCnt="2" custScaleX="88583">
        <dgm:presLayoutVars>
          <dgm:chMax val="1"/>
          <dgm:bulletEnabled val="1"/>
        </dgm:presLayoutVars>
      </dgm:prSet>
      <dgm:spPr/>
      <dgm:t>
        <a:bodyPr/>
        <a:lstStyle/>
        <a:p>
          <a:endParaRPr lang="zh-TW" altLang="en-US"/>
        </a:p>
      </dgm:t>
    </dgm:pt>
    <dgm:pt modelId="{3D0F1DDF-8571-494D-8500-0A6700FA24DF}" type="pres">
      <dgm:prSet presAssocID="{F3CD298B-41EA-4B9C-882E-B1D915E017C2}" presName="descendantText" presStyleLbl="alignAccFollowNode1" presStyleIdx="1" presStyleCnt="2">
        <dgm:presLayoutVars>
          <dgm:bulletEnabled val="1"/>
        </dgm:presLayoutVars>
      </dgm:prSet>
      <dgm:spPr/>
      <dgm:t>
        <a:bodyPr/>
        <a:lstStyle/>
        <a:p>
          <a:endParaRPr lang="zh-TW" altLang="en-US"/>
        </a:p>
      </dgm:t>
    </dgm:pt>
  </dgm:ptLst>
  <dgm:cxnLst>
    <dgm:cxn modelId="{659D0332-154D-4899-A5CB-13F291B185DF}" type="presOf" srcId="{F3CD298B-41EA-4B9C-882E-B1D915E017C2}" destId="{B4521639-E7BE-426B-A879-F788FFD96CAA}" srcOrd="0" destOrd="0" presId="urn:microsoft.com/office/officeart/2005/8/layout/vList5"/>
    <dgm:cxn modelId="{FA3648BD-1610-42A7-9626-FDA7487599EC}" srcId="{CCCF66DE-C6B7-4371-83BF-806B01A389E3}" destId="{8A078E08-DE10-4C81-961E-8E44EC98D7B4}" srcOrd="1" destOrd="0" parTransId="{12089EBF-26BF-4316-806A-6860E0E54FEB}" sibTransId="{FB9CD78E-F5D2-4CB0-96F9-3F72B0E545D9}"/>
    <dgm:cxn modelId="{86E70827-30DC-4BB7-93C2-E977777ACB79}" srcId="{F3CD298B-41EA-4B9C-882E-B1D915E017C2}" destId="{FF93DDF7-7FAC-4B0A-8E81-4A4518C0ED27}" srcOrd="0" destOrd="0" parTransId="{6002E618-7523-4BC8-A479-61F3EF2B6CB2}" sibTransId="{473D5C31-F001-48CE-87FE-B9902061504C}"/>
    <dgm:cxn modelId="{7687E282-0554-44CD-A211-D788DEE4C058}" type="presOf" srcId="{E214E16B-D4D8-45B6-8074-07E6CAD6746F}" destId="{3D0F1DDF-8571-494D-8500-0A6700FA24DF}" srcOrd="0" destOrd="1" presId="urn:microsoft.com/office/officeart/2005/8/layout/vList5"/>
    <dgm:cxn modelId="{5E8479DA-F33A-4896-96E7-3B7A7A2AD7FD}" type="presOf" srcId="{2161D4D3-1ECA-482C-9768-80B1111D8C79}" destId="{DE56DFF2-FEFD-45EB-8871-9C09B418B0C1}" srcOrd="0" destOrd="0" presId="urn:microsoft.com/office/officeart/2005/8/layout/vList5"/>
    <dgm:cxn modelId="{5A211FDB-F0BE-4B1F-BD65-6014ED12B3A6}" srcId="{2161D4D3-1ECA-482C-9768-80B1111D8C79}" destId="{CCCF66DE-C6B7-4371-83BF-806B01A389E3}" srcOrd="0" destOrd="0" parTransId="{0F4E2D6D-3274-4027-921C-D5E960636FA4}" sibTransId="{1977D101-9FEC-4F55-99B1-87C2FAFED9FE}"/>
    <dgm:cxn modelId="{AA4D72B4-A693-46D9-BC70-E700268D60B2}" type="presOf" srcId="{CCCF66DE-C6B7-4371-83BF-806B01A389E3}" destId="{B6FFE4E3-5E2D-4E0E-BC2C-D36FCD320877}" srcOrd="0" destOrd="0" presId="urn:microsoft.com/office/officeart/2005/8/layout/vList5"/>
    <dgm:cxn modelId="{DB70CC7F-65EE-4751-BC68-14D6362F9DA8}" type="presOf" srcId="{FF93DDF7-7FAC-4B0A-8E81-4A4518C0ED27}" destId="{3D0F1DDF-8571-494D-8500-0A6700FA24DF}" srcOrd="0" destOrd="0" presId="urn:microsoft.com/office/officeart/2005/8/layout/vList5"/>
    <dgm:cxn modelId="{34583B4C-71C5-418D-A982-8D4FEE2C4BCF}" srcId="{2161D4D3-1ECA-482C-9768-80B1111D8C79}" destId="{F3CD298B-41EA-4B9C-882E-B1D915E017C2}" srcOrd="1" destOrd="0" parTransId="{672739CC-071C-4797-BC62-04101819E92C}" sibTransId="{810465E5-3517-44E3-9349-45C461A93EFB}"/>
    <dgm:cxn modelId="{09A9F770-3861-4179-8341-CDC7CC931011}" type="presOf" srcId="{8A078E08-DE10-4C81-961E-8E44EC98D7B4}" destId="{3C109EB4-631F-46E7-8F9F-95E7AFD5E1E3}" srcOrd="0" destOrd="1" presId="urn:microsoft.com/office/officeart/2005/8/layout/vList5"/>
    <dgm:cxn modelId="{976B64A4-B75B-4569-8F15-CF37B2162080}" type="presOf" srcId="{6C3E7004-9A31-4132-B710-EECA1F3924FA}" destId="{3C109EB4-631F-46E7-8F9F-95E7AFD5E1E3}" srcOrd="0" destOrd="0" presId="urn:microsoft.com/office/officeart/2005/8/layout/vList5"/>
    <dgm:cxn modelId="{40DA458D-C5A7-4C5E-B8E3-C7A0B2C62F5A}" srcId="{F3CD298B-41EA-4B9C-882E-B1D915E017C2}" destId="{E214E16B-D4D8-45B6-8074-07E6CAD6746F}" srcOrd="1" destOrd="0" parTransId="{BE462D6E-2C90-48CF-9FFB-8B27A04808C0}" sibTransId="{B55A76E7-1181-4B76-8FBB-442F3A72457C}"/>
    <dgm:cxn modelId="{7F4B1BF6-23CA-40DB-B192-E044E6A1F321}" srcId="{CCCF66DE-C6B7-4371-83BF-806B01A389E3}" destId="{6C3E7004-9A31-4132-B710-EECA1F3924FA}" srcOrd="0" destOrd="0" parTransId="{C55C16C7-D917-419B-AD5F-E0B9D117CABF}" sibTransId="{DAF0F1DD-56FF-4385-8661-D3FC9E7302AB}"/>
    <dgm:cxn modelId="{C91A3F64-BBD9-422C-8BC8-2EB55BD09D58}" type="presParOf" srcId="{DE56DFF2-FEFD-45EB-8871-9C09B418B0C1}" destId="{C8DAD92A-6D74-41A9-8F75-4C0CE594D9D2}" srcOrd="0" destOrd="0" presId="urn:microsoft.com/office/officeart/2005/8/layout/vList5"/>
    <dgm:cxn modelId="{CF8F16B9-4DD5-418F-BCB4-753B1CEF3F3D}" type="presParOf" srcId="{C8DAD92A-6D74-41A9-8F75-4C0CE594D9D2}" destId="{B6FFE4E3-5E2D-4E0E-BC2C-D36FCD320877}" srcOrd="0" destOrd="0" presId="urn:microsoft.com/office/officeart/2005/8/layout/vList5"/>
    <dgm:cxn modelId="{F2B4923C-81B0-4B68-8C1C-EF7996D6310F}" type="presParOf" srcId="{C8DAD92A-6D74-41A9-8F75-4C0CE594D9D2}" destId="{3C109EB4-631F-46E7-8F9F-95E7AFD5E1E3}" srcOrd="1" destOrd="0" presId="urn:microsoft.com/office/officeart/2005/8/layout/vList5"/>
    <dgm:cxn modelId="{AD8C3741-3296-4A97-8C71-6F1FB52737B6}" type="presParOf" srcId="{DE56DFF2-FEFD-45EB-8871-9C09B418B0C1}" destId="{207F75B3-4065-42E4-9495-634A40D590E5}" srcOrd="1" destOrd="0" presId="urn:microsoft.com/office/officeart/2005/8/layout/vList5"/>
    <dgm:cxn modelId="{333B76D6-8523-4FD4-AEA6-AE629D6CAEE2}" type="presParOf" srcId="{DE56DFF2-FEFD-45EB-8871-9C09B418B0C1}" destId="{62E8EC73-3405-4C04-AB35-748ABA49957E}" srcOrd="2" destOrd="0" presId="urn:microsoft.com/office/officeart/2005/8/layout/vList5"/>
    <dgm:cxn modelId="{D264B744-2E10-484F-B598-1411CE120875}" type="presParOf" srcId="{62E8EC73-3405-4C04-AB35-748ABA49957E}" destId="{B4521639-E7BE-426B-A879-F788FFD96CAA}" srcOrd="0" destOrd="0" presId="urn:microsoft.com/office/officeart/2005/8/layout/vList5"/>
    <dgm:cxn modelId="{7B3EBC73-9555-4479-8239-738D9FFC8E41}" type="presParOf" srcId="{62E8EC73-3405-4C04-AB35-748ABA49957E}" destId="{3D0F1DDF-8571-494D-8500-0A6700FA24D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8407BD8-CB72-4CF6-B2AD-A1C0F4F7EB13}"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733C5A67-044C-4E20-9591-DBAEEBA55C8D}">
      <dgm:prSet phldrT="[文字]" custT="1"/>
      <dgm:spPr/>
      <dgm:t>
        <a:bodyPr/>
        <a:lstStyle/>
        <a:p>
          <a:pPr>
            <a:spcAft>
              <a:spcPts val="0"/>
            </a:spcAft>
          </a:pPr>
          <a:r>
            <a:rPr lang="zh-TW" sz="3200" b="1" dirty="0" smtClean="0">
              <a:latin typeface="微軟正黑體" pitchFamily="34" charset="-120"/>
              <a:ea typeface="微軟正黑體" pitchFamily="34" charset="-120"/>
            </a:rPr>
            <a:t>技藝教育</a:t>
          </a:r>
          <a:endParaRPr lang="en-US" altLang="zh-TW" sz="3200" b="1" dirty="0" smtClean="0">
            <a:latin typeface="微軟正黑體" pitchFamily="34" charset="-120"/>
            <a:ea typeface="微軟正黑體" pitchFamily="34" charset="-120"/>
          </a:endParaRPr>
        </a:p>
        <a:p>
          <a:pPr>
            <a:spcAft>
              <a:spcPts val="0"/>
            </a:spcAft>
          </a:pPr>
          <a:r>
            <a:rPr lang="zh-TW" sz="3200" b="1" dirty="0" smtClean="0">
              <a:latin typeface="微軟正黑體" pitchFamily="34" charset="-120"/>
              <a:ea typeface="微軟正黑體" pitchFamily="34" charset="-120"/>
            </a:rPr>
            <a:t>修習點數</a:t>
          </a:r>
          <a:endParaRPr lang="zh-TW" altLang="en-US" sz="3200" b="1" dirty="0">
            <a:latin typeface="微軟正黑體" pitchFamily="34" charset="-120"/>
            <a:ea typeface="微軟正黑體" pitchFamily="34" charset="-120"/>
          </a:endParaRPr>
        </a:p>
      </dgm:t>
    </dgm:pt>
    <dgm:pt modelId="{EDE6A3AE-8A65-47FC-A840-2B49896F734C}" type="parTrans" cxnId="{10238224-C632-47DA-B487-810F8100A226}">
      <dgm:prSet/>
      <dgm:spPr/>
      <dgm:t>
        <a:bodyPr/>
        <a:lstStyle/>
        <a:p>
          <a:endParaRPr lang="zh-TW" altLang="en-US" b="1">
            <a:latin typeface="微軟正黑體" pitchFamily="34" charset="-120"/>
            <a:ea typeface="微軟正黑體" pitchFamily="34" charset="-120"/>
          </a:endParaRPr>
        </a:p>
      </dgm:t>
    </dgm:pt>
    <dgm:pt modelId="{97E04478-86F8-437D-9E50-343D141219EB}" type="sibTrans" cxnId="{10238224-C632-47DA-B487-810F8100A226}">
      <dgm:prSet/>
      <dgm:spPr/>
      <dgm:t>
        <a:bodyPr/>
        <a:lstStyle/>
        <a:p>
          <a:endParaRPr lang="zh-TW" altLang="en-US" b="1">
            <a:latin typeface="微軟正黑體" pitchFamily="34" charset="-120"/>
            <a:ea typeface="微軟正黑體" pitchFamily="34" charset="-120"/>
          </a:endParaRPr>
        </a:p>
      </dgm:t>
    </dgm:pt>
    <dgm:pt modelId="{59A77E42-6E46-4110-899F-0200A02526FF}">
      <dgm:prSet phldrT="[文字]" custT="1"/>
      <dgm:spPr/>
      <dgm:t>
        <a:bodyPr/>
        <a:lstStyle/>
        <a:p>
          <a:pPr>
            <a:lnSpc>
              <a:spcPct val="80000"/>
            </a:lnSpc>
            <a:spcAft>
              <a:spcPts val="0"/>
            </a:spcAft>
          </a:pPr>
          <a:r>
            <a:rPr lang="zh-TW" altLang="en-US" sz="2000" b="1" dirty="0" smtClean="0">
              <a:solidFill>
                <a:srgbClr val="660066"/>
              </a:solidFill>
              <a:latin typeface="微軟正黑體" pitchFamily="34" charset="-120"/>
              <a:ea typeface="微軟正黑體" pitchFamily="34" charset="-120"/>
            </a:rPr>
            <a:t>指選習技藝教育每週修習節數與修習職群數兩項之點數總和。</a:t>
          </a:r>
          <a:endParaRPr lang="zh-TW" altLang="en-US" sz="2000" b="1" dirty="0">
            <a:solidFill>
              <a:srgbClr val="660066"/>
            </a:solidFill>
            <a:latin typeface="微軟正黑體" pitchFamily="34" charset="-120"/>
            <a:ea typeface="微軟正黑體" pitchFamily="34" charset="-120"/>
          </a:endParaRPr>
        </a:p>
      </dgm:t>
    </dgm:pt>
    <dgm:pt modelId="{7D5A1B4F-340A-49A3-B5E3-39B17046EB0F}" type="parTrans" cxnId="{A0ABA51D-D9EE-4DB1-B9E5-4F909E9CCE4C}">
      <dgm:prSet/>
      <dgm:spPr/>
      <dgm:t>
        <a:bodyPr/>
        <a:lstStyle/>
        <a:p>
          <a:endParaRPr lang="zh-TW" altLang="en-US" b="1">
            <a:latin typeface="微軟正黑體" pitchFamily="34" charset="-120"/>
            <a:ea typeface="微軟正黑體" pitchFamily="34" charset="-120"/>
          </a:endParaRPr>
        </a:p>
      </dgm:t>
    </dgm:pt>
    <dgm:pt modelId="{9E00BDAF-972A-406F-AE93-9B0F0F6A0DC3}" type="sibTrans" cxnId="{A0ABA51D-D9EE-4DB1-B9E5-4F909E9CCE4C}">
      <dgm:prSet/>
      <dgm:spPr/>
      <dgm:t>
        <a:bodyPr/>
        <a:lstStyle/>
        <a:p>
          <a:endParaRPr lang="zh-TW" altLang="en-US" b="1">
            <a:latin typeface="微軟正黑體" pitchFamily="34" charset="-120"/>
            <a:ea typeface="微軟正黑體" pitchFamily="34" charset="-120"/>
          </a:endParaRPr>
        </a:p>
      </dgm:t>
    </dgm:pt>
    <dgm:pt modelId="{D6B59A77-7B27-4A72-9A20-831D4465AE24}">
      <dgm:prSet phldrT="[文字]" custT="1"/>
      <dgm:spPr/>
      <dgm:t>
        <a:bodyPr/>
        <a:lstStyle/>
        <a:p>
          <a:pPr>
            <a:spcAft>
              <a:spcPts val="0"/>
            </a:spcAft>
          </a:pPr>
          <a:r>
            <a:rPr lang="zh-TW" sz="3200" b="1" dirty="0" smtClean="0">
              <a:latin typeface="微軟正黑體" pitchFamily="34" charset="-120"/>
              <a:ea typeface="微軟正黑體" pitchFamily="34" charset="-120"/>
            </a:rPr>
            <a:t>職群成績</a:t>
          </a:r>
          <a:endParaRPr lang="en-US" altLang="zh-TW" sz="3200" b="1" dirty="0" smtClean="0">
            <a:latin typeface="微軟正黑體" pitchFamily="34" charset="-120"/>
            <a:ea typeface="微軟正黑體" pitchFamily="34" charset="-120"/>
          </a:endParaRPr>
        </a:p>
        <a:p>
          <a:pPr>
            <a:spcAft>
              <a:spcPts val="0"/>
            </a:spcAft>
          </a:pPr>
          <a:r>
            <a:rPr lang="zh-TW" sz="3200" b="1" dirty="0" smtClean="0">
              <a:latin typeface="微軟正黑體" pitchFamily="34" charset="-120"/>
              <a:ea typeface="微軟正黑體" pitchFamily="34" charset="-120"/>
            </a:rPr>
            <a:t>轉化分數</a:t>
          </a:r>
          <a:endParaRPr lang="zh-TW" altLang="en-US" sz="3200" b="1" dirty="0">
            <a:latin typeface="微軟正黑體" pitchFamily="34" charset="-120"/>
            <a:ea typeface="微軟正黑體" pitchFamily="34" charset="-120"/>
          </a:endParaRPr>
        </a:p>
      </dgm:t>
    </dgm:pt>
    <dgm:pt modelId="{F0737B20-9029-44BE-8B74-E61D171C7635}" type="parTrans" cxnId="{F5B8B0FD-63CE-433E-9A39-DB7445396938}">
      <dgm:prSet/>
      <dgm:spPr/>
      <dgm:t>
        <a:bodyPr/>
        <a:lstStyle/>
        <a:p>
          <a:endParaRPr lang="zh-TW" altLang="en-US" b="1">
            <a:latin typeface="微軟正黑體" pitchFamily="34" charset="-120"/>
            <a:ea typeface="微軟正黑體" pitchFamily="34" charset="-120"/>
          </a:endParaRPr>
        </a:p>
      </dgm:t>
    </dgm:pt>
    <dgm:pt modelId="{977846D3-73AD-4EFD-B112-B3857EB8ED99}" type="sibTrans" cxnId="{F5B8B0FD-63CE-433E-9A39-DB7445396938}">
      <dgm:prSet/>
      <dgm:spPr/>
      <dgm:t>
        <a:bodyPr/>
        <a:lstStyle/>
        <a:p>
          <a:endParaRPr lang="zh-TW" altLang="en-US" b="1">
            <a:latin typeface="微軟正黑體" pitchFamily="34" charset="-120"/>
            <a:ea typeface="微軟正黑體" pitchFamily="34" charset="-120"/>
          </a:endParaRPr>
        </a:p>
      </dgm:t>
    </dgm:pt>
    <dgm:pt modelId="{BDAA2CE9-9250-40C0-9747-A3931E1E344D}">
      <dgm:prSet phldrT="[文字]" custT="1"/>
      <dgm:spPr/>
      <dgm:t>
        <a:bodyPr/>
        <a:lstStyle/>
        <a:p>
          <a:pPr>
            <a:lnSpc>
              <a:spcPct val="80000"/>
            </a:lnSpc>
            <a:spcAft>
              <a:spcPts val="0"/>
            </a:spcAft>
          </a:pPr>
          <a:r>
            <a:rPr lang="zh-TW" sz="2000" b="1" dirty="0" smtClean="0">
              <a:solidFill>
                <a:srgbClr val="660066"/>
              </a:solidFill>
              <a:latin typeface="微軟正黑體" pitchFamily="34" charset="-120"/>
              <a:ea typeface="微軟正黑體" pitchFamily="34" charset="-120"/>
            </a:rPr>
            <a:t>指該生所選習技藝教育各職群成績之轉化分數，職群成績轉化分數應以該班有獲得成績之學生數計算之，轉化分數計算至小數第二位。</a:t>
          </a:r>
          <a:endParaRPr lang="zh-TW" altLang="en-US" sz="2000" b="1" dirty="0">
            <a:solidFill>
              <a:srgbClr val="660066"/>
            </a:solidFill>
            <a:latin typeface="微軟正黑體" pitchFamily="34" charset="-120"/>
            <a:ea typeface="微軟正黑體" pitchFamily="34" charset="-120"/>
          </a:endParaRPr>
        </a:p>
      </dgm:t>
    </dgm:pt>
    <dgm:pt modelId="{8A01CB68-1BDD-4DCE-88BE-528B8F49B6A3}" type="parTrans" cxnId="{F9844138-5C09-4355-B5DE-97147E634C58}">
      <dgm:prSet/>
      <dgm:spPr/>
      <dgm:t>
        <a:bodyPr/>
        <a:lstStyle/>
        <a:p>
          <a:endParaRPr lang="zh-TW" altLang="en-US" b="1">
            <a:latin typeface="微軟正黑體" pitchFamily="34" charset="-120"/>
            <a:ea typeface="微軟正黑體" pitchFamily="34" charset="-120"/>
          </a:endParaRPr>
        </a:p>
      </dgm:t>
    </dgm:pt>
    <dgm:pt modelId="{CB7B7E7D-EAC1-467A-9154-11ABD4B3A8B7}" type="sibTrans" cxnId="{F9844138-5C09-4355-B5DE-97147E634C58}">
      <dgm:prSet/>
      <dgm:spPr/>
      <dgm:t>
        <a:bodyPr/>
        <a:lstStyle/>
        <a:p>
          <a:endParaRPr lang="zh-TW" altLang="en-US" b="1">
            <a:latin typeface="微軟正黑體" pitchFamily="34" charset="-120"/>
            <a:ea typeface="微軟正黑體" pitchFamily="34" charset="-120"/>
          </a:endParaRPr>
        </a:p>
      </dgm:t>
    </dgm:pt>
    <dgm:pt modelId="{AA34AA6E-D197-4046-B734-53057A1B5787}">
      <dgm:prSet phldrT="[文字]" custT="1"/>
      <dgm:spPr/>
      <dgm:t>
        <a:bodyPr/>
        <a:lstStyle/>
        <a:p>
          <a:pPr>
            <a:spcAft>
              <a:spcPts val="0"/>
            </a:spcAft>
          </a:pPr>
          <a:r>
            <a:rPr lang="zh-TW" sz="3200" b="1" dirty="0" smtClean="0">
              <a:latin typeface="微軟正黑體" pitchFamily="34" charset="-120"/>
              <a:ea typeface="微軟正黑體" pitchFamily="34" charset="-120"/>
            </a:rPr>
            <a:t>特殊表現</a:t>
          </a:r>
          <a:endParaRPr lang="en-US" altLang="zh-TW" sz="3200" b="1" dirty="0" smtClean="0">
            <a:latin typeface="微軟正黑體" pitchFamily="34" charset="-120"/>
            <a:ea typeface="微軟正黑體" pitchFamily="34" charset="-120"/>
          </a:endParaRPr>
        </a:p>
        <a:p>
          <a:pPr>
            <a:spcAft>
              <a:spcPts val="0"/>
            </a:spcAft>
          </a:pPr>
          <a:r>
            <a:rPr lang="zh-TW" sz="3200" b="1" dirty="0" smtClean="0">
              <a:latin typeface="微軟正黑體" pitchFamily="34" charset="-120"/>
              <a:ea typeface="微軟正黑體" pitchFamily="34" charset="-120"/>
            </a:rPr>
            <a:t>得分</a:t>
          </a:r>
          <a:endParaRPr lang="zh-TW" altLang="en-US" sz="3200" b="1" dirty="0">
            <a:latin typeface="微軟正黑體" pitchFamily="34" charset="-120"/>
            <a:ea typeface="微軟正黑體" pitchFamily="34" charset="-120"/>
          </a:endParaRPr>
        </a:p>
      </dgm:t>
    </dgm:pt>
    <dgm:pt modelId="{5242A5BC-D50C-4698-8D38-0664C518337F}" type="parTrans" cxnId="{A31B0A69-DCDA-4D86-8551-497AA7A375F3}">
      <dgm:prSet/>
      <dgm:spPr/>
      <dgm:t>
        <a:bodyPr/>
        <a:lstStyle/>
        <a:p>
          <a:endParaRPr lang="zh-TW" altLang="en-US" b="1">
            <a:latin typeface="微軟正黑體" pitchFamily="34" charset="-120"/>
            <a:ea typeface="微軟正黑體" pitchFamily="34" charset="-120"/>
          </a:endParaRPr>
        </a:p>
      </dgm:t>
    </dgm:pt>
    <dgm:pt modelId="{42BAD3D0-E854-4622-BE23-951F00D0D02C}" type="sibTrans" cxnId="{A31B0A69-DCDA-4D86-8551-497AA7A375F3}">
      <dgm:prSet/>
      <dgm:spPr/>
      <dgm:t>
        <a:bodyPr/>
        <a:lstStyle/>
        <a:p>
          <a:endParaRPr lang="zh-TW" altLang="en-US" b="1">
            <a:latin typeface="微軟正黑體" pitchFamily="34" charset="-120"/>
            <a:ea typeface="微軟正黑體" pitchFamily="34" charset="-120"/>
          </a:endParaRPr>
        </a:p>
      </dgm:t>
    </dgm:pt>
    <dgm:pt modelId="{89454589-AB1E-45A4-8BAD-168B8B2FA904}">
      <dgm:prSet phldrT="[文字]" custT="1"/>
      <dgm:spPr/>
      <dgm:t>
        <a:bodyPr/>
        <a:lstStyle/>
        <a:p>
          <a:pPr>
            <a:lnSpc>
              <a:spcPct val="80000"/>
            </a:lnSpc>
            <a:spcAft>
              <a:spcPts val="0"/>
            </a:spcAft>
          </a:pPr>
          <a:r>
            <a:rPr lang="zh-TW" altLang="en-US" sz="2000" b="1" dirty="0" smtClean="0">
              <a:solidFill>
                <a:srgbClr val="660066"/>
              </a:solidFill>
              <a:latin typeface="微軟正黑體" pitchFamily="34" charset="-120"/>
              <a:ea typeface="微軟正黑體" pitchFamily="34" charset="-120"/>
            </a:rPr>
            <a:t>指與申請職群相關之特殊優異表現，包含競賽（不包括原用於分發優先順序之項目）、科展或觀摩發表、證照等。</a:t>
          </a:r>
          <a:endParaRPr lang="zh-TW" altLang="en-US" sz="2000" b="1" dirty="0">
            <a:solidFill>
              <a:srgbClr val="660066"/>
            </a:solidFill>
            <a:latin typeface="微軟正黑體" pitchFamily="34" charset="-120"/>
            <a:ea typeface="微軟正黑體" pitchFamily="34" charset="-120"/>
          </a:endParaRPr>
        </a:p>
      </dgm:t>
    </dgm:pt>
    <dgm:pt modelId="{D5B5AC93-53CE-4C54-86B3-B58F878D8B55}" type="parTrans" cxnId="{0FE91FE0-4A84-40D5-9B12-5B0AF18DA0CA}">
      <dgm:prSet/>
      <dgm:spPr/>
      <dgm:t>
        <a:bodyPr/>
        <a:lstStyle/>
        <a:p>
          <a:endParaRPr lang="zh-TW" altLang="en-US" b="1">
            <a:latin typeface="微軟正黑體" pitchFamily="34" charset="-120"/>
            <a:ea typeface="微軟正黑體" pitchFamily="34" charset="-120"/>
          </a:endParaRPr>
        </a:p>
      </dgm:t>
    </dgm:pt>
    <dgm:pt modelId="{C29DC0CE-671B-4472-832C-92B70DB0C77C}" type="sibTrans" cxnId="{0FE91FE0-4A84-40D5-9B12-5B0AF18DA0CA}">
      <dgm:prSet/>
      <dgm:spPr/>
      <dgm:t>
        <a:bodyPr/>
        <a:lstStyle/>
        <a:p>
          <a:endParaRPr lang="zh-TW" altLang="en-US" b="1">
            <a:latin typeface="微軟正黑體" pitchFamily="34" charset="-120"/>
            <a:ea typeface="微軟正黑體" pitchFamily="34" charset="-120"/>
          </a:endParaRPr>
        </a:p>
      </dgm:t>
    </dgm:pt>
    <dgm:pt modelId="{14FD2B14-D2D4-4F95-B98C-348EEB835BAB}">
      <dgm:prSet phldrT="[文字]" custT="1"/>
      <dgm:spPr/>
      <dgm:t>
        <a:bodyPr/>
        <a:lstStyle/>
        <a:p>
          <a:pPr>
            <a:lnSpc>
              <a:spcPct val="80000"/>
            </a:lnSpc>
            <a:spcAft>
              <a:spcPts val="0"/>
            </a:spcAft>
          </a:pPr>
          <a:r>
            <a:rPr lang="zh-TW" altLang="en-US" sz="2000" b="1" dirty="0" smtClean="0">
              <a:solidFill>
                <a:srgbClr val="660066"/>
              </a:solidFill>
              <a:latin typeface="微軟正黑體" pitchFamily="34" charset="-120"/>
              <a:ea typeface="微軟正黑體" pitchFamily="34" charset="-120"/>
            </a:rPr>
            <a:t>特殊表現與職群相關性及其得分須由各區作業小組審定之。</a:t>
          </a:r>
          <a:endParaRPr lang="zh-TW" altLang="en-US" sz="2000" b="1" dirty="0">
            <a:solidFill>
              <a:srgbClr val="660066"/>
            </a:solidFill>
            <a:latin typeface="微軟正黑體" pitchFamily="34" charset="-120"/>
            <a:ea typeface="微軟正黑體" pitchFamily="34" charset="-120"/>
          </a:endParaRPr>
        </a:p>
      </dgm:t>
    </dgm:pt>
    <dgm:pt modelId="{7288ACF3-A719-4FC9-ADA6-0E40606A1FC5}" type="parTrans" cxnId="{D81BAFC3-8600-42ED-8435-9CF3661DF1A5}">
      <dgm:prSet/>
      <dgm:spPr/>
      <dgm:t>
        <a:bodyPr/>
        <a:lstStyle/>
        <a:p>
          <a:endParaRPr lang="zh-TW" altLang="en-US" b="1">
            <a:latin typeface="微軟正黑體" pitchFamily="34" charset="-120"/>
            <a:ea typeface="微軟正黑體" pitchFamily="34" charset="-120"/>
          </a:endParaRPr>
        </a:p>
      </dgm:t>
    </dgm:pt>
    <dgm:pt modelId="{FC117FED-50DD-4DC9-A716-6332956F10FA}" type="sibTrans" cxnId="{D81BAFC3-8600-42ED-8435-9CF3661DF1A5}">
      <dgm:prSet/>
      <dgm:spPr/>
      <dgm:t>
        <a:bodyPr/>
        <a:lstStyle/>
        <a:p>
          <a:endParaRPr lang="zh-TW" altLang="en-US" b="1">
            <a:latin typeface="微軟正黑體" pitchFamily="34" charset="-120"/>
            <a:ea typeface="微軟正黑體" pitchFamily="34" charset="-120"/>
          </a:endParaRPr>
        </a:p>
      </dgm:t>
    </dgm:pt>
    <dgm:pt modelId="{9CA5DC40-1457-4EAB-B3A9-E63B5546ED77}" type="pres">
      <dgm:prSet presAssocID="{88407BD8-CB72-4CF6-B2AD-A1C0F4F7EB13}" presName="Name0" presStyleCnt="0">
        <dgm:presLayoutVars>
          <dgm:dir/>
          <dgm:animLvl val="lvl"/>
          <dgm:resizeHandles val="exact"/>
        </dgm:presLayoutVars>
      </dgm:prSet>
      <dgm:spPr/>
      <dgm:t>
        <a:bodyPr/>
        <a:lstStyle/>
        <a:p>
          <a:endParaRPr lang="zh-TW" altLang="en-US"/>
        </a:p>
      </dgm:t>
    </dgm:pt>
    <dgm:pt modelId="{6D0EC30D-8BB7-414F-BA70-400F617ED3B7}" type="pres">
      <dgm:prSet presAssocID="{733C5A67-044C-4E20-9591-DBAEEBA55C8D}" presName="linNode" presStyleCnt="0"/>
      <dgm:spPr/>
    </dgm:pt>
    <dgm:pt modelId="{39AB1A83-AFF1-420E-AE79-659AA9A736F3}" type="pres">
      <dgm:prSet presAssocID="{733C5A67-044C-4E20-9591-DBAEEBA55C8D}" presName="parentText" presStyleLbl="node1" presStyleIdx="0" presStyleCnt="3" custScaleX="71751" custScaleY="76323">
        <dgm:presLayoutVars>
          <dgm:chMax val="1"/>
          <dgm:bulletEnabled val="1"/>
        </dgm:presLayoutVars>
      </dgm:prSet>
      <dgm:spPr/>
      <dgm:t>
        <a:bodyPr/>
        <a:lstStyle/>
        <a:p>
          <a:endParaRPr lang="zh-TW" altLang="en-US"/>
        </a:p>
      </dgm:t>
    </dgm:pt>
    <dgm:pt modelId="{11E52F33-2C10-4CF1-BB8D-B9325D99C0C9}" type="pres">
      <dgm:prSet presAssocID="{733C5A67-044C-4E20-9591-DBAEEBA55C8D}" presName="descendantText" presStyleLbl="alignAccFollowNode1" presStyleIdx="0" presStyleCnt="3" custScaleX="113242" custScaleY="79600">
        <dgm:presLayoutVars>
          <dgm:bulletEnabled val="1"/>
        </dgm:presLayoutVars>
      </dgm:prSet>
      <dgm:spPr/>
      <dgm:t>
        <a:bodyPr/>
        <a:lstStyle/>
        <a:p>
          <a:endParaRPr lang="zh-TW" altLang="en-US"/>
        </a:p>
      </dgm:t>
    </dgm:pt>
    <dgm:pt modelId="{8BD1A0E1-4BC9-44B8-B93B-21FD2A0AB7B1}" type="pres">
      <dgm:prSet presAssocID="{97E04478-86F8-437D-9E50-343D141219EB}" presName="sp" presStyleCnt="0"/>
      <dgm:spPr/>
    </dgm:pt>
    <dgm:pt modelId="{16EBB818-7A7C-46F3-B972-6E7055711836}" type="pres">
      <dgm:prSet presAssocID="{D6B59A77-7B27-4A72-9A20-831D4465AE24}" presName="linNode" presStyleCnt="0"/>
      <dgm:spPr/>
    </dgm:pt>
    <dgm:pt modelId="{39C30F71-E506-45B4-8F65-E94E8CAB0CBF}" type="pres">
      <dgm:prSet presAssocID="{D6B59A77-7B27-4A72-9A20-831D4465AE24}" presName="parentText" presStyleLbl="node1" presStyleIdx="1" presStyleCnt="3" custScaleX="71751" custScaleY="87764">
        <dgm:presLayoutVars>
          <dgm:chMax val="1"/>
          <dgm:bulletEnabled val="1"/>
        </dgm:presLayoutVars>
      </dgm:prSet>
      <dgm:spPr/>
      <dgm:t>
        <a:bodyPr/>
        <a:lstStyle/>
        <a:p>
          <a:endParaRPr lang="zh-TW" altLang="en-US"/>
        </a:p>
      </dgm:t>
    </dgm:pt>
    <dgm:pt modelId="{369B996F-D8A3-4E1B-8191-C24BB4F4C530}" type="pres">
      <dgm:prSet presAssocID="{D6B59A77-7B27-4A72-9A20-831D4465AE24}" presName="descendantText" presStyleLbl="alignAccFollowNode1" presStyleIdx="1" presStyleCnt="3" custScaleX="113242">
        <dgm:presLayoutVars>
          <dgm:bulletEnabled val="1"/>
        </dgm:presLayoutVars>
      </dgm:prSet>
      <dgm:spPr/>
      <dgm:t>
        <a:bodyPr/>
        <a:lstStyle/>
        <a:p>
          <a:endParaRPr lang="zh-TW" altLang="en-US"/>
        </a:p>
      </dgm:t>
    </dgm:pt>
    <dgm:pt modelId="{574E674F-B97A-4DC9-BB74-C2F77243590B}" type="pres">
      <dgm:prSet presAssocID="{977846D3-73AD-4EFD-B112-B3857EB8ED99}" presName="sp" presStyleCnt="0"/>
      <dgm:spPr/>
    </dgm:pt>
    <dgm:pt modelId="{462DB610-D012-40FC-B194-9ABFA0AC9C9C}" type="pres">
      <dgm:prSet presAssocID="{AA34AA6E-D197-4046-B734-53057A1B5787}" presName="linNode" presStyleCnt="0"/>
      <dgm:spPr/>
    </dgm:pt>
    <dgm:pt modelId="{67F14AC5-A5D0-4BF2-8D2E-068CFCE29A08}" type="pres">
      <dgm:prSet presAssocID="{AA34AA6E-D197-4046-B734-53057A1B5787}" presName="parentText" presStyleLbl="node1" presStyleIdx="2" presStyleCnt="3" custScaleX="71751">
        <dgm:presLayoutVars>
          <dgm:chMax val="1"/>
          <dgm:bulletEnabled val="1"/>
        </dgm:presLayoutVars>
      </dgm:prSet>
      <dgm:spPr/>
      <dgm:t>
        <a:bodyPr/>
        <a:lstStyle/>
        <a:p>
          <a:endParaRPr lang="zh-TW" altLang="en-US"/>
        </a:p>
      </dgm:t>
    </dgm:pt>
    <dgm:pt modelId="{350D9833-0FFA-42A8-B00F-3DD3768112E6}" type="pres">
      <dgm:prSet presAssocID="{AA34AA6E-D197-4046-B734-53057A1B5787}" presName="descendantText" presStyleLbl="alignAccFollowNode1" presStyleIdx="2" presStyleCnt="3" custScaleX="113242" custScaleY="122895">
        <dgm:presLayoutVars>
          <dgm:bulletEnabled val="1"/>
        </dgm:presLayoutVars>
      </dgm:prSet>
      <dgm:spPr/>
      <dgm:t>
        <a:bodyPr/>
        <a:lstStyle/>
        <a:p>
          <a:endParaRPr lang="zh-TW" altLang="en-US"/>
        </a:p>
      </dgm:t>
    </dgm:pt>
  </dgm:ptLst>
  <dgm:cxnLst>
    <dgm:cxn modelId="{10238224-C632-47DA-B487-810F8100A226}" srcId="{88407BD8-CB72-4CF6-B2AD-A1C0F4F7EB13}" destId="{733C5A67-044C-4E20-9591-DBAEEBA55C8D}" srcOrd="0" destOrd="0" parTransId="{EDE6A3AE-8A65-47FC-A840-2B49896F734C}" sibTransId="{97E04478-86F8-437D-9E50-343D141219EB}"/>
    <dgm:cxn modelId="{9813AC44-C358-40EF-BD10-1044AD87E2E2}" type="presOf" srcId="{AA34AA6E-D197-4046-B734-53057A1B5787}" destId="{67F14AC5-A5D0-4BF2-8D2E-068CFCE29A08}" srcOrd="0" destOrd="0" presId="urn:microsoft.com/office/officeart/2005/8/layout/vList5"/>
    <dgm:cxn modelId="{A0ABA51D-D9EE-4DB1-B9E5-4F909E9CCE4C}" srcId="{733C5A67-044C-4E20-9591-DBAEEBA55C8D}" destId="{59A77E42-6E46-4110-899F-0200A02526FF}" srcOrd="0" destOrd="0" parTransId="{7D5A1B4F-340A-49A3-B5E3-39B17046EB0F}" sibTransId="{9E00BDAF-972A-406F-AE93-9B0F0F6A0DC3}"/>
    <dgm:cxn modelId="{A31B0A69-DCDA-4D86-8551-497AA7A375F3}" srcId="{88407BD8-CB72-4CF6-B2AD-A1C0F4F7EB13}" destId="{AA34AA6E-D197-4046-B734-53057A1B5787}" srcOrd="2" destOrd="0" parTransId="{5242A5BC-D50C-4698-8D38-0664C518337F}" sibTransId="{42BAD3D0-E854-4622-BE23-951F00D0D02C}"/>
    <dgm:cxn modelId="{F9844138-5C09-4355-B5DE-97147E634C58}" srcId="{D6B59A77-7B27-4A72-9A20-831D4465AE24}" destId="{BDAA2CE9-9250-40C0-9747-A3931E1E344D}" srcOrd="0" destOrd="0" parTransId="{8A01CB68-1BDD-4DCE-88BE-528B8F49B6A3}" sibTransId="{CB7B7E7D-EAC1-467A-9154-11ABD4B3A8B7}"/>
    <dgm:cxn modelId="{F5B8B0FD-63CE-433E-9A39-DB7445396938}" srcId="{88407BD8-CB72-4CF6-B2AD-A1C0F4F7EB13}" destId="{D6B59A77-7B27-4A72-9A20-831D4465AE24}" srcOrd="1" destOrd="0" parTransId="{F0737B20-9029-44BE-8B74-E61D171C7635}" sibTransId="{977846D3-73AD-4EFD-B112-B3857EB8ED99}"/>
    <dgm:cxn modelId="{EB4D4789-68FC-4D49-B6A7-1613A8F77DBA}" type="presOf" srcId="{733C5A67-044C-4E20-9591-DBAEEBA55C8D}" destId="{39AB1A83-AFF1-420E-AE79-659AA9A736F3}" srcOrd="0" destOrd="0" presId="urn:microsoft.com/office/officeart/2005/8/layout/vList5"/>
    <dgm:cxn modelId="{8E77BE9E-5D2F-49F3-A4C1-69F8FFEE4ED7}" type="presOf" srcId="{88407BD8-CB72-4CF6-B2AD-A1C0F4F7EB13}" destId="{9CA5DC40-1457-4EAB-B3A9-E63B5546ED77}" srcOrd="0" destOrd="0" presId="urn:microsoft.com/office/officeart/2005/8/layout/vList5"/>
    <dgm:cxn modelId="{0FE91FE0-4A84-40D5-9B12-5B0AF18DA0CA}" srcId="{AA34AA6E-D197-4046-B734-53057A1B5787}" destId="{89454589-AB1E-45A4-8BAD-168B8B2FA904}" srcOrd="0" destOrd="0" parTransId="{D5B5AC93-53CE-4C54-86B3-B58F878D8B55}" sibTransId="{C29DC0CE-671B-4472-832C-92B70DB0C77C}"/>
    <dgm:cxn modelId="{96FDEA7E-3238-4A4C-B5A7-4832463D26BD}" type="presOf" srcId="{D6B59A77-7B27-4A72-9A20-831D4465AE24}" destId="{39C30F71-E506-45B4-8F65-E94E8CAB0CBF}" srcOrd="0" destOrd="0" presId="urn:microsoft.com/office/officeart/2005/8/layout/vList5"/>
    <dgm:cxn modelId="{D81BAFC3-8600-42ED-8435-9CF3661DF1A5}" srcId="{AA34AA6E-D197-4046-B734-53057A1B5787}" destId="{14FD2B14-D2D4-4F95-B98C-348EEB835BAB}" srcOrd="1" destOrd="0" parTransId="{7288ACF3-A719-4FC9-ADA6-0E40606A1FC5}" sibTransId="{FC117FED-50DD-4DC9-A716-6332956F10FA}"/>
    <dgm:cxn modelId="{2C5D8E7D-3E83-49E0-8AA9-08639F91FCA8}" type="presOf" srcId="{14FD2B14-D2D4-4F95-B98C-348EEB835BAB}" destId="{350D9833-0FFA-42A8-B00F-3DD3768112E6}" srcOrd="0" destOrd="1" presId="urn:microsoft.com/office/officeart/2005/8/layout/vList5"/>
    <dgm:cxn modelId="{916000FB-0ACD-4544-8B73-03002E22A205}" type="presOf" srcId="{89454589-AB1E-45A4-8BAD-168B8B2FA904}" destId="{350D9833-0FFA-42A8-B00F-3DD3768112E6}" srcOrd="0" destOrd="0" presId="urn:microsoft.com/office/officeart/2005/8/layout/vList5"/>
    <dgm:cxn modelId="{17CD68D8-1D4A-41AB-8E3B-5A603AACDA95}" type="presOf" srcId="{BDAA2CE9-9250-40C0-9747-A3931E1E344D}" destId="{369B996F-D8A3-4E1B-8191-C24BB4F4C530}" srcOrd="0" destOrd="0" presId="urn:microsoft.com/office/officeart/2005/8/layout/vList5"/>
    <dgm:cxn modelId="{DB04D103-4CA9-4039-99BA-C2FB23A37FC9}" type="presOf" srcId="{59A77E42-6E46-4110-899F-0200A02526FF}" destId="{11E52F33-2C10-4CF1-BB8D-B9325D99C0C9}" srcOrd="0" destOrd="0" presId="urn:microsoft.com/office/officeart/2005/8/layout/vList5"/>
    <dgm:cxn modelId="{7D864132-ED6D-4AFA-9651-E1D206FE64F7}" type="presParOf" srcId="{9CA5DC40-1457-4EAB-B3A9-E63B5546ED77}" destId="{6D0EC30D-8BB7-414F-BA70-400F617ED3B7}" srcOrd="0" destOrd="0" presId="urn:microsoft.com/office/officeart/2005/8/layout/vList5"/>
    <dgm:cxn modelId="{7AAB4BE8-732F-4B5F-AA06-DC62FA22AA62}" type="presParOf" srcId="{6D0EC30D-8BB7-414F-BA70-400F617ED3B7}" destId="{39AB1A83-AFF1-420E-AE79-659AA9A736F3}" srcOrd="0" destOrd="0" presId="urn:microsoft.com/office/officeart/2005/8/layout/vList5"/>
    <dgm:cxn modelId="{CE17655E-FB6E-40D9-8013-A4B393E80FD3}" type="presParOf" srcId="{6D0EC30D-8BB7-414F-BA70-400F617ED3B7}" destId="{11E52F33-2C10-4CF1-BB8D-B9325D99C0C9}" srcOrd="1" destOrd="0" presId="urn:microsoft.com/office/officeart/2005/8/layout/vList5"/>
    <dgm:cxn modelId="{E0C81A7C-59DB-400B-9C1C-0DE62D07D583}" type="presParOf" srcId="{9CA5DC40-1457-4EAB-B3A9-E63B5546ED77}" destId="{8BD1A0E1-4BC9-44B8-B93B-21FD2A0AB7B1}" srcOrd="1" destOrd="0" presId="urn:microsoft.com/office/officeart/2005/8/layout/vList5"/>
    <dgm:cxn modelId="{4228DF83-D5DB-4DF5-B949-E2FA13461DA1}" type="presParOf" srcId="{9CA5DC40-1457-4EAB-B3A9-E63B5546ED77}" destId="{16EBB818-7A7C-46F3-B972-6E7055711836}" srcOrd="2" destOrd="0" presId="urn:microsoft.com/office/officeart/2005/8/layout/vList5"/>
    <dgm:cxn modelId="{587AB598-44E7-469C-A2E5-31FD8402F44F}" type="presParOf" srcId="{16EBB818-7A7C-46F3-B972-6E7055711836}" destId="{39C30F71-E506-45B4-8F65-E94E8CAB0CBF}" srcOrd="0" destOrd="0" presId="urn:microsoft.com/office/officeart/2005/8/layout/vList5"/>
    <dgm:cxn modelId="{21891E5B-1E49-46EA-9DCC-A2AE536FF0AB}" type="presParOf" srcId="{16EBB818-7A7C-46F3-B972-6E7055711836}" destId="{369B996F-D8A3-4E1B-8191-C24BB4F4C530}" srcOrd="1" destOrd="0" presId="urn:microsoft.com/office/officeart/2005/8/layout/vList5"/>
    <dgm:cxn modelId="{5726C327-833E-4A09-BA67-521831BA3431}" type="presParOf" srcId="{9CA5DC40-1457-4EAB-B3A9-E63B5546ED77}" destId="{574E674F-B97A-4DC9-BB74-C2F77243590B}" srcOrd="3" destOrd="0" presId="urn:microsoft.com/office/officeart/2005/8/layout/vList5"/>
    <dgm:cxn modelId="{510A664A-834E-447C-A775-717D9A9FB791}" type="presParOf" srcId="{9CA5DC40-1457-4EAB-B3A9-E63B5546ED77}" destId="{462DB610-D012-40FC-B194-9ABFA0AC9C9C}" srcOrd="4" destOrd="0" presId="urn:microsoft.com/office/officeart/2005/8/layout/vList5"/>
    <dgm:cxn modelId="{C21288C2-6325-45A2-9344-1F5DA2571950}" type="presParOf" srcId="{462DB610-D012-40FC-B194-9ABFA0AC9C9C}" destId="{67F14AC5-A5D0-4BF2-8D2E-068CFCE29A08}" srcOrd="0" destOrd="0" presId="urn:microsoft.com/office/officeart/2005/8/layout/vList5"/>
    <dgm:cxn modelId="{103A5AA2-DB7F-4A16-A960-47E2EEA0BED8}" type="presParOf" srcId="{462DB610-D012-40FC-B194-9ABFA0AC9C9C}" destId="{350D9833-0FFA-42A8-B00F-3DD3768112E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7A235D0-9C73-4E0B-84D9-FD2D3D107A8F}" type="doc">
      <dgm:prSet loTypeId="urn:microsoft.com/office/officeart/2005/8/layout/process4" loCatId="list" qsTypeId="urn:microsoft.com/office/officeart/2005/8/quickstyle/3d1" qsCatId="3D" csTypeId="urn:microsoft.com/office/officeart/2005/8/colors/colorful1#5" csCatId="colorful" phldr="1"/>
      <dgm:spPr/>
      <dgm:t>
        <a:bodyPr/>
        <a:lstStyle/>
        <a:p>
          <a:endParaRPr lang="zh-TW" altLang="en-US"/>
        </a:p>
      </dgm:t>
    </dgm:pt>
    <dgm:pt modelId="{E5638B96-AE20-49C3-AB3D-BD80BE0C2516}">
      <dgm:prSet phldrT="[文字]" custT="1"/>
      <dgm:spPr/>
      <dgm:t>
        <a:bodyPr/>
        <a:lstStyle/>
        <a:p>
          <a:pPr>
            <a:lnSpc>
              <a:spcPct val="80000"/>
            </a:lnSpc>
            <a:spcBef>
              <a:spcPts val="0"/>
            </a:spcBef>
            <a:spcAft>
              <a:spcPts val="0"/>
            </a:spcAft>
          </a:pPr>
          <a:r>
            <a:rPr lang="zh-TW" altLang="en-US" sz="2400" b="1" dirty="0" smtClean="0">
              <a:latin typeface="微軟正黑體" pitchFamily="34" charset="-120"/>
              <a:ea typeface="微軟正黑體" pitchFamily="34" charset="-120"/>
            </a:rPr>
            <a:t>曾選習國中技藝教育應屆畢（結）業生</a:t>
          </a:r>
          <a:endParaRPr lang="en-US" altLang="zh-TW" sz="2400" b="1" dirty="0" smtClean="0">
            <a:latin typeface="微軟正黑體" pitchFamily="34" charset="-120"/>
            <a:ea typeface="微軟正黑體" pitchFamily="34" charset="-120"/>
          </a:endParaRPr>
        </a:p>
        <a:p>
          <a:pPr>
            <a:lnSpc>
              <a:spcPct val="80000"/>
            </a:lnSpc>
            <a:spcBef>
              <a:spcPts val="0"/>
            </a:spcBef>
            <a:spcAft>
              <a:spcPts val="0"/>
            </a:spcAft>
          </a:pPr>
          <a:r>
            <a:rPr lang="zh-TW" altLang="en-US" sz="2400" b="1" dirty="0" smtClean="0">
              <a:latin typeface="微軟正黑體" pitchFamily="34" charset="-120"/>
              <a:ea typeface="微軟正黑體" pitchFamily="34" charset="-120"/>
            </a:rPr>
            <a:t>為第一優先分發對象</a:t>
          </a:r>
          <a:endParaRPr lang="zh-TW" altLang="en-US" sz="2400" b="1" dirty="0">
            <a:latin typeface="微軟正黑體" pitchFamily="34" charset="-120"/>
            <a:ea typeface="微軟正黑體" pitchFamily="34" charset="-120"/>
          </a:endParaRPr>
        </a:p>
      </dgm:t>
    </dgm:pt>
    <dgm:pt modelId="{BF835EAB-A0BE-4C7D-B5C8-AB58812BFCC5}" type="parTrans" cxnId="{528DCCA8-5720-4DA4-B11C-0E315F668B15}">
      <dgm:prSet/>
      <dgm:spPr/>
      <dgm:t>
        <a:bodyPr/>
        <a:lstStyle/>
        <a:p>
          <a:pPr>
            <a:lnSpc>
              <a:spcPct val="80000"/>
            </a:lnSpc>
            <a:spcBef>
              <a:spcPts val="0"/>
            </a:spcBef>
            <a:spcAft>
              <a:spcPts val="0"/>
            </a:spcAft>
          </a:pPr>
          <a:endParaRPr lang="zh-TW" altLang="en-US" sz="2400" b="1">
            <a:latin typeface="微軟正黑體" pitchFamily="34" charset="-120"/>
            <a:ea typeface="微軟正黑體" pitchFamily="34" charset="-120"/>
          </a:endParaRPr>
        </a:p>
      </dgm:t>
    </dgm:pt>
    <dgm:pt modelId="{7F9245F0-BEF1-4F38-994A-D8444BDFC307}" type="sibTrans" cxnId="{528DCCA8-5720-4DA4-B11C-0E315F668B15}">
      <dgm:prSet/>
      <dgm:spPr/>
      <dgm:t>
        <a:bodyPr/>
        <a:lstStyle/>
        <a:p>
          <a:pPr>
            <a:lnSpc>
              <a:spcPct val="80000"/>
            </a:lnSpc>
            <a:spcBef>
              <a:spcPts val="0"/>
            </a:spcBef>
            <a:spcAft>
              <a:spcPts val="0"/>
            </a:spcAft>
          </a:pPr>
          <a:endParaRPr lang="zh-TW" altLang="en-US" sz="2400" b="1">
            <a:latin typeface="微軟正黑體" pitchFamily="34" charset="-120"/>
            <a:ea typeface="微軟正黑體" pitchFamily="34" charset="-120"/>
          </a:endParaRPr>
        </a:p>
      </dgm:t>
    </dgm:pt>
    <dgm:pt modelId="{A72D6D34-442A-4550-9EEB-EBE871E33EC9}">
      <dgm:prSet custT="1"/>
      <dgm:spPr/>
      <dgm:t>
        <a:bodyPr/>
        <a:lstStyle/>
        <a:p>
          <a:pPr>
            <a:lnSpc>
              <a:spcPct val="80000"/>
            </a:lnSpc>
            <a:spcBef>
              <a:spcPts val="0"/>
            </a:spcBef>
            <a:spcAft>
              <a:spcPts val="0"/>
            </a:spcAft>
          </a:pPr>
          <a:r>
            <a:rPr lang="zh-TW" altLang="en-US" sz="2400" b="1" dirty="0" smtClean="0">
              <a:latin typeface="微軟正黑體" pitchFamily="34" charset="-120"/>
              <a:ea typeface="微軟正黑體" pitchFamily="34" charset="-120"/>
            </a:rPr>
            <a:t>曾選習國中技藝教育非應屆畢（結）業生</a:t>
          </a:r>
          <a:endParaRPr lang="en-US" altLang="zh-TW" sz="2400" b="1" dirty="0" smtClean="0">
            <a:latin typeface="微軟正黑體" pitchFamily="34" charset="-120"/>
            <a:ea typeface="微軟正黑體" pitchFamily="34" charset="-120"/>
          </a:endParaRPr>
        </a:p>
        <a:p>
          <a:pPr>
            <a:lnSpc>
              <a:spcPct val="80000"/>
            </a:lnSpc>
            <a:spcBef>
              <a:spcPts val="0"/>
            </a:spcBef>
            <a:spcAft>
              <a:spcPts val="0"/>
            </a:spcAft>
          </a:pPr>
          <a:r>
            <a:rPr lang="zh-TW" altLang="en-US" sz="2400" b="1" dirty="0" smtClean="0">
              <a:latin typeface="微軟正黑體" pitchFamily="34" charset="-120"/>
              <a:ea typeface="微軟正黑體" pitchFamily="34" charset="-120"/>
            </a:rPr>
            <a:t>為第二優先分發對象</a:t>
          </a:r>
          <a:endParaRPr lang="zh-TW" altLang="en-US" sz="2400" b="1" dirty="0">
            <a:latin typeface="微軟正黑體" pitchFamily="34" charset="-120"/>
            <a:ea typeface="微軟正黑體" pitchFamily="34" charset="-120"/>
          </a:endParaRPr>
        </a:p>
      </dgm:t>
    </dgm:pt>
    <dgm:pt modelId="{DA393AF3-1539-4761-B435-3621903CACF4}" type="parTrans" cxnId="{6EB9A79D-D532-445D-8171-8C3CEFD2A483}">
      <dgm:prSet/>
      <dgm:spPr/>
      <dgm:t>
        <a:bodyPr/>
        <a:lstStyle/>
        <a:p>
          <a:pPr>
            <a:lnSpc>
              <a:spcPct val="80000"/>
            </a:lnSpc>
            <a:spcBef>
              <a:spcPts val="0"/>
            </a:spcBef>
            <a:spcAft>
              <a:spcPts val="0"/>
            </a:spcAft>
          </a:pPr>
          <a:endParaRPr lang="zh-TW" altLang="en-US" sz="2400" b="1">
            <a:latin typeface="微軟正黑體" pitchFamily="34" charset="-120"/>
            <a:ea typeface="微軟正黑體" pitchFamily="34" charset="-120"/>
          </a:endParaRPr>
        </a:p>
      </dgm:t>
    </dgm:pt>
    <dgm:pt modelId="{4CC1C4FB-801C-4D12-9ABE-A31C9E388865}" type="sibTrans" cxnId="{6EB9A79D-D532-445D-8171-8C3CEFD2A483}">
      <dgm:prSet/>
      <dgm:spPr/>
      <dgm:t>
        <a:bodyPr/>
        <a:lstStyle/>
        <a:p>
          <a:pPr>
            <a:lnSpc>
              <a:spcPct val="80000"/>
            </a:lnSpc>
            <a:spcBef>
              <a:spcPts val="0"/>
            </a:spcBef>
            <a:spcAft>
              <a:spcPts val="0"/>
            </a:spcAft>
          </a:pPr>
          <a:endParaRPr lang="zh-TW" altLang="en-US" sz="2400" b="1">
            <a:latin typeface="微軟正黑體" pitchFamily="34" charset="-120"/>
            <a:ea typeface="微軟正黑體" pitchFamily="34" charset="-120"/>
          </a:endParaRPr>
        </a:p>
      </dgm:t>
    </dgm:pt>
    <dgm:pt modelId="{657597F2-AFB0-4A6C-90A8-282970EFE60C}">
      <dgm:prSet custT="1"/>
      <dgm:spPr/>
      <dgm:t>
        <a:bodyPr/>
        <a:lstStyle/>
        <a:p>
          <a:pPr>
            <a:lnSpc>
              <a:spcPct val="80000"/>
            </a:lnSpc>
            <a:spcBef>
              <a:spcPts val="0"/>
            </a:spcBef>
            <a:spcAft>
              <a:spcPts val="0"/>
            </a:spcAft>
          </a:pPr>
          <a:r>
            <a:rPr lang="zh-TW" altLang="en-US" sz="2400" b="1" dirty="0" smtClean="0">
              <a:latin typeface="微軟正黑體" pitchFamily="34" charset="-120"/>
              <a:ea typeface="微軟正黑體" pitchFamily="34" charset="-120"/>
            </a:rPr>
            <a:t>未曾選習國中技藝教育應屆畢（結）業生</a:t>
          </a:r>
          <a:endParaRPr lang="en-US" altLang="zh-TW" sz="2400" b="1" dirty="0" smtClean="0">
            <a:latin typeface="微軟正黑體" pitchFamily="34" charset="-120"/>
            <a:ea typeface="微軟正黑體" pitchFamily="34" charset="-120"/>
          </a:endParaRPr>
        </a:p>
        <a:p>
          <a:pPr>
            <a:lnSpc>
              <a:spcPct val="80000"/>
            </a:lnSpc>
            <a:spcBef>
              <a:spcPts val="0"/>
            </a:spcBef>
            <a:spcAft>
              <a:spcPts val="0"/>
            </a:spcAft>
          </a:pPr>
          <a:r>
            <a:rPr lang="zh-TW" altLang="en-US" sz="2400" b="1" dirty="0" smtClean="0">
              <a:latin typeface="微軟正黑體" pitchFamily="34" charset="-120"/>
              <a:ea typeface="微軟正黑體" pitchFamily="34" charset="-120"/>
            </a:rPr>
            <a:t>為第三優先分發對象</a:t>
          </a:r>
          <a:endParaRPr lang="zh-TW" altLang="en-US" sz="2400" b="1" dirty="0">
            <a:latin typeface="微軟正黑體" pitchFamily="34" charset="-120"/>
            <a:ea typeface="微軟正黑體" pitchFamily="34" charset="-120"/>
          </a:endParaRPr>
        </a:p>
      </dgm:t>
    </dgm:pt>
    <dgm:pt modelId="{5BD49749-D85D-4BBD-93CC-EA72EB47567C}" type="parTrans" cxnId="{A2893126-D1DF-4B82-92EE-D1ADAA26FD08}">
      <dgm:prSet/>
      <dgm:spPr/>
      <dgm:t>
        <a:bodyPr/>
        <a:lstStyle/>
        <a:p>
          <a:pPr>
            <a:lnSpc>
              <a:spcPct val="80000"/>
            </a:lnSpc>
            <a:spcBef>
              <a:spcPts val="0"/>
            </a:spcBef>
            <a:spcAft>
              <a:spcPts val="0"/>
            </a:spcAft>
          </a:pPr>
          <a:endParaRPr lang="zh-TW" altLang="en-US" sz="2400" b="1">
            <a:latin typeface="微軟正黑體" pitchFamily="34" charset="-120"/>
            <a:ea typeface="微軟正黑體" pitchFamily="34" charset="-120"/>
          </a:endParaRPr>
        </a:p>
      </dgm:t>
    </dgm:pt>
    <dgm:pt modelId="{2F49E087-058F-4CDC-BA2F-AEDE8C7971A9}" type="sibTrans" cxnId="{A2893126-D1DF-4B82-92EE-D1ADAA26FD08}">
      <dgm:prSet/>
      <dgm:spPr/>
      <dgm:t>
        <a:bodyPr/>
        <a:lstStyle/>
        <a:p>
          <a:pPr>
            <a:lnSpc>
              <a:spcPct val="80000"/>
            </a:lnSpc>
            <a:spcBef>
              <a:spcPts val="0"/>
            </a:spcBef>
            <a:spcAft>
              <a:spcPts val="0"/>
            </a:spcAft>
          </a:pPr>
          <a:endParaRPr lang="zh-TW" altLang="en-US" sz="2400" b="1">
            <a:latin typeface="微軟正黑體" pitchFamily="34" charset="-120"/>
            <a:ea typeface="微軟正黑體" pitchFamily="34" charset="-120"/>
          </a:endParaRPr>
        </a:p>
      </dgm:t>
    </dgm:pt>
    <dgm:pt modelId="{1F721022-F6E3-4523-A097-BFC864D5B78C}">
      <dgm:prSet custT="1"/>
      <dgm:spPr/>
      <dgm:t>
        <a:bodyPr/>
        <a:lstStyle/>
        <a:p>
          <a:pPr>
            <a:lnSpc>
              <a:spcPct val="80000"/>
            </a:lnSpc>
            <a:spcBef>
              <a:spcPts val="0"/>
            </a:spcBef>
            <a:spcAft>
              <a:spcPts val="0"/>
            </a:spcAft>
          </a:pPr>
          <a:r>
            <a:rPr lang="zh-TW" altLang="en-US" sz="2400" b="1" dirty="0" smtClean="0">
              <a:latin typeface="微軟正黑體" pitchFamily="34" charset="-120"/>
              <a:ea typeface="微軟正黑體" pitchFamily="34" charset="-120"/>
            </a:rPr>
            <a:t>未曾選習國中技藝教育非應屆畢（結）業生</a:t>
          </a:r>
          <a:endParaRPr lang="en-US" altLang="zh-TW" sz="2400" b="1" dirty="0" smtClean="0">
            <a:latin typeface="微軟正黑體" pitchFamily="34" charset="-120"/>
            <a:ea typeface="微軟正黑體" pitchFamily="34" charset="-120"/>
          </a:endParaRPr>
        </a:p>
        <a:p>
          <a:pPr>
            <a:lnSpc>
              <a:spcPct val="80000"/>
            </a:lnSpc>
            <a:spcBef>
              <a:spcPts val="0"/>
            </a:spcBef>
            <a:spcAft>
              <a:spcPts val="0"/>
            </a:spcAft>
          </a:pPr>
          <a:r>
            <a:rPr lang="zh-TW" altLang="en-US" sz="2400" b="1" dirty="0" smtClean="0">
              <a:latin typeface="微軟正黑體" pitchFamily="34" charset="-120"/>
              <a:ea typeface="微軟正黑體" pitchFamily="34" charset="-120"/>
            </a:rPr>
            <a:t>為第四優先分發對象</a:t>
          </a:r>
          <a:endParaRPr lang="zh-TW" altLang="en-US" sz="2400" b="1" dirty="0">
            <a:latin typeface="微軟正黑體" pitchFamily="34" charset="-120"/>
            <a:ea typeface="微軟正黑體" pitchFamily="34" charset="-120"/>
          </a:endParaRPr>
        </a:p>
      </dgm:t>
    </dgm:pt>
    <dgm:pt modelId="{7D0A9546-D497-4251-832C-9BFE2F72725B}" type="parTrans" cxnId="{8122D514-5E29-43CC-99C4-43D6D7684DBC}">
      <dgm:prSet/>
      <dgm:spPr/>
      <dgm:t>
        <a:bodyPr/>
        <a:lstStyle/>
        <a:p>
          <a:pPr>
            <a:lnSpc>
              <a:spcPct val="80000"/>
            </a:lnSpc>
            <a:spcBef>
              <a:spcPts val="0"/>
            </a:spcBef>
            <a:spcAft>
              <a:spcPts val="0"/>
            </a:spcAft>
          </a:pPr>
          <a:endParaRPr lang="zh-TW" altLang="en-US" sz="2400" b="1">
            <a:latin typeface="微軟正黑體" pitchFamily="34" charset="-120"/>
            <a:ea typeface="微軟正黑體" pitchFamily="34" charset="-120"/>
          </a:endParaRPr>
        </a:p>
      </dgm:t>
    </dgm:pt>
    <dgm:pt modelId="{72025D25-4603-41C0-AE52-50D145057983}" type="sibTrans" cxnId="{8122D514-5E29-43CC-99C4-43D6D7684DBC}">
      <dgm:prSet/>
      <dgm:spPr/>
      <dgm:t>
        <a:bodyPr/>
        <a:lstStyle/>
        <a:p>
          <a:pPr>
            <a:lnSpc>
              <a:spcPct val="80000"/>
            </a:lnSpc>
            <a:spcBef>
              <a:spcPts val="0"/>
            </a:spcBef>
            <a:spcAft>
              <a:spcPts val="0"/>
            </a:spcAft>
          </a:pPr>
          <a:endParaRPr lang="zh-TW" altLang="en-US" sz="2400" b="1">
            <a:latin typeface="微軟正黑體" pitchFamily="34" charset="-120"/>
            <a:ea typeface="微軟正黑體" pitchFamily="34" charset="-120"/>
          </a:endParaRPr>
        </a:p>
      </dgm:t>
    </dgm:pt>
    <dgm:pt modelId="{C525BDEE-C8F0-478C-8E0F-DD8FBE996CC4}" type="pres">
      <dgm:prSet presAssocID="{B7A235D0-9C73-4E0B-84D9-FD2D3D107A8F}" presName="Name0" presStyleCnt="0">
        <dgm:presLayoutVars>
          <dgm:dir/>
          <dgm:animLvl val="lvl"/>
          <dgm:resizeHandles val="exact"/>
        </dgm:presLayoutVars>
      </dgm:prSet>
      <dgm:spPr/>
      <dgm:t>
        <a:bodyPr/>
        <a:lstStyle/>
        <a:p>
          <a:endParaRPr lang="zh-TW" altLang="en-US"/>
        </a:p>
      </dgm:t>
    </dgm:pt>
    <dgm:pt modelId="{D5BBE611-A9DD-4438-B31B-80636072EC0A}" type="pres">
      <dgm:prSet presAssocID="{1F721022-F6E3-4523-A097-BFC864D5B78C}" presName="boxAndChildren" presStyleCnt="0"/>
      <dgm:spPr/>
    </dgm:pt>
    <dgm:pt modelId="{14E99D98-016B-4842-BDA6-98F0DE5576F8}" type="pres">
      <dgm:prSet presAssocID="{1F721022-F6E3-4523-A097-BFC864D5B78C}" presName="parentTextBox" presStyleLbl="node1" presStyleIdx="0" presStyleCnt="4"/>
      <dgm:spPr/>
      <dgm:t>
        <a:bodyPr/>
        <a:lstStyle/>
        <a:p>
          <a:endParaRPr lang="zh-TW" altLang="en-US"/>
        </a:p>
      </dgm:t>
    </dgm:pt>
    <dgm:pt modelId="{737C3AAB-2513-4DCA-BB4B-165DB36D61E1}" type="pres">
      <dgm:prSet presAssocID="{2F49E087-058F-4CDC-BA2F-AEDE8C7971A9}" presName="sp" presStyleCnt="0"/>
      <dgm:spPr/>
    </dgm:pt>
    <dgm:pt modelId="{90480CC3-C37B-483D-845D-E48A041ED955}" type="pres">
      <dgm:prSet presAssocID="{657597F2-AFB0-4A6C-90A8-282970EFE60C}" presName="arrowAndChildren" presStyleCnt="0"/>
      <dgm:spPr/>
    </dgm:pt>
    <dgm:pt modelId="{504398C3-CF88-4B1C-9A65-B9F2FA8C5EBF}" type="pres">
      <dgm:prSet presAssocID="{657597F2-AFB0-4A6C-90A8-282970EFE60C}" presName="parentTextArrow" presStyleLbl="node1" presStyleIdx="1" presStyleCnt="4"/>
      <dgm:spPr/>
      <dgm:t>
        <a:bodyPr/>
        <a:lstStyle/>
        <a:p>
          <a:endParaRPr lang="zh-TW" altLang="en-US"/>
        </a:p>
      </dgm:t>
    </dgm:pt>
    <dgm:pt modelId="{73694720-C36A-4418-BBA7-B82A34E07776}" type="pres">
      <dgm:prSet presAssocID="{4CC1C4FB-801C-4D12-9ABE-A31C9E388865}" presName="sp" presStyleCnt="0"/>
      <dgm:spPr/>
    </dgm:pt>
    <dgm:pt modelId="{7BD3CE70-4316-4EE9-92AA-288A05A862CA}" type="pres">
      <dgm:prSet presAssocID="{A72D6D34-442A-4550-9EEB-EBE871E33EC9}" presName="arrowAndChildren" presStyleCnt="0"/>
      <dgm:spPr/>
    </dgm:pt>
    <dgm:pt modelId="{45287410-2D7C-4A4F-90DD-33F0C24D4478}" type="pres">
      <dgm:prSet presAssocID="{A72D6D34-442A-4550-9EEB-EBE871E33EC9}" presName="parentTextArrow" presStyleLbl="node1" presStyleIdx="2" presStyleCnt="4"/>
      <dgm:spPr/>
      <dgm:t>
        <a:bodyPr/>
        <a:lstStyle/>
        <a:p>
          <a:endParaRPr lang="zh-TW" altLang="en-US"/>
        </a:p>
      </dgm:t>
    </dgm:pt>
    <dgm:pt modelId="{346EEC55-1CC6-4A9E-BFF6-F16514954E45}" type="pres">
      <dgm:prSet presAssocID="{7F9245F0-BEF1-4F38-994A-D8444BDFC307}" presName="sp" presStyleCnt="0"/>
      <dgm:spPr/>
    </dgm:pt>
    <dgm:pt modelId="{328AFDF8-E0D3-42D4-A7F6-C1F7697EC64C}" type="pres">
      <dgm:prSet presAssocID="{E5638B96-AE20-49C3-AB3D-BD80BE0C2516}" presName="arrowAndChildren" presStyleCnt="0"/>
      <dgm:spPr/>
    </dgm:pt>
    <dgm:pt modelId="{1B2F6319-04BA-4EE0-A121-3B1B285251E2}" type="pres">
      <dgm:prSet presAssocID="{E5638B96-AE20-49C3-AB3D-BD80BE0C2516}" presName="parentTextArrow" presStyleLbl="node1" presStyleIdx="3" presStyleCnt="4"/>
      <dgm:spPr/>
      <dgm:t>
        <a:bodyPr/>
        <a:lstStyle/>
        <a:p>
          <a:endParaRPr lang="zh-TW" altLang="en-US"/>
        </a:p>
      </dgm:t>
    </dgm:pt>
  </dgm:ptLst>
  <dgm:cxnLst>
    <dgm:cxn modelId="{DB4458EE-82CF-4994-B8DB-1255E2DFAF82}" type="presOf" srcId="{657597F2-AFB0-4A6C-90A8-282970EFE60C}" destId="{504398C3-CF88-4B1C-9A65-B9F2FA8C5EBF}" srcOrd="0" destOrd="0" presId="urn:microsoft.com/office/officeart/2005/8/layout/process4"/>
    <dgm:cxn modelId="{51C8E306-352D-4C23-ACEC-722DC7B8FC8C}" type="presOf" srcId="{1F721022-F6E3-4523-A097-BFC864D5B78C}" destId="{14E99D98-016B-4842-BDA6-98F0DE5576F8}" srcOrd="0" destOrd="0" presId="urn:microsoft.com/office/officeart/2005/8/layout/process4"/>
    <dgm:cxn modelId="{4E1E8D68-024F-4F2F-A033-B99ED51CB636}" type="presOf" srcId="{E5638B96-AE20-49C3-AB3D-BD80BE0C2516}" destId="{1B2F6319-04BA-4EE0-A121-3B1B285251E2}" srcOrd="0" destOrd="0" presId="urn:microsoft.com/office/officeart/2005/8/layout/process4"/>
    <dgm:cxn modelId="{A2893126-D1DF-4B82-92EE-D1ADAA26FD08}" srcId="{B7A235D0-9C73-4E0B-84D9-FD2D3D107A8F}" destId="{657597F2-AFB0-4A6C-90A8-282970EFE60C}" srcOrd="2" destOrd="0" parTransId="{5BD49749-D85D-4BBD-93CC-EA72EB47567C}" sibTransId="{2F49E087-058F-4CDC-BA2F-AEDE8C7971A9}"/>
    <dgm:cxn modelId="{218734E0-D0A2-43B5-9755-2CA45829D262}" type="presOf" srcId="{B7A235D0-9C73-4E0B-84D9-FD2D3D107A8F}" destId="{C525BDEE-C8F0-478C-8E0F-DD8FBE996CC4}" srcOrd="0" destOrd="0" presId="urn:microsoft.com/office/officeart/2005/8/layout/process4"/>
    <dgm:cxn modelId="{6C15B8AA-217B-4805-8FB9-50E647840E5B}" type="presOf" srcId="{A72D6D34-442A-4550-9EEB-EBE871E33EC9}" destId="{45287410-2D7C-4A4F-90DD-33F0C24D4478}" srcOrd="0" destOrd="0" presId="urn:microsoft.com/office/officeart/2005/8/layout/process4"/>
    <dgm:cxn modelId="{528DCCA8-5720-4DA4-B11C-0E315F668B15}" srcId="{B7A235D0-9C73-4E0B-84D9-FD2D3D107A8F}" destId="{E5638B96-AE20-49C3-AB3D-BD80BE0C2516}" srcOrd="0" destOrd="0" parTransId="{BF835EAB-A0BE-4C7D-B5C8-AB58812BFCC5}" sibTransId="{7F9245F0-BEF1-4F38-994A-D8444BDFC307}"/>
    <dgm:cxn modelId="{6EB9A79D-D532-445D-8171-8C3CEFD2A483}" srcId="{B7A235D0-9C73-4E0B-84D9-FD2D3D107A8F}" destId="{A72D6D34-442A-4550-9EEB-EBE871E33EC9}" srcOrd="1" destOrd="0" parTransId="{DA393AF3-1539-4761-B435-3621903CACF4}" sibTransId="{4CC1C4FB-801C-4D12-9ABE-A31C9E388865}"/>
    <dgm:cxn modelId="{8122D514-5E29-43CC-99C4-43D6D7684DBC}" srcId="{B7A235D0-9C73-4E0B-84D9-FD2D3D107A8F}" destId="{1F721022-F6E3-4523-A097-BFC864D5B78C}" srcOrd="3" destOrd="0" parTransId="{7D0A9546-D497-4251-832C-9BFE2F72725B}" sibTransId="{72025D25-4603-41C0-AE52-50D145057983}"/>
    <dgm:cxn modelId="{11C92A44-D7E7-48C4-8E0B-FCFD794AFDAD}" type="presParOf" srcId="{C525BDEE-C8F0-478C-8E0F-DD8FBE996CC4}" destId="{D5BBE611-A9DD-4438-B31B-80636072EC0A}" srcOrd="0" destOrd="0" presId="urn:microsoft.com/office/officeart/2005/8/layout/process4"/>
    <dgm:cxn modelId="{211127FE-9F2B-4A62-B5E5-20D98B0A48A8}" type="presParOf" srcId="{D5BBE611-A9DD-4438-B31B-80636072EC0A}" destId="{14E99D98-016B-4842-BDA6-98F0DE5576F8}" srcOrd="0" destOrd="0" presId="urn:microsoft.com/office/officeart/2005/8/layout/process4"/>
    <dgm:cxn modelId="{73F2E1FD-8ADE-4364-B5B2-17FA2CC6EDC5}" type="presParOf" srcId="{C525BDEE-C8F0-478C-8E0F-DD8FBE996CC4}" destId="{737C3AAB-2513-4DCA-BB4B-165DB36D61E1}" srcOrd="1" destOrd="0" presId="urn:microsoft.com/office/officeart/2005/8/layout/process4"/>
    <dgm:cxn modelId="{B57E962B-4F27-4885-AC25-9510586BDC47}" type="presParOf" srcId="{C525BDEE-C8F0-478C-8E0F-DD8FBE996CC4}" destId="{90480CC3-C37B-483D-845D-E48A041ED955}" srcOrd="2" destOrd="0" presId="urn:microsoft.com/office/officeart/2005/8/layout/process4"/>
    <dgm:cxn modelId="{0AF84B76-E6F3-45F4-970B-5224970765E4}" type="presParOf" srcId="{90480CC3-C37B-483D-845D-E48A041ED955}" destId="{504398C3-CF88-4B1C-9A65-B9F2FA8C5EBF}" srcOrd="0" destOrd="0" presId="urn:microsoft.com/office/officeart/2005/8/layout/process4"/>
    <dgm:cxn modelId="{1A6C8F4F-049C-40C5-878C-9A8B0608BFE3}" type="presParOf" srcId="{C525BDEE-C8F0-478C-8E0F-DD8FBE996CC4}" destId="{73694720-C36A-4418-BBA7-B82A34E07776}" srcOrd="3" destOrd="0" presId="urn:microsoft.com/office/officeart/2005/8/layout/process4"/>
    <dgm:cxn modelId="{73BE01D9-6EBB-4E7D-AB90-CF72D66686A2}" type="presParOf" srcId="{C525BDEE-C8F0-478C-8E0F-DD8FBE996CC4}" destId="{7BD3CE70-4316-4EE9-92AA-288A05A862CA}" srcOrd="4" destOrd="0" presId="urn:microsoft.com/office/officeart/2005/8/layout/process4"/>
    <dgm:cxn modelId="{E0A4464F-BE22-4B41-BBB3-56CB694E21F3}" type="presParOf" srcId="{7BD3CE70-4316-4EE9-92AA-288A05A862CA}" destId="{45287410-2D7C-4A4F-90DD-33F0C24D4478}" srcOrd="0" destOrd="0" presId="urn:microsoft.com/office/officeart/2005/8/layout/process4"/>
    <dgm:cxn modelId="{61B4532D-E80A-4ABD-A5E3-75562EA5D49F}" type="presParOf" srcId="{C525BDEE-C8F0-478C-8E0F-DD8FBE996CC4}" destId="{346EEC55-1CC6-4A9E-BFF6-F16514954E45}" srcOrd="5" destOrd="0" presId="urn:microsoft.com/office/officeart/2005/8/layout/process4"/>
    <dgm:cxn modelId="{DAAC6D0C-B80C-4B1A-80B1-0318B6110D12}" type="presParOf" srcId="{C525BDEE-C8F0-478C-8E0F-DD8FBE996CC4}" destId="{328AFDF8-E0D3-42D4-A7F6-C1F7697EC64C}" srcOrd="6" destOrd="0" presId="urn:microsoft.com/office/officeart/2005/8/layout/process4"/>
    <dgm:cxn modelId="{65D09641-E8CC-4FFA-99AC-6A16EE2790E3}" type="presParOf" srcId="{328AFDF8-E0D3-42D4-A7F6-C1F7697EC64C}" destId="{1B2F6319-04BA-4EE0-A121-3B1B285251E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6712DEA-D667-41A9-977A-3EAF000503AD}" type="doc">
      <dgm:prSet loTypeId="urn:microsoft.com/office/officeart/2005/8/layout/hierarchy4" loCatId="list" qsTypeId="urn:microsoft.com/office/officeart/2005/8/quickstyle/3d1" qsCatId="3D" csTypeId="urn:microsoft.com/office/officeart/2005/8/colors/colorful2" csCatId="colorful" phldr="1"/>
      <dgm:spPr/>
      <dgm:t>
        <a:bodyPr/>
        <a:lstStyle/>
        <a:p>
          <a:endParaRPr lang="zh-TW" altLang="en-US"/>
        </a:p>
      </dgm:t>
    </dgm:pt>
    <dgm:pt modelId="{93C8AFAC-8AAC-4009-ABF1-61894190B190}">
      <dgm:prSet phldrT="[文字]" custT="1"/>
      <dgm:spPr/>
      <dgm:t>
        <a:bodyPr/>
        <a:lstStyle/>
        <a:p>
          <a:r>
            <a:rPr lang="zh-TW" altLang="en-US" sz="2400" b="1" dirty="0" smtClean="0">
              <a:solidFill>
                <a:srgbClr val="FFFF00"/>
              </a:solidFill>
              <a:latin typeface="微軟正黑體" pitchFamily="34" charset="-120"/>
              <a:ea typeface="微軟正黑體" pitchFamily="34" charset="-120"/>
            </a:rPr>
            <a:t>曾選習國中技藝教育應屆及非應屆畢（結）業生</a:t>
          </a:r>
          <a:endParaRPr lang="zh-TW" altLang="en-US" sz="2400" dirty="0">
            <a:solidFill>
              <a:srgbClr val="FFFF00"/>
            </a:solidFill>
          </a:endParaRPr>
        </a:p>
      </dgm:t>
    </dgm:pt>
    <dgm:pt modelId="{0A8E4632-3D60-4356-A551-F2F8A8DCB814}" type="parTrans" cxnId="{F42A733D-9589-49E4-B791-BD5E8AB23DD8}">
      <dgm:prSet/>
      <dgm:spPr/>
      <dgm:t>
        <a:bodyPr/>
        <a:lstStyle/>
        <a:p>
          <a:endParaRPr lang="zh-TW" altLang="en-US" sz="2400">
            <a:solidFill>
              <a:srgbClr val="FFFF00"/>
            </a:solidFill>
          </a:endParaRPr>
        </a:p>
      </dgm:t>
    </dgm:pt>
    <dgm:pt modelId="{39D87BA1-C458-49C8-9ED7-5CCE814C615D}" type="sibTrans" cxnId="{F42A733D-9589-49E4-B791-BD5E8AB23DD8}">
      <dgm:prSet/>
      <dgm:spPr/>
      <dgm:t>
        <a:bodyPr/>
        <a:lstStyle/>
        <a:p>
          <a:endParaRPr lang="zh-TW" altLang="en-US" sz="2400">
            <a:solidFill>
              <a:srgbClr val="FFFF00"/>
            </a:solidFill>
          </a:endParaRPr>
        </a:p>
      </dgm:t>
    </dgm:pt>
    <dgm:pt modelId="{BB4BA510-F339-43C0-B2DD-4A37A1F00E2A}" type="pres">
      <dgm:prSet presAssocID="{B6712DEA-D667-41A9-977A-3EAF000503AD}" presName="Name0" presStyleCnt="0">
        <dgm:presLayoutVars>
          <dgm:chPref val="1"/>
          <dgm:dir/>
          <dgm:animOne val="branch"/>
          <dgm:animLvl val="lvl"/>
          <dgm:resizeHandles/>
        </dgm:presLayoutVars>
      </dgm:prSet>
      <dgm:spPr/>
      <dgm:t>
        <a:bodyPr/>
        <a:lstStyle/>
        <a:p>
          <a:endParaRPr lang="zh-TW" altLang="en-US"/>
        </a:p>
      </dgm:t>
    </dgm:pt>
    <dgm:pt modelId="{CAECC14E-FBA5-476C-BBA9-6B89A579EB06}" type="pres">
      <dgm:prSet presAssocID="{93C8AFAC-8AAC-4009-ABF1-61894190B190}" presName="vertOne" presStyleCnt="0"/>
      <dgm:spPr/>
    </dgm:pt>
    <dgm:pt modelId="{3591BA93-3C16-47F9-BBEC-3FC545CDF66A}" type="pres">
      <dgm:prSet presAssocID="{93C8AFAC-8AAC-4009-ABF1-61894190B190}" presName="txOne" presStyleLbl="node0" presStyleIdx="0" presStyleCnt="1" custLinFactNeighborX="-87" custLinFactNeighborY="-17868">
        <dgm:presLayoutVars>
          <dgm:chPref val="3"/>
        </dgm:presLayoutVars>
      </dgm:prSet>
      <dgm:spPr/>
      <dgm:t>
        <a:bodyPr/>
        <a:lstStyle/>
        <a:p>
          <a:endParaRPr lang="zh-TW" altLang="en-US"/>
        </a:p>
      </dgm:t>
    </dgm:pt>
    <dgm:pt modelId="{2F2B93F3-A55C-4E3F-B745-28BC307E733C}" type="pres">
      <dgm:prSet presAssocID="{93C8AFAC-8AAC-4009-ABF1-61894190B190}" presName="horzOne" presStyleCnt="0"/>
      <dgm:spPr/>
    </dgm:pt>
  </dgm:ptLst>
  <dgm:cxnLst>
    <dgm:cxn modelId="{F42A733D-9589-49E4-B791-BD5E8AB23DD8}" srcId="{B6712DEA-D667-41A9-977A-3EAF000503AD}" destId="{93C8AFAC-8AAC-4009-ABF1-61894190B190}" srcOrd="0" destOrd="0" parTransId="{0A8E4632-3D60-4356-A551-F2F8A8DCB814}" sibTransId="{39D87BA1-C458-49C8-9ED7-5CCE814C615D}"/>
    <dgm:cxn modelId="{662E971E-A6F1-4D4E-BB21-FB3702F922AE}" type="presOf" srcId="{B6712DEA-D667-41A9-977A-3EAF000503AD}" destId="{BB4BA510-F339-43C0-B2DD-4A37A1F00E2A}" srcOrd="0" destOrd="0" presId="urn:microsoft.com/office/officeart/2005/8/layout/hierarchy4"/>
    <dgm:cxn modelId="{24B96626-AA2A-4267-B488-75BC7E6BE7EE}" type="presOf" srcId="{93C8AFAC-8AAC-4009-ABF1-61894190B190}" destId="{3591BA93-3C16-47F9-BBEC-3FC545CDF66A}" srcOrd="0" destOrd="0" presId="urn:microsoft.com/office/officeart/2005/8/layout/hierarchy4"/>
    <dgm:cxn modelId="{CBEF0564-8BF0-4393-B4CF-05D9826488DA}" type="presParOf" srcId="{BB4BA510-F339-43C0-B2DD-4A37A1F00E2A}" destId="{CAECC14E-FBA5-476C-BBA9-6B89A579EB06}" srcOrd="0" destOrd="0" presId="urn:microsoft.com/office/officeart/2005/8/layout/hierarchy4"/>
    <dgm:cxn modelId="{2DCDD8C4-53DD-429F-9C4B-9706A1254873}" type="presParOf" srcId="{CAECC14E-FBA5-476C-BBA9-6B89A579EB06}" destId="{3591BA93-3C16-47F9-BBEC-3FC545CDF66A}" srcOrd="0" destOrd="0" presId="urn:microsoft.com/office/officeart/2005/8/layout/hierarchy4"/>
    <dgm:cxn modelId="{BE323B60-4982-42A2-B2FA-B3986B5C0FD0}" type="presParOf" srcId="{CAECC14E-FBA5-476C-BBA9-6B89A579EB06}" destId="{2F2B93F3-A55C-4E3F-B745-28BC307E733C}"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CF118B0-B4EE-4444-BFBD-754499727DCF}" type="doc">
      <dgm:prSet loTypeId="urn:microsoft.com/office/officeart/2005/8/layout/hierarchy4" loCatId="list" qsTypeId="urn:microsoft.com/office/officeart/2005/8/quickstyle/3d1" qsCatId="3D" csTypeId="urn:microsoft.com/office/officeart/2005/8/colors/accent1_2#10" csCatId="accent1" phldr="1"/>
      <dgm:spPr/>
      <dgm:t>
        <a:bodyPr/>
        <a:lstStyle/>
        <a:p>
          <a:endParaRPr lang="zh-TW" altLang="en-US"/>
        </a:p>
      </dgm:t>
    </dgm:pt>
    <dgm:pt modelId="{BADFE098-AE73-409F-A1FF-E59ED1D1033C}">
      <dgm:prSet phldrT="[文字]" custT="1"/>
      <dgm:spPr/>
      <dgm:t>
        <a:bodyPr/>
        <a:lstStyle/>
        <a:p>
          <a:r>
            <a:rPr lang="zh-TW" altLang="en-US" sz="2400" b="1" dirty="0" smtClean="0">
              <a:latin typeface="微軟正黑體" pitchFamily="34" charset="-120"/>
              <a:ea typeface="微軟正黑體" pitchFamily="34" charset="-120"/>
            </a:rPr>
            <a:t>未曾選習國中技藝教育應屆及非應屆畢（結）業生</a:t>
          </a:r>
          <a:endParaRPr lang="zh-TW" altLang="en-US" sz="2400" b="1" dirty="0">
            <a:latin typeface="微軟正黑體" pitchFamily="34" charset="-120"/>
            <a:ea typeface="微軟正黑體" pitchFamily="34" charset="-120"/>
          </a:endParaRPr>
        </a:p>
      </dgm:t>
    </dgm:pt>
    <dgm:pt modelId="{C8E9080F-8C61-4C0F-9199-2444DD30270F}" type="parTrans" cxnId="{3B284873-71A7-45FF-91AF-52522D2D7D61}">
      <dgm:prSet/>
      <dgm:spPr/>
      <dgm:t>
        <a:bodyPr/>
        <a:lstStyle/>
        <a:p>
          <a:endParaRPr lang="zh-TW" altLang="en-US" sz="2400" b="1">
            <a:solidFill>
              <a:srgbClr val="FFFF00"/>
            </a:solidFill>
            <a:latin typeface="微軟正黑體" pitchFamily="34" charset="-120"/>
            <a:ea typeface="微軟正黑體" pitchFamily="34" charset="-120"/>
          </a:endParaRPr>
        </a:p>
      </dgm:t>
    </dgm:pt>
    <dgm:pt modelId="{3400F674-2A46-4564-9CD9-5F0F57D0EA23}" type="sibTrans" cxnId="{3B284873-71A7-45FF-91AF-52522D2D7D61}">
      <dgm:prSet/>
      <dgm:spPr/>
      <dgm:t>
        <a:bodyPr/>
        <a:lstStyle/>
        <a:p>
          <a:endParaRPr lang="zh-TW" altLang="en-US" sz="2400" b="1">
            <a:solidFill>
              <a:srgbClr val="FFFF00"/>
            </a:solidFill>
            <a:latin typeface="微軟正黑體" pitchFamily="34" charset="-120"/>
            <a:ea typeface="微軟正黑體" pitchFamily="34" charset="-120"/>
          </a:endParaRPr>
        </a:p>
      </dgm:t>
    </dgm:pt>
    <dgm:pt modelId="{2D87E6B8-3216-45B7-83F1-1435D8C6D903}" type="pres">
      <dgm:prSet presAssocID="{FCF118B0-B4EE-4444-BFBD-754499727DCF}" presName="Name0" presStyleCnt="0">
        <dgm:presLayoutVars>
          <dgm:chPref val="1"/>
          <dgm:dir/>
          <dgm:animOne val="branch"/>
          <dgm:animLvl val="lvl"/>
          <dgm:resizeHandles/>
        </dgm:presLayoutVars>
      </dgm:prSet>
      <dgm:spPr/>
      <dgm:t>
        <a:bodyPr/>
        <a:lstStyle/>
        <a:p>
          <a:endParaRPr lang="zh-TW" altLang="en-US"/>
        </a:p>
      </dgm:t>
    </dgm:pt>
    <dgm:pt modelId="{992BBE46-1653-4B1A-B4B6-F927D8F1CE88}" type="pres">
      <dgm:prSet presAssocID="{BADFE098-AE73-409F-A1FF-E59ED1D1033C}" presName="vertOne" presStyleCnt="0"/>
      <dgm:spPr/>
    </dgm:pt>
    <dgm:pt modelId="{955DD3D1-2DFD-422F-A9A4-72B62AD2A499}" type="pres">
      <dgm:prSet presAssocID="{BADFE098-AE73-409F-A1FF-E59ED1D1033C}" presName="txOne" presStyleLbl="node0" presStyleIdx="0" presStyleCnt="1" custLinFactNeighborY="-8471">
        <dgm:presLayoutVars>
          <dgm:chPref val="3"/>
        </dgm:presLayoutVars>
      </dgm:prSet>
      <dgm:spPr/>
      <dgm:t>
        <a:bodyPr/>
        <a:lstStyle/>
        <a:p>
          <a:endParaRPr lang="zh-TW" altLang="en-US"/>
        </a:p>
      </dgm:t>
    </dgm:pt>
    <dgm:pt modelId="{44D2D56C-7366-48EA-BACD-E5E049521004}" type="pres">
      <dgm:prSet presAssocID="{BADFE098-AE73-409F-A1FF-E59ED1D1033C}" presName="horzOne" presStyleCnt="0"/>
      <dgm:spPr/>
    </dgm:pt>
  </dgm:ptLst>
  <dgm:cxnLst>
    <dgm:cxn modelId="{E4318805-29B0-47E4-880D-4038A1B2EA76}" type="presOf" srcId="{BADFE098-AE73-409F-A1FF-E59ED1D1033C}" destId="{955DD3D1-2DFD-422F-A9A4-72B62AD2A499}" srcOrd="0" destOrd="0" presId="urn:microsoft.com/office/officeart/2005/8/layout/hierarchy4"/>
    <dgm:cxn modelId="{7869C4C3-3688-4430-9A1B-5EEB94789396}" type="presOf" srcId="{FCF118B0-B4EE-4444-BFBD-754499727DCF}" destId="{2D87E6B8-3216-45B7-83F1-1435D8C6D903}" srcOrd="0" destOrd="0" presId="urn:microsoft.com/office/officeart/2005/8/layout/hierarchy4"/>
    <dgm:cxn modelId="{3B284873-71A7-45FF-91AF-52522D2D7D61}" srcId="{FCF118B0-B4EE-4444-BFBD-754499727DCF}" destId="{BADFE098-AE73-409F-A1FF-E59ED1D1033C}" srcOrd="0" destOrd="0" parTransId="{C8E9080F-8C61-4C0F-9199-2444DD30270F}" sibTransId="{3400F674-2A46-4564-9CD9-5F0F57D0EA23}"/>
    <dgm:cxn modelId="{0A38EAB4-D66E-4002-97C9-927386B2C594}" type="presParOf" srcId="{2D87E6B8-3216-45B7-83F1-1435D8C6D903}" destId="{992BBE46-1653-4B1A-B4B6-F927D8F1CE88}" srcOrd="0" destOrd="0" presId="urn:microsoft.com/office/officeart/2005/8/layout/hierarchy4"/>
    <dgm:cxn modelId="{B4C20EF3-5E28-4373-ADC8-6A823F7220D9}" type="presParOf" srcId="{992BBE46-1653-4B1A-B4B6-F927D8F1CE88}" destId="{955DD3D1-2DFD-422F-A9A4-72B62AD2A499}" srcOrd="0" destOrd="0" presId="urn:microsoft.com/office/officeart/2005/8/layout/hierarchy4"/>
    <dgm:cxn modelId="{39FB32BF-AF29-4DDC-8473-9F42BC71532A}" type="presParOf" srcId="{992BBE46-1653-4B1A-B4B6-F927D8F1CE88}" destId="{44D2D56C-7366-48EA-BACD-E5E049521004}" srcOrd="1" destOrd="0" presId="urn:microsoft.com/office/officeart/2005/8/layout/hierarchy4"/>
  </dgm:cxnLst>
  <dgm:bg>
    <a:solidFill>
      <a:srgbClr val="660066"/>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84F1F6-480D-4859-AF1B-670097C322BD}" type="doc">
      <dgm:prSet loTypeId="urn:microsoft.com/office/officeart/2005/8/layout/chart3" loCatId="cycle" qsTypeId="urn:microsoft.com/office/officeart/2005/8/quickstyle/simple1" qsCatId="simple" csTypeId="urn:microsoft.com/office/officeart/2005/8/colors/accent1_2" csCatId="accent1" phldr="1"/>
      <dgm:spPr/>
    </dgm:pt>
    <dgm:pt modelId="{A1A771BD-B3CA-4C0D-8D34-27572199CF02}">
      <dgm:prSet phldrT="[文字]" custT="1"/>
      <dgm:spPr>
        <a:solidFill>
          <a:srgbClr val="FF0000"/>
        </a:solidFill>
      </dgm:spPr>
      <dgm:t>
        <a:bodyPr/>
        <a:lstStyle/>
        <a:p>
          <a:r>
            <a:rPr lang="zh-TW" altLang="en-US" sz="2200" b="1" dirty="0" smtClean="0">
              <a:latin typeface="微軟正黑體" panose="020B0604030504040204" pitchFamily="34" charset="-120"/>
              <a:ea typeface="微軟正黑體" panose="020B0604030504040204" pitchFamily="34" charset="-120"/>
            </a:rPr>
            <a:t>藝術</a:t>
          </a:r>
          <a:endParaRPr lang="zh-TW" altLang="en-US" sz="2200" b="1" dirty="0">
            <a:latin typeface="微軟正黑體" panose="020B0604030504040204" pitchFamily="34" charset="-120"/>
            <a:ea typeface="微軟正黑體" panose="020B0604030504040204" pitchFamily="34" charset="-120"/>
          </a:endParaRPr>
        </a:p>
      </dgm:t>
    </dgm:pt>
    <dgm:pt modelId="{5742C3F4-511D-4DDA-97F1-A00B953BA3EB}" type="parTrans" cxnId="{E9387AC6-233E-4446-A6CB-5095A20888CC}">
      <dgm:prSet/>
      <dgm:spPr/>
      <dgm:t>
        <a:bodyPr/>
        <a:lstStyle/>
        <a:p>
          <a:endParaRPr lang="zh-TW" altLang="en-US"/>
        </a:p>
      </dgm:t>
    </dgm:pt>
    <dgm:pt modelId="{B480417F-EBCB-41C6-AA1B-79399B84D77F}" type="sibTrans" cxnId="{E9387AC6-233E-4446-A6CB-5095A20888CC}">
      <dgm:prSet/>
      <dgm:spPr/>
      <dgm:t>
        <a:bodyPr/>
        <a:lstStyle/>
        <a:p>
          <a:endParaRPr lang="zh-TW" altLang="en-US"/>
        </a:p>
      </dgm:t>
    </dgm:pt>
    <dgm:pt modelId="{EBFC3F8F-994A-4D8B-8B33-55E274CCA2B4}">
      <dgm:prSet phldrT="[文字]" custT="1"/>
      <dgm:spPr>
        <a:solidFill>
          <a:srgbClr val="00CC00"/>
        </a:solidFill>
      </dgm:spPr>
      <dgm:t>
        <a:bodyPr/>
        <a:lstStyle/>
        <a:p>
          <a:pPr>
            <a:lnSpc>
              <a:spcPts val="2800"/>
            </a:lnSpc>
            <a:spcAft>
              <a:spcPts val="0"/>
            </a:spcAft>
          </a:pPr>
          <a:r>
            <a:rPr lang="zh-TW" altLang="en-US" sz="2200" b="1" dirty="0" smtClean="0">
              <a:latin typeface="微軟正黑體" panose="020B0604030504040204" pitchFamily="34" charset="-120"/>
              <a:ea typeface="微軟正黑體" panose="020B0604030504040204" pitchFamily="34" charset="-120"/>
            </a:rPr>
            <a:t>綜合</a:t>
          </a:r>
          <a:endParaRPr lang="en-US" altLang="zh-TW" sz="2200" b="1" dirty="0" smtClean="0">
            <a:latin typeface="微軟正黑體" panose="020B0604030504040204" pitchFamily="34" charset="-120"/>
            <a:ea typeface="微軟正黑體" panose="020B0604030504040204" pitchFamily="34" charset="-120"/>
          </a:endParaRPr>
        </a:p>
        <a:p>
          <a:pPr>
            <a:lnSpc>
              <a:spcPts val="2800"/>
            </a:lnSpc>
            <a:spcAft>
              <a:spcPts val="0"/>
            </a:spcAft>
          </a:pPr>
          <a:r>
            <a:rPr lang="zh-TW" altLang="en-US" sz="2200" b="1" dirty="0" smtClean="0">
              <a:latin typeface="微軟正黑體" panose="020B0604030504040204" pitchFamily="34" charset="-120"/>
              <a:ea typeface="微軟正黑體" panose="020B0604030504040204" pitchFamily="34" charset="-120"/>
            </a:rPr>
            <a:t>活動</a:t>
          </a:r>
          <a:endParaRPr lang="zh-TW" altLang="en-US" sz="2200" b="1" dirty="0">
            <a:latin typeface="微軟正黑體" panose="020B0604030504040204" pitchFamily="34" charset="-120"/>
            <a:ea typeface="微軟正黑體" panose="020B0604030504040204" pitchFamily="34" charset="-120"/>
          </a:endParaRPr>
        </a:p>
      </dgm:t>
    </dgm:pt>
    <dgm:pt modelId="{DBAF8A5C-AAC7-4B42-A821-39EE35842705}" type="parTrans" cxnId="{B4617350-48AB-463D-9E53-1737253D897E}">
      <dgm:prSet/>
      <dgm:spPr/>
      <dgm:t>
        <a:bodyPr/>
        <a:lstStyle/>
        <a:p>
          <a:endParaRPr lang="zh-TW" altLang="en-US"/>
        </a:p>
      </dgm:t>
    </dgm:pt>
    <dgm:pt modelId="{7FF061BE-85C0-45D9-92EA-9CCCCE569E94}" type="sibTrans" cxnId="{B4617350-48AB-463D-9E53-1737253D897E}">
      <dgm:prSet/>
      <dgm:spPr/>
      <dgm:t>
        <a:bodyPr/>
        <a:lstStyle/>
        <a:p>
          <a:endParaRPr lang="zh-TW" altLang="en-US"/>
        </a:p>
      </dgm:t>
    </dgm:pt>
    <dgm:pt modelId="{5251BFC0-6967-44C7-ACDA-228BC02B03EB}">
      <dgm:prSet phldrT="[文字]" custT="1"/>
      <dgm:spPr>
        <a:solidFill>
          <a:srgbClr val="FFC000"/>
        </a:solidFill>
      </dgm:spPr>
      <dgm:t>
        <a:bodyPr/>
        <a:lstStyle/>
        <a:p>
          <a:pPr>
            <a:lnSpc>
              <a:spcPts val="2800"/>
            </a:lnSpc>
            <a:spcAft>
              <a:spcPts val="0"/>
            </a:spcAft>
          </a:pPr>
          <a:r>
            <a:rPr lang="zh-TW" altLang="en-US" sz="2200" b="1" dirty="0" smtClean="0">
              <a:latin typeface="微軟正黑體" panose="020B0604030504040204" pitchFamily="34" charset="-120"/>
              <a:ea typeface="微軟正黑體" panose="020B0604030504040204" pitchFamily="34" charset="-120"/>
            </a:rPr>
            <a:t>健康教育</a:t>
          </a:r>
          <a:endParaRPr lang="zh-TW" altLang="en-US" sz="2200" b="1" dirty="0">
            <a:latin typeface="微軟正黑體" panose="020B0604030504040204" pitchFamily="34" charset="-120"/>
            <a:ea typeface="微軟正黑體" panose="020B0604030504040204" pitchFamily="34" charset="-120"/>
          </a:endParaRPr>
        </a:p>
      </dgm:t>
    </dgm:pt>
    <dgm:pt modelId="{F6B47479-BE67-4640-B1B6-F2C43D1E0D1C}" type="parTrans" cxnId="{81C10816-C0D8-454E-96D2-1C94FE4B4A28}">
      <dgm:prSet/>
      <dgm:spPr/>
      <dgm:t>
        <a:bodyPr/>
        <a:lstStyle/>
        <a:p>
          <a:endParaRPr lang="zh-TW" altLang="en-US"/>
        </a:p>
      </dgm:t>
    </dgm:pt>
    <dgm:pt modelId="{94D0B9AA-BCF5-4A28-9B7C-4DC3CB522BFF}" type="sibTrans" cxnId="{81C10816-C0D8-454E-96D2-1C94FE4B4A28}">
      <dgm:prSet/>
      <dgm:spPr/>
      <dgm:t>
        <a:bodyPr/>
        <a:lstStyle/>
        <a:p>
          <a:endParaRPr lang="zh-TW" altLang="en-US"/>
        </a:p>
      </dgm:t>
    </dgm:pt>
    <dgm:pt modelId="{D73A06E9-3941-40BB-BAB2-B85FA3268AEE}" type="pres">
      <dgm:prSet presAssocID="{9E84F1F6-480D-4859-AF1B-670097C322BD}" presName="compositeShape" presStyleCnt="0">
        <dgm:presLayoutVars>
          <dgm:chMax val="7"/>
          <dgm:dir/>
          <dgm:resizeHandles val="exact"/>
        </dgm:presLayoutVars>
      </dgm:prSet>
      <dgm:spPr/>
    </dgm:pt>
    <dgm:pt modelId="{2F71F3B9-5C45-424F-85B4-CE07E4D53C59}" type="pres">
      <dgm:prSet presAssocID="{9E84F1F6-480D-4859-AF1B-670097C322BD}" presName="wedge1" presStyleLbl="node1" presStyleIdx="0" presStyleCnt="3" custScaleX="108037"/>
      <dgm:spPr/>
      <dgm:t>
        <a:bodyPr/>
        <a:lstStyle/>
        <a:p>
          <a:endParaRPr lang="zh-TW" altLang="en-US"/>
        </a:p>
      </dgm:t>
    </dgm:pt>
    <dgm:pt modelId="{044767FC-4C77-4F5C-9925-C9A287CC7C68}" type="pres">
      <dgm:prSet presAssocID="{9E84F1F6-480D-4859-AF1B-670097C322BD}" presName="wedge1Tx" presStyleLbl="node1" presStyleIdx="0" presStyleCnt="3">
        <dgm:presLayoutVars>
          <dgm:chMax val="0"/>
          <dgm:chPref val="0"/>
          <dgm:bulletEnabled val="1"/>
        </dgm:presLayoutVars>
      </dgm:prSet>
      <dgm:spPr/>
      <dgm:t>
        <a:bodyPr/>
        <a:lstStyle/>
        <a:p>
          <a:endParaRPr lang="zh-TW" altLang="en-US"/>
        </a:p>
      </dgm:t>
    </dgm:pt>
    <dgm:pt modelId="{324B9193-4F2C-4E50-ADD4-BF2DF267EB3E}" type="pres">
      <dgm:prSet presAssocID="{9E84F1F6-480D-4859-AF1B-670097C322BD}" presName="wedge2" presStyleLbl="node1" presStyleIdx="1" presStyleCnt="3" custScaleY="116072"/>
      <dgm:spPr/>
      <dgm:t>
        <a:bodyPr/>
        <a:lstStyle/>
        <a:p>
          <a:endParaRPr lang="zh-TW" altLang="en-US"/>
        </a:p>
      </dgm:t>
    </dgm:pt>
    <dgm:pt modelId="{BBEB38E3-0E47-41B9-83B2-B5D6C3F685F6}" type="pres">
      <dgm:prSet presAssocID="{9E84F1F6-480D-4859-AF1B-670097C322BD}" presName="wedge2Tx" presStyleLbl="node1" presStyleIdx="1" presStyleCnt="3">
        <dgm:presLayoutVars>
          <dgm:chMax val="0"/>
          <dgm:chPref val="0"/>
          <dgm:bulletEnabled val="1"/>
        </dgm:presLayoutVars>
      </dgm:prSet>
      <dgm:spPr/>
      <dgm:t>
        <a:bodyPr/>
        <a:lstStyle/>
        <a:p>
          <a:endParaRPr lang="zh-TW" altLang="en-US"/>
        </a:p>
      </dgm:t>
    </dgm:pt>
    <dgm:pt modelId="{9C05DEE9-4657-421C-8040-8FD3DD063A63}" type="pres">
      <dgm:prSet presAssocID="{9E84F1F6-480D-4859-AF1B-670097C322BD}" presName="wedge3" presStyleLbl="node1" presStyleIdx="2" presStyleCnt="3" custScaleX="107887"/>
      <dgm:spPr/>
      <dgm:t>
        <a:bodyPr/>
        <a:lstStyle/>
        <a:p>
          <a:endParaRPr lang="zh-TW" altLang="en-US"/>
        </a:p>
      </dgm:t>
    </dgm:pt>
    <dgm:pt modelId="{F52EB71B-C8A9-4B7C-B0FD-EB4E79B9C09D}" type="pres">
      <dgm:prSet presAssocID="{9E84F1F6-480D-4859-AF1B-670097C322BD}" presName="wedge3Tx" presStyleLbl="node1" presStyleIdx="2" presStyleCnt="3">
        <dgm:presLayoutVars>
          <dgm:chMax val="0"/>
          <dgm:chPref val="0"/>
          <dgm:bulletEnabled val="1"/>
        </dgm:presLayoutVars>
      </dgm:prSet>
      <dgm:spPr/>
      <dgm:t>
        <a:bodyPr/>
        <a:lstStyle/>
        <a:p>
          <a:endParaRPr lang="zh-TW" altLang="en-US"/>
        </a:p>
      </dgm:t>
    </dgm:pt>
  </dgm:ptLst>
  <dgm:cxnLst>
    <dgm:cxn modelId="{E14D8EB1-29A8-4052-A39C-9956696C2451}" type="presOf" srcId="{9E84F1F6-480D-4859-AF1B-670097C322BD}" destId="{D73A06E9-3941-40BB-BAB2-B85FA3268AEE}" srcOrd="0" destOrd="0" presId="urn:microsoft.com/office/officeart/2005/8/layout/chart3"/>
    <dgm:cxn modelId="{77A2FFD9-E30F-449A-ACF9-8A7621D9C32B}" type="presOf" srcId="{5251BFC0-6967-44C7-ACDA-228BC02B03EB}" destId="{F52EB71B-C8A9-4B7C-B0FD-EB4E79B9C09D}" srcOrd="1" destOrd="0" presId="urn:microsoft.com/office/officeart/2005/8/layout/chart3"/>
    <dgm:cxn modelId="{61163A86-4057-4A84-A2E9-1D78E0A83E71}" type="presOf" srcId="{EBFC3F8F-994A-4D8B-8B33-55E274CCA2B4}" destId="{BBEB38E3-0E47-41B9-83B2-B5D6C3F685F6}" srcOrd="1" destOrd="0" presId="urn:microsoft.com/office/officeart/2005/8/layout/chart3"/>
    <dgm:cxn modelId="{E2CCF471-45B4-4699-A6EC-F7FB9F7EB679}" type="presOf" srcId="{5251BFC0-6967-44C7-ACDA-228BC02B03EB}" destId="{9C05DEE9-4657-421C-8040-8FD3DD063A63}" srcOrd="0" destOrd="0" presId="urn:microsoft.com/office/officeart/2005/8/layout/chart3"/>
    <dgm:cxn modelId="{B4617350-48AB-463D-9E53-1737253D897E}" srcId="{9E84F1F6-480D-4859-AF1B-670097C322BD}" destId="{EBFC3F8F-994A-4D8B-8B33-55E274CCA2B4}" srcOrd="1" destOrd="0" parTransId="{DBAF8A5C-AAC7-4B42-A821-39EE35842705}" sibTransId="{7FF061BE-85C0-45D9-92EA-9CCCCE569E94}"/>
    <dgm:cxn modelId="{81C10816-C0D8-454E-96D2-1C94FE4B4A28}" srcId="{9E84F1F6-480D-4859-AF1B-670097C322BD}" destId="{5251BFC0-6967-44C7-ACDA-228BC02B03EB}" srcOrd="2" destOrd="0" parTransId="{F6B47479-BE67-4640-B1B6-F2C43D1E0D1C}" sibTransId="{94D0B9AA-BCF5-4A28-9B7C-4DC3CB522BFF}"/>
    <dgm:cxn modelId="{599EAB4C-1E0F-4B0A-9566-403DC60AF284}" type="presOf" srcId="{A1A771BD-B3CA-4C0D-8D34-27572199CF02}" destId="{2F71F3B9-5C45-424F-85B4-CE07E4D53C59}" srcOrd="0" destOrd="0" presId="urn:microsoft.com/office/officeart/2005/8/layout/chart3"/>
    <dgm:cxn modelId="{E9387AC6-233E-4446-A6CB-5095A20888CC}" srcId="{9E84F1F6-480D-4859-AF1B-670097C322BD}" destId="{A1A771BD-B3CA-4C0D-8D34-27572199CF02}" srcOrd="0" destOrd="0" parTransId="{5742C3F4-511D-4DDA-97F1-A00B953BA3EB}" sibTransId="{B480417F-EBCB-41C6-AA1B-79399B84D77F}"/>
    <dgm:cxn modelId="{56B58BF8-9909-4978-9C5E-FDB6C9850479}" type="presOf" srcId="{A1A771BD-B3CA-4C0D-8D34-27572199CF02}" destId="{044767FC-4C77-4F5C-9925-C9A287CC7C68}" srcOrd="1" destOrd="0" presId="urn:microsoft.com/office/officeart/2005/8/layout/chart3"/>
    <dgm:cxn modelId="{F037EA28-FA24-44C6-B833-5F9BA3480BAB}" type="presOf" srcId="{EBFC3F8F-994A-4D8B-8B33-55E274CCA2B4}" destId="{324B9193-4F2C-4E50-ADD4-BF2DF267EB3E}" srcOrd="0" destOrd="0" presId="urn:microsoft.com/office/officeart/2005/8/layout/chart3"/>
    <dgm:cxn modelId="{939F73FF-6EEA-47D9-A3C9-EA4F2C80CF83}" type="presParOf" srcId="{D73A06E9-3941-40BB-BAB2-B85FA3268AEE}" destId="{2F71F3B9-5C45-424F-85B4-CE07E4D53C59}" srcOrd="0" destOrd="0" presId="urn:microsoft.com/office/officeart/2005/8/layout/chart3"/>
    <dgm:cxn modelId="{CDEC4D68-ABD9-4141-90B2-F652BA80E78D}" type="presParOf" srcId="{D73A06E9-3941-40BB-BAB2-B85FA3268AEE}" destId="{044767FC-4C77-4F5C-9925-C9A287CC7C68}" srcOrd="1" destOrd="0" presId="urn:microsoft.com/office/officeart/2005/8/layout/chart3"/>
    <dgm:cxn modelId="{5EDF5CAB-01EA-4F4A-9365-44EF8A8326F5}" type="presParOf" srcId="{D73A06E9-3941-40BB-BAB2-B85FA3268AEE}" destId="{324B9193-4F2C-4E50-ADD4-BF2DF267EB3E}" srcOrd="2" destOrd="0" presId="urn:microsoft.com/office/officeart/2005/8/layout/chart3"/>
    <dgm:cxn modelId="{E66CAA92-CA26-40FF-853A-2056FEE39A0B}" type="presParOf" srcId="{D73A06E9-3941-40BB-BAB2-B85FA3268AEE}" destId="{BBEB38E3-0E47-41B9-83B2-B5D6C3F685F6}" srcOrd="3" destOrd="0" presId="urn:microsoft.com/office/officeart/2005/8/layout/chart3"/>
    <dgm:cxn modelId="{39F7DED2-80AB-410A-9A6D-2C977D18A559}" type="presParOf" srcId="{D73A06E9-3941-40BB-BAB2-B85FA3268AEE}" destId="{9C05DEE9-4657-421C-8040-8FD3DD063A63}" srcOrd="4" destOrd="0" presId="urn:microsoft.com/office/officeart/2005/8/layout/chart3"/>
    <dgm:cxn modelId="{D7D90C5E-BCAA-486E-ACF4-93DA3CC31474}" type="presParOf" srcId="{D73A06E9-3941-40BB-BAB2-B85FA3268AEE}" destId="{F52EB71B-C8A9-4B7C-B0FD-EB4E79B9C09D}"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E6123ED-8ECB-4E54-9AD8-05ADB17954E0}" type="doc">
      <dgm:prSet loTypeId="urn:microsoft.com/office/officeart/2005/8/layout/process5" loCatId="process" qsTypeId="urn:microsoft.com/office/officeart/2005/8/quickstyle/3d1" qsCatId="3D" csTypeId="urn:microsoft.com/office/officeart/2005/8/colors/colorful1#16" csCatId="colorful" phldr="1"/>
      <dgm:spPr/>
      <dgm:t>
        <a:bodyPr/>
        <a:lstStyle/>
        <a:p>
          <a:endParaRPr lang="zh-TW" altLang="en-US"/>
        </a:p>
      </dgm:t>
    </dgm:pt>
    <dgm:pt modelId="{DF0359BA-E776-4692-8FBB-3CCCA9E6131B}">
      <dgm:prSet phldrT="[文字]" custT="1"/>
      <dgm:spPr/>
      <dgm:t>
        <a:bodyPr/>
        <a:lstStyle/>
        <a:p>
          <a:pPr>
            <a:lnSpc>
              <a:spcPct val="80000"/>
            </a:lnSpc>
            <a:spcBef>
              <a:spcPts val="0"/>
            </a:spcBef>
            <a:spcAft>
              <a:spcPts val="0"/>
            </a:spcAft>
          </a:pPr>
          <a:r>
            <a:rPr lang="zh-TW" altLang="en-US" sz="2000" b="1" dirty="0" smtClean="0">
              <a:latin typeface="微軟正黑體" pitchFamily="34" charset="-120"/>
              <a:ea typeface="微軟正黑體" pitchFamily="34" charset="-120"/>
            </a:rPr>
            <a:t>低收入戶</a:t>
          </a:r>
          <a:endParaRPr lang="zh-TW" altLang="en-US" sz="2000" b="1" dirty="0">
            <a:latin typeface="微軟正黑體" pitchFamily="34" charset="-120"/>
            <a:ea typeface="微軟正黑體" pitchFamily="34" charset="-120"/>
          </a:endParaRPr>
        </a:p>
      </dgm:t>
    </dgm:pt>
    <dgm:pt modelId="{48993EF6-340D-4273-ACC9-19D952B2EFCC}" type="parTrans" cxnId="{2477BB9C-CD1D-40F2-B736-055B40217CDE}">
      <dgm:prSet/>
      <dgm:spPr/>
      <dgm:t>
        <a:bodyPr/>
        <a:lstStyle/>
        <a:p>
          <a:pPr>
            <a:lnSpc>
              <a:spcPct val="80000"/>
            </a:lnSpc>
            <a:spcBef>
              <a:spcPts val="0"/>
            </a:spcBef>
            <a:spcAft>
              <a:spcPts val="0"/>
            </a:spcAft>
          </a:pPr>
          <a:endParaRPr lang="zh-TW" altLang="en-US" sz="2000" b="1">
            <a:latin typeface="微軟正黑體" pitchFamily="34" charset="-120"/>
            <a:ea typeface="微軟正黑體" pitchFamily="34" charset="-120"/>
          </a:endParaRPr>
        </a:p>
      </dgm:t>
    </dgm:pt>
    <dgm:pt modelId="{5CF3A36C-D195-4AA0-B87D-0214DA5D76C1}" type="sibTrans" cxnId="{2477BB9C-CD1D-40F2-B736-055B40217CDE}">
      <dgm:prSet custT="1"/>
      <dgm:spPr/>
      <dgm:t>
        <a:bodyPr/>
        <a:lstStyle/>
        <a:p>
          <a:pPr>
            <a:lnSpc>
              <a:spcPct val="80000"/>
            </a:lnSpc>
            <a:spcBef>
              <a:spcPts val="0"/>
            </a:spcBef>
            <a:spcAft>
              <a:spcPts val="0"/>
            </a:spcAft>
          </a:pPr>
          <a:endParaRPr lang="zh-TW" altLang="en-US" sz="2000" b="1">
            <a:latin typeface="微軟正黑體" pitchFamily="34" charset="-120"/>
            <a:ea typeface="微軟正黑體" pitchFamily="34" charset="-120"/>
          </a:endParaRPr>
        </a:p>
      </dgm:t>
    </dgm:pt>
    <dgm:pt modelId="{E3BADD93-4EB1-4176-8232-EAE8697DC66C}">
      <dgm:prSet phldrT="[文字]" custT="1"/>
      <dgm:spPr/>
      <dgm:t>
        <a:bodyPr/>
        <a:lstStyle/>
        <a:p>
          <a:pPr>
            <a:lnSpc>
              <a:spcPct val="80000"/>
            </a:lnSpc>
            <a:spcBef>
              <a:spcPts val="0"/>
            </a:spcBef>
            <a:spcAft>
              <a:spcPts val="0"/>
            </a:spcAft>
          </a:pPr>
          <a:r>
            <a:rPr lang="zh-TW" altLang="en-US" sz="2000" b="1" dirty="0" smtClean="0">
              <a:latin typeface="微軟正黑體" pitchFamily="34" charset="-120"/>
              <a:ea typeface="微軟正黑體" pitchFamily="34" charset="-120"/>
            </a:rPr>
            <a:t>中低收入戶</a:t>
          </a:r>
          <a:endParaRPr lang="zh-TW" altLang="en-US" sz="2000" b="1" dirty="0">
            <a:latin typeface="微軟正黑體" pitchFamily="34" charset="-120"/>
            <a:ea typeface="微軟正黑體" pitchFamily="34" charset="-120"/>
          </a:endParaRPr>
        </a:p>
      </dgm:t>
    </dgm:pt>
    <dgm:pt modelId="{F6459416-3EDE-4740-83A9-E1154A5D206D}" type="parTrans" cxnId="{86CC1748-318D-41B6-A108-619F61C561E5}">
      <dgm:prSet/>
      <dgm:spPr/>
      <dgm:t>
        <a:bodyPr/>
        <a:lstStyle/>
        <a:p>
          <a:pPr>
            <a:lnSpc>
              <a:spcPct val="80000"/>
            </a:lnSpc>
            <a:spcBef>
              <a:spcPts val="0"/>
            </a:spcBef>
            <a:spcAft>
              <a:spcPts val="0"/>
            </a:spcAft>
          </a:pPr>
          <a:endParaRPr lang="zh-TW" altLang="en-US" sz="2000" b="1">
            <a:latin typeface="微軟正黑體" pitchFamily="34" charset="-120"/>
            <a:ea typeface="微軟正黑體" pitchFamily="34" charset="-120"/>
          </a:endParaRPr>
        </a:p>
      </dgm:t>
    </dgm:pt>
    <dgm:pt modelId="{944F7147-DE0B-42A4-84BE-4E62AB606163}" type="sibTrans" cxnId="{86CC1748-318D-41B6-A108-619F61C561E5}">
      <dgm:prSet custT="1"/>
      <dgm:spPr/>
      <dgm:t>
        <a:bodyPr/>
        <a:lstStyle/>
        <a:p>
          <a:pPr>
            <a:lnSpc>
              <a:spcPct val="80000"/>
            </a:lnSpc>
            <a:spcBef>
              <a:spcPts val="0"/>
            </a:spcBef>
            <a:spcAft>
              <a:spcPts val="0"/>
            </a:spcAft>
          </a:pPr>
          <a:endParaRPr lang="zh-TW" altLang="en-US" sz="2000" b="1">
            <a:latin typeface="微軟正黑體" pitchFamily="34" charset="-120"/>
            <a:ea typeface="微軟正黑體" pitchFamily="34" charset="-120"/>
          </a:endParaRPr>
        </a:p>
      </dgm:t>
    </dgm:pt>
    <dgm:pt modelId="{56CE5E88-4C75-4C43-BCD2-929411B21AAC}">
      <dgm:prSet phldrT="[文字]" custT="1"/>
      <dgm:spPr/>
      <dgm:t>
        <a:bodyPr/>
        <a:lstStyle/>
        <a:p>
          <a:pPr>
            <a:lnSpc>
              <a:spcPct val="80000"/>
            </a:lnSpc>
            <a:spcBef>
              <a:spcPts val="0"/>
            </a:spcBef>
            <a:spcAft>
              <a:spcPts val="0"/>
            </a:spcAft>
          </a:pPr>
          <a:r>
            <a:rPr lang="zh-TW" sz="2000" b="1" dirty="0" smtClean="0">
              <a:latin typeface="微軟正黑體" pitchFamily="34" charset="-120"/>
              <a:ea typeface="微軟正黑體" pitchFamily="34" charset="-120"/>
            </a:rPr>
            <a:t>年所得</a:t>
          </a:r>
          <a:endParaRPr lang="en-US" altLang="zh-TW" sz="2000" b="1" dirty="0" smtClean="0">
            <a:latin typeface="微軟正黑體" pitchFamily="34" charset="-120"/>
            <a:ea typeface="微軟正黑體" pitchFamily="34" charset="-120"/>
          </a:endParaRPr>
        </a:p>
        <a:p>
          <a:pPr>
            <a:lnSpc>
              <a:spcPct val="80000"/>
            </a:lnSpc>
            <a:spcBef>
              <a:spcPts val="0"/>
            </a:spcBef>
            <a:spcAft>
              <a:spcPts val="0"/>
            </a:spcAft>
          </a:pPr>
          <a:r>
            <a:rPr lang="en-US" altLang="zh-TW" sz="2000" b="1" dirty="0" smtClean="0">
              <a:latin typeface="微軟正黑體" pitchFamily="34" charset="-120"/>
              <a:ea typeface="微軟正黑體" pitchFamily="34" charset="-120"/>
            </a:rPr>
            <a:t>30</a:t>
          </a:r>
          <a:r>
            <a:rPr lang="zh-TW" sz="2000" b="1" dirty="0" smtClean="0">
              <a:latin typeface="微軟正黑體" pitchFamily="34" charset="-120"/>
              <a:ea typeface="微軟正黑體" pitchFamily="34" charset="-120"/>
            </a:rPr>
            <a:t>萬以下</a:t>
          </a:r>
          <a:endParaRPr lang="zh-TW" altLang="en-US" sz="2000" b="1" dirty="0">
            <a:latin typeface="微軟正黑體" pitchFamily="34" charset="-120"/>
            <a:ea typeface="微軟正黑體" pitchFamily="34" charset="-120"/>
          </a:endParaRPr>
        </a:p>
      </dgm:t>
    </dgm:pt>
    <dgm:pt modelId="{C44C760E-4F30-429D-A336-9E603C292E56}" type="parTrans" cxnId="{FA1B65C3-E7FE-4A81-919F-DD364349CD14}">
      <dgm:prSet/>
      <dgm:spPr/>
      <dgm:t>
        <a:bodyPr/>
        <a:lstStyle/>
        <a:p>
          <a:pPr>
            <a:lnSpc>
              <a:spcPct val="80000"/>
            </a:lnSpc>
            <a:spcBef>
              <a:spcPts val="0"/>
            </a:spcBef>
            <a:spcAft>
              <a:spcPts val="0"/>
            </a:spcAft>
          </a:pPr>
          <a:endParaRPr lang="zh-TW" altLang="en-US" sz="2000" b="1">
            <a:latin typeface="微軟正黑體" pitchFamily="34" charset="-120"/>
            <a:ea typeface="微軟正黑體" pitchFamily="34" charset="-120"/>
          </a:endParaRPr>
        </a:p>
      </dgm:t>
    </dgm:pt>
    <dgm:pt modelId="{989DB72C-6E1F-4BCC-8952-A422424D8BCD}" type="sibTrans" cxnId="{FA1B65C3-E7FE-4A81-919F-DD364349CD14}">
      <dgm:prSet custT="1"/>
      <dgm:spPr/>
      <dgm:t>
        <a:bodyPr/>
        <a:lstStyle/>
        <a:p>
          <a:pPr>
            <a:lnSpc>
              <a:spcPct val="80000"/>
            </a:lnSpc>
            <a:spcBef>
              <a:spcPts val="0"/>
            </a:spcBef>
            <a:spcAft>
              <a:spcPts val="0"/>
            </a:spcAft>
          </a:pPr>
          <a:endParaRPr lang="zh-TW" altLang="en-US" sz="2000" b="1">
            <a:latin typeface="微軟正黑體" pitchFamily="34" charset="-120"/>
            <a:ea typeface="微軟正黑體" pitchFamily="34" charset="-120"/>
          </a:endParaRPr>
        </a:p>
      </dgm:t>
    </dgm:pt>
    <dgm:pt modelId="{4F9304C6-269F-4AA4-826A-B5D83427929F}">
      <dgm:prSet phldrT="[文字]" custT="1"/>
      <dgm:spPr/>
      <dgm:t>
        <a:bodyPr/>
        <a:lstStyle/>
        <a:p>
          <a:pPr>
            <a:lnSpc>
              <a:spcPct val="80000"/>
            </a:lnSpc>
            <a:spcBef>
              <a:spcPts val="0"/>
            </a:spcBef>
            <a:spcAft>
              <a:spcPts val="0"/>
            </a:spcAft>
          </a:pPr>
          <a:r>
            <a:rPr lang="zh-TW" sz="2000" b="1" dirty="0" smtClean="0">
              <a:latin typeface="微軟正黑體" pitchFamily="34" charset="-120"/>
              <a:ea typeface="微軟正黑體" pitchFamily="34" charset="-120"/>
            </a:rPr>
            <a:t>年所得</a:t>
          </a:r>
          <a:endParaRPr lang="en-US" altLang="zh-TW" sz="2000" b="1" dirty="0" smtClean="0">
            <a:latin typeface="微軟正黑體" pitchFamily="34" charset="-120"/>
            <a:ea typeface="微軟正黑體" pitchFamily="34" charset="-120"/>
          </a:endParaRPr>
        </a:p>
        <a:p>
          <a:pPr>
            <a:lnSpc>
              <a:spcPct val="80000"/>
            </a:lnSpc>
            <a:spcBef>
              <a:spcPts val="0"/>
            </a:spcBef>
            <a:spcAft>
              <a:spcPts val="0"/>
            </a:spcAft>
          </a:pPr>
          <a:r>
            <a:rPr lang="en-US" altLang="zh-TW" sz="2000" b="1" dirty="0" smtClean="0">
              <a:latin typeface="微軟正黑體" pitchFamily="34" charset="-120"/>
              <a:ea typeface="微軟正黑體" pitchFamily="34" charset="-120"/>
            </a:rPr>
            <a:t>60</a:t>
          </a:r>
          <a:r>
            <a:rPr lang="zh-TW" sz="2000" b="1" dirty="0" smtClean="0">
              <a:latin typeface="微軟正黑體" pitchFamily="34" charset="-120"/>
              <a:ea typeface="微軟正黑體" pitchFamily="34" charset="-120"/>
            </a:rPr>
            <a:t>萬以下</a:t>
          </a:r>
          <a:endParaRPr lang="zh-TW" altLang="en-US" sz="2000" b="1" dirty="0">
            <a:latin typeface="微軟正黑體" pitchFamily="34" charset="-120"/>
            <a:ea typeface="微軟正黑體" pitchFamily="34" charset="-120"/>
          </a:endParaRPr>
        </a:p>
      </dgm:t>
    </dgm:pt>
    <dgm:pt modelId="{631D1B75-FA06-4C7B-A4A4-66D8C0920674}" type="parTrans" cxnId="{8EA9EE0C-D0EA-47AE-B0C3-5D66A6C56703}">
      <dgm:prSet/>
      <dgm:spPr/>
      <dgm:t>
        <a:bodyPr/>
        <a:lstStyle/>
        <a:p>
          <a:pPr>
            <a:lnSpc>
              <a:spcPct val="80000"/>
            </a:lnSpc>
            <a:spcBef>
              <a:spcPts val="0"/>
            </a:spcBef>
            <a:spcAft>
              <a:spcPts val="0"/>
            </a:spcAft>
          </a:pPr>
          <a:endParaRPr lang="zh-TW" altLang="en-US" sz="2000" b="1">
            <a:latin typeface="微軟正黑體" pitchFamily="34" charset="-120"/>
            <a:ea typeface="微軟正黑體" pitchFamily="34" charset="-120"/>
          </a:endParaRPr>
        </a:p>
      </dgm:t>
    </dgm:pt>
    <dgm:pt modelId="{8C0277DB-C405-4897-8E09-DD0EA96103E2}" type="sibTrans" cxnId="{8EA9EE0C-D0EA-47AE-B0C3-5D66A6C56703}">
      <dgm:prSet custT="1"/>
      <dgm:spPr/>
      <dgm:t>
        <a:bodyPr/>
        <a:lstStyle/>
        <a:p>
          <a:pPr>
            <a:lnSpc>
              <a:spcPct val="80000"/>
            </a:lnSpc>
            <a:spcBef>
              <a:spcPts val="0"/>
            </a:spcBef>
            <a:spcAft>
              <a:spcPts val="0"/>
            </a:spcAft>
          </a:pPr>
          <a:endParaRPr lang="zh-TW" altLang="en-US" sz="2000" b="1">
            <a:latin typeface="微軟正黑體" pitchFamily="34" charset="-120"/>
            <a:ea typeface="微軟正黑體" pitchFamily="34" charset="-120"/>
          </a:endParaRPr>
        </a:p>
      </dgm:t>
    </dgm:pt>
    <dgm:pt modelId="{D017C064-839A-402F-A425-42EC57F591B4}">
      <dgm:prSet phldrT="[文字]" custT="1"/>
      <dgm:spPr/>
      <dgm:t>
        <a:bodyPr/>
        <a:lstStyle/>
        <a:p>
          <a:pPr>
            <a:lnSpc>
              <a:spcPct val="80000"/>
            </a:lnSpc>
            <a:spcBef>
              <a:spcPts val="0"/>
            </a:spcBef>
            <a:spcAft>
              <a:spcPts val="0"/>
            </a:spcAft>
          </a:pPr>
          <a:r>
            <a:rPr lang="zh-TW" sz="2000" b="1" dirty="0" smtClean="0">
              <a:latin typeface="微軟正黑體" pitchFamily="34" charset="-120"/>
              <a:ea typeface="微軟正黑體" pitchFamily="34" charset="-120"/>
            </a:rPr>
            <a:t>年所得</a:t>
          </a:r>
          <a:endParaRPr lang="en-US" altLang="zh-TW" sz="2000" b="1" dirty="0" smtClean="0">
            <a:latin typeface="微軟正黑體" pitchFamily="34" charset="-120"/>
            <a:ea typeface="微軟正黑體" pitchFamily="34" charset="-120"/>
          </a:endParaRPr>
        </a:p>
        <a:p>
          <a:pPr>
            <a:lnSpc>
              <a:spcPct val="80000"/>
            </a:lnSpc>
            <a:spcBef>
              <a:spcPts val="0"/>
            </a:spcBef>
            <a:spcAft>
              <a:spcPts val="0"/>
            </a:spcAft>
          </a:pPr>
          <a:r>
            <a:rPr lang="en-US" altLang="zh-TW" sz="2000" b="1" dirty="0" smtClean="0">
              <a:latin typeface="微軟正黑體" pitchFamily="34" charset="-120"/>
              <a:ea typeface="微軟正黑體" pitchFamily="34" charset="-120"/>
            </a:rPr>
            <a:t>114</a:t>
          </a:r>
          <a:r>
            <a:rPr lang="zh-TW" sz="2000" b="1" dirty="0" smtClean="0">
              <a:latin typeface="微軟正黑體" pitchFamily="34" charset="-120"/>
              <a:ea typeface="微軟正黑體" pitchFamily="34" charset="-120"/>
            </a:rPr>
            <a:t>萬以下</a:t>
          </a:r>
          <a:endParaRPr lang="zh-TW" altLang="en-US" sz="2000" b="1" dirty="0">
            <a:latin typeface="微軟正黑體" pitchFamily="34" charset="-120"/>
            <a:ea typeface="微軟正黑體" pitchFamily="34" charset="-120"/>
          </a:endParaRPr>
        </a:p>
      </dgm:t>
    </dgm:pt>
    <dgm:pt modelId="{7613851E-4EFD-4E1D-9484-F6A384A4A85D}" type="parTrans" cxnId="{DCF3FF78-238A-4547-95BF-C639463C8096}">
      <dgm:prSet/>
      <dgm:spPr/>
      <dgm:t>
        <a:bodyPr/>
        <a:lstStyle/>
        <a:p>
          <a:pPr>
            <a:lnSpc>
              <a:spcPct val="80000"/>
            </a:lnSpc>
            <a:spcBef>
              <a:spcPts val="0"/>
            </a:spcBef>
            <a:spcAft>
              <a:spcPts val="0"/>
            </a:spcAft>
          </a:pPr>
          <a:endParaRPr lang="zh-TW" altLang="en-US" sz="2000" b="1">
            <a:latin typeface="微軟正黑體" pitchFamily="34" charset="-120"/>
            <a:ea typeface="微軟正黑體" pitchFamily="34" charset="-120"/>
          </a:endParaRPr>
        </a:p>
      </dgm:t>
    </dgm:pt>
    <dgm:pt modelId="{A4683192-A367-4BBD-AC7B-CA901B3B2ADC}" type="sibTrans" cxnId="{DCF3FF78-238A-4547-95BF-C639463C8096}">
      <dgm:prSet custT="1"/>
      <dgm:spPr/>
      <dgm:t>
        <a:bodyPr/>
        <a:lstStyle/>
        <a:p>
          <a:pPr>
            <a:lnSpc>
              <a:spcPct val="80000"/>
            </a:lnSpc>
            <a:spcBef>
              <a:spcPts val="0"/>
            </a:spcBef>
            <a:spcAft>
              <a:spcPts val="0"/>
            </a:spcAft>
          </a:pPr>
          <a:endParaRPr lang="zh-TW" altLang="en-US" sz="2000" b="1">
            <a:latin typeface="微軟正黑體" pitchFamily="34" charset="-120"/>
            <a:ea typeface="微軟正黑體" pitchFamily="34" charset="-120"/>
          </a:endParaRPr>
        </a:p>
      </dgm:t>
    </dgm:pt>
    <dgm:pt modelId="{F491EEDA-1FDE-4E79-A229-21DDDFB78198}">
      <dgm:prSet phldrT="[文字]" custT="1"/>
      <dgm:spPr/>
      <dgm:t>
        <a:bodyPr/>
        <a:lstStyle/>
        <a:p>
          <a:pPr>
            <a:lnSpc>
              <a:spcPct val="80000"/>
            </a:lnSpc>
            <a:spcBef>
              <a:spcPts val="0"/>
            </a:spcBef>
            <a:spcAft>
              <a:spcPts val="0"/>
            </a:spcAft>
          </a:pPr>
          <a:r>
            <a:rPr lang="zh-TW" sz="2000" b="1" dirty="0" smtClean="0">
              <a:latin typeface="微軟正黑體" pitchFamily="34" charset="-120"/>
              <a:ea typeface="微軟正黑體" pitchFamily="34" charset="-120"/>
            </a:rPr>
            <a:t>年所得</a:t>
          </a:r>
          <a:endParaRPr lang="en-US" altLang="zh-TW" sz="2000" b="1" dirty="0" smtClean="0">
            <a:latin typeface="微軟正黑體" pitchFamily="34" charset="-120"/>
            <a:ea typeface="微軟正黑體" pitchFamily="34" charset="-120"/>
          </a:endParaRPr>
        </a:p>
        <a:p>
          <a:pPr>
            <a:lnSpc>
              <a:spcPct val="80000"/>
            </a:lnSpc>
            <a:spcBef>
              <a:spcPts val="0"/>
            </a:spcBef>
            <a:spcAft>
              <a:spcPts val="0"/>
            </a:spcAft>
          </a:pPr>
          <a:r>
            <a:rPr lang="en-US" altLang="zh-TW" sz="2000" b="1" dirty="0" smtClean="0">
              <a:latin typeface="微軟正黑體" pitchFamily="34" charset="-120"/>
              <a:ea typeface="微軟正黑體" pitchFamily="34" charset="-120"/>
            </a:rPr>
            <a:t>148</a:t>
          </a:r>
          <a:r>
            <a:rPr lang="zh-TW" sz="2000" b="1" dirty="0" smtClean="0">
              <a:latin typeface="微軟正黑體" pitchFamily="34" charset="-120"/>
              <a:ea typeface="微軟正黑體" pitchFamily="34" charset="-120"/>
            </a:rPr>
            <a:t>萬以下</a:t>
          </a:r>
          <a:endParaRPr lang="zh-TW" altLang="en-US" sz="2000" b="1" dirty="0">
            <a:latin typeface="微軟正黑體" pitchFamily="34" charset="-120"/>
            <a:ea typeface="微軟正黑體" pitchFamily="34" charset="-120"/>
          </a:endParaRPr>
        </a:p>
      </dgm:t>
    </dgm:pt>
    <dgm:pt modelId="{B1EB4506-49B7-4765-B0E6-E3198238BD21}" type="parTrans" cxnId="{79EB934B-2EB6-476F-AD69-4F54B8CACE76}">
      <dgm:prSet/>
      <dgm:spPr/>
      <dgm:t>
        <a:bodyPr/>
        <a:lstStyle/>
        <a:p>
          <a:pPr>
            <a:lnSpc>
              <a:spcPct val="80000"/>
            </a:lnSpc>
            <a:spcBef>
              <a:spcPts val="0"/>
            </a:spcBef>
            <a:spcAft>
              <a:spcPts val="0"/>
            </a:spcAft>
          </a:pPr>
          <a:endParaRPr lang="zh-TW" altLang="en-US" sz="2000" b="1">
            <a:latin typeface="微軟正黑體" pitchFamily="34" charset="-120"/>
            <a:ea typeface="微軟正黑體" pitchFamily="34" charset="-120"/>
          </a:endParaRPr>
        </a:p>
      </dgm:t>
    </dgm:pt>
    <dgm:pt modelId="{21C02A09-65FB-4DFC-AC61-63FE675C7E12}" type="sibTrans" cxnId="{79EB934B-2EB6-476F-AD69-4F54B8CACE76}">
      <dgm:prSet custT="1"/>
      <dgm:spPr/>
      <dgm:t>
        <a:bodyPr/>
        <a:lstStyle/>
        <a:p>
          <a:pPr>
            <a:lnSpc>
              <a:spcPct val="80000"/>
            </a:lnSpc>
            <a:spcBef>
              <a:spcPts val="0"/>
            </a:spcBef>
            <a:spcAft>
              <a:spcPts val="0"/>
            </a:spcAft>
          </a:pPr>
          <a:endParaRPr lang="zh-TW" altLang="en-US" sz="2000" b="1">
            <a:latin typeface="微軟正黑體" pitchFamily="34" charset="-120"/>
            <a:ea typeface="微軟正黑體" pitchFamily="34" charset="-120"/>
          </a:endParaRPr>
        </a:p>
      </dgm:t>
    </dgm:pt>
    <dgm:pt modelId="{B3BC4858-515D-4E92-A663-867FFAD6668D}">
      <dgm:prSet phldrT="[文字]" custT="1"/>
      <dgm:spPr/>
      <dgm:t>
        <a:bodyPr/>
        <a:lstStyle/>
        <a:p>
          <a:pPr>
            <a:lnSpc>
              <a:spcPct val="80000"/>
            </a:lnSpc>
            <a:spcBef>
              <a:spcPts val="0"/>
            </a:spcBef>
            <a:spcAft>
              <a:spcPts val="0"/>
            </a:spcAft>
          </a:pPr>
          <a:r>
            <a:rPr lang="zh-TW" sz="2000" b="1" dirty="0" smtClean="0">
              <a:latin typeface="微軟正黑體" pitchFamily="34" charset="-120"/>
              <a:ea typeface="微軟正黑體" pitchFamily="34" charset="-120"/>
            </a:rPr>
            <a:t>具技藝學習</a:t>
          </a:r>
          <a:endParaRPr lang="en-US" altLang="zh-TW" sz="2000" b="1" dirty="0" smtClean="0">
            <a:latin typeface="微軟正黑體" pitchFamily="34" charset="-120"/>
            <a:ea typeface="微軟正黑體" pitchFamily="34" charset="-120"/>
          </a:endParaRPr>
        </a:p>
        <a:p>
          <a:pPr>
            <a:lnSpc>
              <a:spcPct val="80000"/>
            </a:lnSpc>
            <a:spcBef>
              <a:spcPts val="0"/>
            </a:spcBef>
            <a:spcAft>
              <a:spcPts val="0"/>
            </a:spcAft>
          </a:pPr>
          <a:r>
            <a:rPr lang="zh-TW" sz="2000" b="1" dirty="0" smtClean="0">
              <a:latin typeface="微軟正黑體" pitchFamily="34" charset="-120"/>
              <a:ea typeface="微軟正黑體" pitchFamily="34" charset="-120"/>
            </a:rPr>
            <a:t>傾向者</a:t>
          </a:r>
          <a:endParaRPr lang="zh-TW" altLang="en-US" sz="2000" b="1" dirty="0">
            <a:latin typeface="微軟正黑體" pitchFamily="34" charset="-120"/>
            <a:ea typeface="微軟正黑體" pitchFamily="34" charset="-120"/>
          </a:endParaRPr>
        </a:p>
      </dgm:t>
    </dgm:pt>
    <dgm:pt modelId="{ABCF6A3B-62D9-426A-9799-8ECD0E33C165}" type="parTrans" cxnId="{1B50A49A-0484-4709-BFC3-86D5A30628FC}">
      <dgm:prSet/>
      <dgm:spPr/>
      <dgm:t>
        <a:bodyPr/>
        <a:lstStyle/>
        <a:p>
          <a:pPr>
            <a:lnSpc>
              <a:spcPct val="80000"/>
            </a:lnSpc>
            <a:spcBef>
              <a:spcPts val="0"/>
            </a:spcBef>
            <a:spcAft>
              <a:spcPts val="0"/>
            </a:spcAft>
          </a:pPr>
          <a:endParaRPr lang="zh-TW" altLang="en-US" sz="2000" b="1">
            <a:latin typeface="微軟正黑體" pitchFamily="34" charset="-120"/>
            <a:ea typeface="微軟正黑體" pitchFamily="34" charset="-120"/>
          </a:endParaRPr>
        </a:p>
      </dgm:t>
    </dgm:pt>
    <dgm:pt modelId="{3E535285-8BD8-4030-82C7-A7A11597C900}" type="sibTrans" cxnId="{1B50A49A-0484-4709-BFC3-86D5A30628FC}">
      <dgm:prSet custT="1"/>
      <dgm:spPr/>
      <dgm:t>
        <a:bodyPr/>
        <a:lstStyle/>
        <a:p>
          <a:pPr>
            <a:lnSpc>
              <a:spcPct val="80000"/>
            </a:lnSpc>
            <a:spcBef>
              <a:spcPts val="0"/>
            </a:spcBef>
            <a:spcAft>
              <a:spcPts val="0"/>
            </a:spcAft>
          </a:pPr>
          <a:endParaRPr lang="zh-TW" altLang="en-US" sz="2000" b="1">
            <a:latin typeface="微軟正黑體" pitchFamily="34" charset="-120"/>
            <a:ea typeface="微軟正黑體" pitchFamily="34" charset="-120"/>
          </a:endParaRPr>
        </a:p>
      </dgm:t>
    </dgm:pt>
    <dgm:pt modelId="{1035C803-60FE-44FA-987A-69D2267D6DC2}">
      <dgm:prSet phldrT="[文字]" custT="1"/>
      <dgm:spPr/>
      <dgm:t>
        <a:bodyPr/>
        <a:lstStyle/>
        <a:p>
          <a:pPr>
            <a:lnSpc>
              <a:spcPct val="80000"/>
            </a:lnSpc>
            <a:spcBef>
              <a:spcPts val="0"/>
            </a:spcBef>
            <a:spcAft>
              <a:spcPts val="0"/>
            </a:spcAft>
          </a:pPr>
          <a:r>
            <a:rPr lang="zh-TW" altLang="en-US" sz="1800" b="1" dirty="0" smtClean="0">
              <a:latin typeface="微軟正黑體" pitchFamily="34" charset="-120"/>
              <a:ea typeface="微軟正黑體" pitchFamily="34" charset="-120"/>
            </a:rPr>
            <a:t>特殊表現及綜合活動領域平均成績加總後，依分數高低分發</a:t>
          </a:r>
          <a:endParaRPr lang="zh-TW" altLang="en-US" sz="1800" b="1" dirty="0">
            <a:latin typeface="微軟正黑體" pitchFamily="34" charset="-120"/>
            <a:ea typeface="微軟正黑體" pitchFamily="34" charset="-120"/>
          </a:endParaRPr>
        </a:p>
      </dgm:t>
    </dgm:pt>
    <dgm:pt modelId="{13601CF9-F0C9-45B0-A4EA-E34FEA96277A}" type="parTrans" cxnId="{BEBE4E55-B166-40C4-8F91-4FE69839916D}">
      <dgm:prSet/>
      <dgm:spPr/>
      <dgm:t>
        <a:bodyPr/>
        <a:lstStyle/>
        <a:p>
          <a:pPr>
            <a:lnSpc>
              <a:spcPct val="80000"/>
            </a:lnSpc>
            <a:spcBef>
              <a:spcPts val="0"/>
            </a:spcBef>
            <a:spcAft>
              <a:spcPts val="0"/>
            </a:spcAft>
          </a:pPr>
          <a:endParaRPr lang="zh-TW" altLang="en-US" sz="2000" b="1">
            <a:latin typeface="微軟正黑體" pitchFamily="34" charset="-120"/>
            <a:ea typeface="微軟正黑體" pitchFamily="34" charset="-120"/>
          </a:endParaRPr>
        </a:p>
      </dgm:t>
    </dgm:pt>
    <dgm:pt modelId="{722C0EBA-4D46-4B15-8E0F-CDD0662A1A11}" type="sibTrans" cxnId="{BEBE4E55-B166-40C4-8F91-4FE69839916D}">
      <dgm:prSet custT="1"/>
      <dgm:spPr/>
      <dgm:t>
        <a:bodyPr/>
        <a:lstStyle/>
        <a:p>
          <a:pPr>
            <a:lnSpc>
              <a:spcPct val="80000"/>
            </a:lnSpc>
            <a:spcBef>
              <a:spcPts val="0"/>
            </a:spcBef>
            <a:spcAft>
              <a:spcPts val="0"/>
            </a:spcAft>
          </a:pPr>
          <a:endParaRPr lang="zh-TW" altLang="en-US" sz="2000" b="1">
            <a:latin typeface="微軟正黑體" pitchFamily="34" charset="-120"/>
            <a:ea typeface="微軟正黑體" pitchFamily="34" charset="-120"/>
          </a:endParaRPr>
        </a:p>
      </dgm:t>
    </dgm:pt>
    <dgm:pt modelId="{780F388D-23EF-46E2-A97F-009578C909DE}">
      <dgm:prSet phldrT="[文字]" custT="1"/>
      <dgm:spPr/>
      <dgm:t>
        <a:bodyPr/>
        <a:lstStyle/>
        <a:p>
          <a:pPr>
            <a:lnSpc>
              <a:spcPct val="80000"/>
            </a:lnSpc>
            <a:spcBef>
              <a:spcPts val="0"/>
            </a:spcBef>
            <a:spcAft>
              <a:spcPts val="0"/>
            </a:spcAft>
          </a:pPr>
          <a:r>
            <a:rPr lang="zh-TW" sz="1800" b="1" dirty="0" smtClean="0">
              <a:latin typeface="微軟正黑體" pitchFamily="34" charset="-120"/>
              <a:ea typeface="微軟正黑體" pitchFamily="34" charset="-120"/>
            </a:rPr>
            <a:t>上述比序仍無法判定</a:t>
          </a:r>
          <a:endParaRPr lang="en-US" altLang="zh-TW" sz="1800" b="1" dirty="0" smtClean="0">
            <a:latin typeface="微軟正黑體" pitchFamily="34" charset="-120"/>
            <a:ea typeface="微軟正黑體" pitchFamily="34" charset="-120"/>
          </a:endParaRPr>
        </a:p>
        <a:p>
          <a:pPr>
            <a:lnSpc>
              <a:spcPct val="80000"/>
            </a:lnSpc>
            <a:spcBef>
              <a:spcPts val="0"/>
            </a:spcBef>
            <a:spcAft>
              <a:spcPts val="0"/>
            </a:spcAft>
          </a:pPr>
          <a:r>
            <a:rPr lang="zh-TW" sz="1800" b="1" dirty="0" smtClean="0">
              <a:latin typeface="微軟正黑體" pitchFamily="34" charset="-120"/>
              <a:ea typeface="微軟正黑體" pitchFamily="34" charset="-120"/>
            </a:rPr>
            <a:t>則增額錄取</a:t>
          </a:r>
          <a:endParaRPr lang="zh-TW" altLang="en-US" sz="1800" b="1" dirty="0">
            <a:latin typeface="微軟正黑體" pitchFamily="34" charset="-120"/>
            <a:ea typeface="微軟正黑體" pitchFamily="34" charset="-120"/>
          </a:endParaRPr>
        </a:p>
      </dgm:t>
    </dgm:pt>
    <dgm:pt modelId="{A2001874-6024-44EC-8110-33494FFE13B1}" type="parTrans" cxnId="{9483A446-D4F5-49E9-B7A1-9BB5DE96E7E2}">
      <dgm:prSet/>
      <dgm:spPr/>
      <dgm:t>
        <a:bodyPr/>
        <a:lstStyle/>
        <a:p>
          <a:pPr>
            <a:lnSpc>
              <a:spcPct val="80000"/>
            </a:lnSpc>
            <a:spcBef>
              <a:spcPts val="0"/>
            </a:spcBef>
            <a:spcAft>
              <a:spcPts val="0"/>
            </a:spcAft>
          </a:pPr>
          <a:endParaRPr lang="zh-TW" altLang="en-US" sz="2000" b="1">
            <a:latin typeface="微軟正黑體" pitchFamily="34" charset="-120"/>
            <a:ea typeface="微軟正黑體" pitchFamily="34" charset="-120"/>
          </a:endParaRPr>
        </a:p>
      </dgm:t>
    </dgm:pt>
    <dgm:pt modelId="{41E2DB4A-017D-405C-94E3-2C018DBA85EB}" type="sibTrans" cxnId="{9483A446-D4F5-49E9-B7A1-9BB5DE96E7E2}">
      <dgm:prSet/>
      <dgm:spPr/>
      <dgm:t>
        <a:bodyPr/>
        <a:lstStyle/>
        <a:p>
          <a:pPr>
            <a:lnSpc>
              <a:spcPct val="80000"/>
            </a:lnSpc>
            <a:spcBef>
              <a:spcPts val="0"/>
            </a:spcBef>
            <a:spcAft>
              <a:spcPts val="0"/>
            </a:spcAft>
          </a:pPr>
          <a:endParaRPr lang="zh-TW" altLang="en-US" sz="2000" b="1">
            <a:latin typeface="微軟正黑體" pitchFamily="34" charset="-120"/>
            <a:ea typeface="微軟正黑體" pitchFamily="34" charset="-120"/>
          </a:endParaRPr>
        </a:p>
      </dgm:t>
    </dgm:pt>
    <dgm:pt modelId="{63D0E3FC-5F5C-4511-9056-52B0A34A4C40}" type="pres">
      <dgm:prSet presAssocID="{1E6123ED-8ECB-4E54-9AD8-05ADB17954E0}" presName="diagram" presStyleCnt="0">
        <dgm:presLayoutVars>
          <dgm:dir/>
          <dgm:resizeHandles val="exact"/>
        </dgm:presLayoutVars>
      </dgm:prSet>
      <dgm:spPr/>
      <dgm:t>
        <a:bodyPr/>
        <a:lstStyle/>
        <a:p>
          <a:endParaRPr lang="zh-TW" altLang="en-US"/>
        </a:p>
      </dgm:t>
    </dgm:pt>
    <dgm:pt modelId="{DAF14512-BBC8-47DF-B7EF-21E5D5C5271F}" type="pres">
      <dgm:prSet presAssocID="{DF0359BA-E776-4692-8FBB-3CCCA9E6131B}" presName="node" presStyleLbl="node1" presStyleIdx="0" presStyleCnt="9" custScaleX="203495" custScaleY="168328">
        <dgm:presLayoutVars>
          <dgm:bulletEnabled val="1"/>
        </dgm:presLayoutVars>
      </dgm:prSet>
      <dgm:spPr/>
      <dgm:t>
        <a:bodyPr/>
        <a:lstStyle/>
        <a:p>
          <a:endParaRPr lang="zh-TW" altLang="en-US"/>
        </a:p>
      </dgm:t>
    </dgm:pt>
    <dgm:pt modelId="{5CECF7D4-B9F8-40B6-9B3A-122FA192EE5C}" type="pres">
      <dgm:prSet presAssocID="{5CF3A36C-D195-4AA0-B87D-0214DA5D76C1}" presName="sibTrans" presStyleLbl="sibTrans2D1" presStyleIdx="0" presStyleCnt="8"/>
      <dgm:spPr/>
      <dgm:t>
        <a:bodyPr/>
        <a:lstStyle/>
        <a:p>
          <a:endParaRPr lang="zh-TW" altLang="en-US"/>
        </a:p>
      </dgm:t>
    </dgm:pt>
    <dgm:pt modelId="{9F2B667E-4964-47A1-9200-35C788A67C41}" type="pres">
      <dgm:prSet presAssocID="{5CF3A36C-D195-4AA0-B87D-0214DA5D76C1}" presName="connectorText" presStyleLbl="sibTrans2D1" presStyleIdx="0" presStyleCnt="8"/>
      <dgm:spPr/>
      <dgm:t>
        <a:bodyPr/>
        <a:lstStyle/>
        <a:p>
          <a:endParaRPr lang="zh-TW" altLang="en-US"/>
        </a:p>
      </dgm:t>
    </dgm:pt>
    <dgm:pt modelId="{DA604B50-A7A8-483F-B50E-4BB5C3AA5B0C}" type="pres">
      <dgm:prSet presAssocID="{E3BADD93-4EB1-4176-8232-EAE8697DC66C}" presName="node" presStyleLbl="node1" presStyleIdx="1" presStyleCnt="9" custScaleX="203495" custScaleY="168328">
        <dgm:presLayoutVars>
          <dgm:bulletEnabled val="1"/>
        </dgm:presLayoutVars>
      </dgm:prSet>
      <dgm:spPr/>
      <dgm:t>
        <a:bodyPr/>
        <a:lstStyle/>
        <a:p>
          <a:endParaRPr lang="zh-TW" altLang="en-US"/>
        </a:p>
      </dgm:t>
    </dgm:pt>
    <dgm:pt modelId="{4307EBA1-B2D4-4E3F-90FD-C76EB68FB000}" type="pres">
      <dgm:prSet presAssocID="{944F7147-DE0B-42A4-84BE-4E62AB606163}" presName="sibTrans" presStyleLbl="sibTrans2D1" presStyleIdx="1" presStyleCnt="8"/>
      <dgm:spPr/>
      <dgm:t>
        <a:bodyPr/>
        <a:lstStyle/>
        <a:p>
          <a:endParaRPr lang="zh-TW" altLang="en-US"/>
        </a:p>
      </dgm:t>
    </dgm:pt>
    <dgm:pt modelId="{BAD895B8-CAEE-479F-89C7-28E913FB9B4B}" type="pres">
      <dgm:prSet presAssocID="{944F7147-DE0B-42A4-84BE-4E62AB606163}" presName="connectorText" presStyleLbl="sibTrans2D1" presStyleIdx="1" presStyleCnt="8"/>
      <dgm:spPr/>
      <dgm:t>
        <a:bodyPr/>
        <a:lstStyle/>
        <a:p>
          <a:endParaRPr lang="zh-TW" altLang="en-US"/>
        </a:p>
      </dgm:t>
    </dgm:pt>
    <dgm:pt modelId="{0FCDBC26-0E97-4687-9AD3-C4BB4E3985ED}" type="pres">
      <dgm:prSet presAssocID="{56CE5E88-4C75-4C43-BCD2-929411B21AAC}" presName="node" presStyleLbl="node1" presStyleIdx="2" presStyleCnt="9" custScaleX="203495" custScaleY="168328">
        <dgm:presLayoutVars>
          <dgm:bulletEnabled val="1"/>
        </dgm:presLayoutVars>
      </dgm:prSet>
      <dgm:spPr/>
      <dgm:t>
        <a:bodyPr/>
        <a:lstStyle/>
        <a:p>
          <a:endParaRPr lang="zh-TW" altLang="en-US"/>
        </a:p>
      </dgm:t>
    </dgm:pt>
    <dgm:pt modelId="{DD457905-665D-41E8-9E33-BEFF25284F6D}" type="pres">
      <dgm:prSet presAssocID="{989DB72C-6E1F-4BCC-8952-A422424D8BCD}" presName="sibTrans" presStyleLbl="sibTrans2D1" presStyleIdx="2" presStyleCnt="8"/>
      <dgm:spPr/>
      <dgm:t>
        <a:bodyPr/>
        <a:lstStyle/>
        <a:p>
          <a:endParaRPr lang="zh-TW" altLang="en-US"/>
        </a:p>
      </dgm:t>
    </dgm:pt>
    <dgm:pt modelId="{E390D739-EDBB-431A-812A-7006B8EDF958}" type="pres">
      <dgm:prSet presAssocID="{989DB72C-6E1F-4BCC-8952-A422424D8BCD}" presName="connectorText" presStyleLbl="sibTrans2D1" presStyleIdx="2" presStyleCnt="8"/>
      <dgm:spPr/>
      <dgm:t>
        <a:bodyPr/>
        <a:lstStyle/>
        <a:p>
          <a:endParaRPr lang="zh-TW" altLang="en-US"/>
        </a:p>
      </dgm:t>
    </dgm:pt>
    <dgm:pt modelId="{7E910599-14FE-4D6A-9AB3-420B78BE1D59}" type="pres">
      <dgm:prSet presAssocID="{4F9304C6-269F-4AA4-826A-B5D83427929F}" presName="node" presStyleLbl="node1" presStyleIdx="3" presStyleCnt="9" custScaleX="203495" custScaleY="168328">
        <dgm:presLayoutVars>
          <dgm:bulletEnabled val="1"/>
        </dgm:presLayoutVars>
      </dgm:prSet>
      <dgm:spPr/>
      <dgm:t>
        <a:bodyPr/>
        <a:lstStyle/>
        <a:p>
          <a:endParaRPr lang="zh-TW" altLang="en-US"/>
        </a:p>
      </dgm:t>
    </dgm:pt>
    <dgm:pt modelId="{693942F4-011E-4C6A-8FBD-8EECF490A8C0}" type="pres">
      <dgm:prSet presAssocID="{8C0277DB-C405-4897-8E09-DD0EA96103E2}" presName="sibTrans" presStyleLbl="sibTrans2D1" presStyleIdx="3" presStyleCnt="8"/>
      <dgm:spPr/>
      <dgm:t>
        <a:bodyPr/>
        <a:lstStyle/>
        <a:p>
          <a:endParaRPr lang="zh-TW" altLang="en-US"/>
        </a:p>
      </dgm:t>
    </dgm:pt>
    <dgm:pt modelId="{59CF8E53-FC16-4049-B8E0-2054CD78902C}" type="pres">
      <dgm:prSet presAssocID="{8C0277DB-C405-4897-8E09-DD0EA96103E2}" presName="connectorText" presStyleLbl="sibTrans2D1" presStyleIdx="3" presStyleCnt="8"/>
      <dgm:spPr/>
      <dgm:t>
        <a:bodyPr/>
        <a:lstStyle/>
        <a:p>
          <a:endParaRPr lang="zh-TW" altLang="en-US"/>
        </a:p>
      </dgm:t>
    </dgm:pt>
    <dgm:pt modelId="{A8BBD4E7-A8B0-4C12-BF8B-311D793B7DA1}" type="pres">
      <dgm:prSet presAssocID="{D017C064-839A-402F-A425-42EC57F591B4}" presName="node" presStyleLbl="node1" presStyleIdx="4" presStyleCnt="9" custScaleX="203495" custScaleY="168328">
        <dgm:presLayoutVars>
          <dgm:bulletEnabled val="1"/>
        </dgm:presLayoutVars>
      </dgm:prSet>
      <dgm:spPr/>
      <dgm:t>
        <a:bodyPr/>
        <a:lstStyle/>
        <a:p>
          <a:endParaRPr lang="zh-TW" altLang="en-US"/>
        </a:p>
      </dgm:t>
    </dgm:pt>
    <dgm:pt modelId="{4FDB6B06-B01C-429A-AFEA-376B1476E8BF}" type="pres">
      <dgm:prSet presAssocID="{A4683192-A367-4BBD-AC7B-CA901B3B2ADC}" presName="sibTrans" presStyleLbl="sibTrans2D1" presStyleIdx="4" presStyleCnt="8"/>
      <dgm:spPr/>
      <dgm:t>
        <a:bodyPr/>
        <a:lstStyle/>
        <a:p>
          <a:endParaRPr lang="zh-TW" altLang="en-US"/>
        </a:p>
      </dgm:t>
    </dgm:pt>
    <dgm:pt modelId="{BE32A9EA-5054-4B5F-AE02-5E6D4D05697E}" type="pres">
      <dgm:prSet presAssocID="{A4683192-A367-4BBD-AC7B-CA901B3B2ADC}" presName="connectorText" presStyleLbl="sibTrans2D1" presStyleIdx="4" presStyleCnt="8"/>
      <dgm:spPr/>
      <dgm:t>
        <a:bodyPr/>
        <a:lstStyle/>
        <a:p>
          <a:endParaRPr lang="zh-TW" altLang="en-US"/>
        </a:p>
      </dgm:t>
    </dgm:pt>
    <dgm:pt modelId="{271BDA74-0EE2-4954-A927-E3059B015E2E}" type="pres">
      <dgm:prSet presAssocID="{F491EEDA-1FDE-4E79-A229-21DDDFB78198}" presName="node" presStyleLbl="node1" presStyleIdx="5" presStyleCnt="9" custScaleX="203495" custScaleY="168328">
        <dgm:presLayoutVars>
          <dgm:bulletEnabled val="1"/>
        </dgm:presLayoutVars>
      </dgm:prSet>
      <dgm:spPr/>
      <dgm:t>
        <a:bodyPr/>
        <a:lstStyle/>
        <a:p>
          <a:endParaRPr lang="zh-TW" altLang="en-US"/>
        </a:p>
      </dgm:t>
    </dgm:pt>
    <dgm:pt modelId="{8274E04E-1331-415F-9770-C0D84DE193BF}" type="pres">
      <dgm:prSet presAssocID="{21C02A09-65FB-4DFC-AC61-63FE675C7E12}" presName="sibTrans" presStyleLbl="sibTrans2D1" presStyleIdx="5" presStyleCnt="8"/>
      <dgm:spPr/>
      <dgm:t>
        <a:bodyPr/>
        <a:lstStyle/>
        <a:p>
          <a:endParaRPr lang="zh-TW" altLang="en-US"/>
        </a:p>
      </dgm:t>
    </dgm:pt>
    <dgm:pt modelId="{72EC9C9F-116B-413D-B387-48C438C3D839}" type="pres">
      <dgm:prSet presAssocID="{21C02A09-65FB-4DFC-AC61-63FE675C7E12}" presName="connectorText" presStyleLbl="sibTrans2D1" presStyleIdx="5" presStyleCnt="8"/>
      <dgm:spPr/>
      <dgm:t>
        <a:bodyPr/>
        <a:lstStyle/>
        <a:p>
          <a:endParaRPr lang="zh-TW" altLang="en-US"/>
        </a:p>
      </dgm:t>
    </dgm:pt>
    <dgm:pt modelId="{FF2EDBDE-A89E-4C84-ADD4-CA289218D760}" type="pres">
      <dgm:prSet presAssocID="{B3BC4858-515D-4E92-A663-867FFAD6668D}" presName="node" presStyleLbl="node1" presStyleIdx="6" presStyleCnt="9" custScaleX="203495" custScaleY="168328">
        <dgm:presLayoutVars>
          <dgm:bulletEnabled val="1"/>
        </dgm:presLayoutVars>
      </dgm:prSet>
      <dgm:spPr/>
      <dgm:t>
        <a:bodyPr/>
        <a:lstStyle/>
        <a:p>
          <a:endParaRPr lang="zh-TW" altLang="en-US"/>
        </a:p>
      </dgm:t>
    </dgm:pt>
    <dgm:pt modelId="{A59E8EAA-F4BB-4FA0-A01C-7C769C27E13C}" type="pres">
      <dgm:prSet presAssocID="{3E535285-8BD8-4030-82C7-A7A11597C900}" presName="sibTrans" presStyleLbl="sibTrans2D1" presStyleIdx="6" presStyleCnt="8"/>
      <dgm:spPr/>
      <dgm:t>
        <a:bodyPr/>
        <a:lstStyle/>
        <a:p>
          <a:endParaRPr lang="zh-TW" altLang="en-US"/>
        </a:p>
      </dgm:t>
    </dgm:pt>
    <dgm:pt modelId="{9E62A7D4-D6C1-473E-AFC0-A7351770FE1D}" type="pres">
      <dgm:prSet presAssocID="{3E535285-8BD8-4030-82C7-A7A11597C900}" presName="connectorText" presStyleLbl="sibTrans2D1" presStyleIdx="6" presStyleCnt="8"/>
      <dgm:spPr/>
      <dgm:t>
        <a:bodyPr/>
        <a:lstStyle/>
        <a:p>
          <a:endParaRPr lang="zh-TW" altLang="en-US"/>
        </a:p>
      </dgm:t>
    </dgm:pt>
    <dgm:pt modelId="{8E74368B-4AA4-466F-A693-E3370F8F012B}" type="pres">
      <dgm:prSet presAssocID="{1035C803-60FE-44FA-987A-69D2267D6DC2}" presName="node" presStyleLbl="node1" presStyleIdx="7" presStyleCnt="9" custScaleX="203495" custScaleY="168328" custLinFactNeighborY="10616">
        <dgm:presLayoutVars>
          <dgm:bulletEnabled val="1"/>
        </dgm:presLayoutVars>
      </dgm:prSet>
      <dgm:spPr/>
      <dgm:t>
        <a:bodyPr/>
        <a:lstStyle/>
        <a:p>
          <a:endParaRPr lang="zh-TW" altLang="en-US"/>
        </a:p>
      </dgm:t>
    </dgm:pt>
    <dgm:pt modelId="{5D3CB6D9-AE31-4ECD-9650-CAF068AB0E77}" type="pres">
      <dgm:prSet presAssocID="{722C0EBA-4D46-4B15-8E0F-CDD0662A1A11}" presName="sibTrans" presStyleLbl="sibTrans2D1" presStyleIdx="7" presStyleCnt="8"/>
      <dgm:spPr/>
      <dgm:t>
        <a:bodyPr/>
        <a:lstStyle/>
        <a:p>
          <a:endParaRPr lang="zh-TW" altLang="en-US"/>
        </a:p>
      </dgm:t>
    </dgm:pt>
    <dgm:pt modelId="{FD12DC1C-9427-4C2B-8360-AAE1A0800331}" type="pres">
      <dgm:prSet presAssocID="{722C0EBA-4D46-4B15-8E0F-CDD0662A1A11}" presName="connectorText" presStyleLbl="sibTrans2D1" presStyleIdx="7" presStyleCnt="8"/>
      <dgm:spPr/>
      <dgm:t>
        <a:bodyPr/>
        <a:lstStyle/>
        <a:p>
          <a:endParaRPr lang="zh-TW" altLang="en-US"/>
        </a:p>
      </dgm:t>
    </dgm:pt>
    <dgm:pt modelId="{B99091AF-3C54-4BEE-9430-159C63A8E0A1}" type="pres">
      <dgm:prSet presAssocID="{780F388D-23EF-46E2-A97F-009578C909DE}" presName="node" presStyleLbl="node1" presStyleIdx="8" presStyleCnt="9" custScaleX="203495" custScaleY="168328">
        <dgm:presLayoutVars>
          <dgm:bulletEnabled val="1"/>
        </dgm:presLayoutVars>
      </dgm:prSet>
      <dgm:spPr/>
      <dgm:t>
        <a:bodyPr/>
        <a:lstStyle/>
        <a:p>
          <a:endParaRPr lang="zh-TW" altLang="en-US"/>
        </a:p>
      </dgm:t>
    </dgm:pt>
  </dgm:ptLst>
  <dgm:cxnLst>
    <dgm:cxn modelId="{AD1F57C0-5FC6-4EB4-A13B-32D544003EA6}" type="presOf" srcId="{DF0359BA-E776-4692-8FBB-3CCCA9E6131B}" destId="{DAF14512-BBC8-47DF-B7EF-21E5D5C5271F}" srcOrd="0" destOrd="0" presId="urn:microsoft.com/office/officeart/2005/8/layout/process5"/>
    <dgm:cxn modelId="{86CC1748-318D-41B6-A108-619F61C561E5}" srcId="{1E6123ED-8ECB-4E54-9AD8-05ADB17954E0}" destId="{E3BADD93-4EB1-4176-8232-EAE8697DC66C}" srcOrd="1" destOrd="0" parTransId="{F6459416-3EDE-4740-83A9-E1154A5D206D}" sibTransId="{944F7147-DE0B-42A4-84BE-4E62AB606163}"/>
    <dgm:cxn modelId="{212DCE22-4DA3-4F19-B07A-BE7CCF8BB805}" type="presOf" srcId="{1035C803-60FE-44FA-987A-69D2267D6DC2}" destId="{8E74368B-4AA4-466F-A693-E3370F8F012B}" srcOrd="0" destOrd="0" presId="urn:microsoft.com/office/officeart/2005/8/layout/process5"/>
    <dgm:cxn modelId="{8F3C70CF-2E19-4C68-98C5-9E5467FBC557}" type="presOf" srcId="{4F9304C6-269F-4AA4-826A-B5D83427929F}" destId="{7E910599-14FE-4D6A-9AB3-420B78BE1D59}" srcOrd="0" destOrd="0" presId="urn:microsoft.com/office/officeart/2005/8/layout/process5"/>
    <dgm:cxn modelId="{DCF3FF78-238A-4547-95BF-C639463C8096}" srcId="{1E6123ED-8ECB-4E54-9AD8-05ADB17954E0}" destId="{D017C064-839A-402F-A425-42EC57F591B4}" srcOrd="4" destOrd="0" parTransId="{7613851E-4EFD-4E1D-9484-F6A384A4A85D}" sibTransId="{A4683192-A367-4BBD-AC7B-CA901B3B2ADC}"/>
    <dgm:cxn modelId="{1617F847-8293-4ED3-879C-652A3F498022}" type="presOf" srcId="{989DB72C-6E1F-4BCC-8952-A422424D8BCD}" destId="{E390D739-EDBB-431A-812A-7006B8EDF958}" srcOrd="1" destOrd="0" presId="urn:microsoft.com/office/officeart/2005/8/layout/process5"/>
    <dgm:cxn modelId="{EEBB8D1E-5690-434B-AF49-3590B20CDB9A}" type="presOf" srcId="{5CF3A36C-D195-4AA0-B87D-0214DA5D76C1}" destId="{5CECF7D4-B9F8-40B6-9B3A-122FA192EE5C}" srcOrd="0" destOrd="0" presId="urn:microsoft.com/office/officeart/2005/8/layout/process5"/>
    <dgm:cxn modelId="{9A852C97-2EBD-4250-8E38-9A0C23FE8B7C}" type="presOf" srcId="{780F388D-23EF-46E2-A97F-009578C909DE}" destId="{B99091AF-3C54-4BEE-9430-159C63A8E0A1}" srcOrd="0" destOrd="0" presId="urn:microsoft.com/office/officeart/2005/8/layout/process5"/>
    <dgm:cxn modelId="{B450E3EB-3FD6-4BF0-BC4A-769FA2195E06}" type="presOf" srcId="{944F7147-DE0B-42A4-84BE-4E62AB606163}" destId="{BAD895B8-CAEE-479F-89C7-28E913FB9B4B}" srcOrd="1" destOrd="0" presId="urn:microsoft.com/office/officeart/2005/8/layout/process5"/>
    <dgm:cxn modelId="{F7CEF0AD-076A-41E8-B8F7-EC65463C03F6}" type="presOf" srcId="{21C02A09-65FB-4DFC-AC61-63FE675C7E12}" destId="{72EC9C9F-116B-413D-B387-48C438C3D839}" srcOrd="1" destOrd="0" presId="urn:microsoft.com/office/officeart/2005/8/layout/process5"/>
    <dgm:cxn modelId="{FA1B65C3-E7FE-4A81-919F-DD364349CD14}" srcId="{1E6123ED-8ECB-4E54-9AD8-05ADB17954E0}" destId="{56CE5E88-4C75-4C43-BCD2-929411B21AAC}" srcOrd="2" destOrd="0" parTransId="{C44C760E-4F30-429D-A336-9E603C292E56}" sibTransId="{989DB72C-6E1F-4BCC-8952-A422424D8BCD}"/>
    <dgm:cxn modelId="{A1940332-9C82-49DC-9484-03B7B9F8812E}" type="presOf" srcId="{8C0277DB-C405-4897-8E09-DD0EA96103E2}" destId="{59CF8E53-FC16-4049-B8E0-2054CD78902C}" srcOrd="1" destOrd="0" presId="urn:microsoft.com/office/officeart/2005/8/layout/process5"/>
    <dgm:cxn modelId="{70754241-8FF2-4F81-A503-EF3169D69AB6}" type="presOf" srcId="{3E535285-8BD8-4030-82C7-A7A11597C900}" destId="{9E62A7D4-D6C1-473E-AFC0-A7351770FE1D}" srcOrd="1" destOrd="0" presId="urn:microsoft.com/office/officeart/2005/8/layout/process5"/>
    <dgm:cxn modelId="{A2C6B500-FEB2-43D5-8176-A31038ED8ED0}" type="presOf" srcId="{A4683192-A367-4BBD-AC7B-CA901B3B2ADC}" destId="{4FDB6B06-B01C-429A-AFEA-376B1476E8BF}" srcOrd="0" destOrd="0" presId="urn:microsoft.com/office/officeart/2005/8/layout/process5"/>
    <dgm:cxn modelId="{B1DE0FEE-9B82-4178-A1FA-67502227448E}" type="presOf" srcId="{56CE5E88-4C75-4C43-BCD2-929411B21AAC}" destId="{0FCDBC26-0E97-4687-9AD3-C4BB4E3985ED}" srcOrd="0" destOrd="0" presId="urn:microsoft.com/office/officeart/2005/8/layout/process5"/>
    <dgm:cxn modelId="{8EA9EE0C-D0EA-47AE-B0C3-5D66A6C56703}" srcId="{1E6123ED-8ECB-4E54-9AD8-05ADB17954E0}" destId="{4F9304C6-269F-4AA4-826A-B5D83427929F}" srcOrd="3" destOrd="0" parTransId="{631D1B75-FA06-4C7B-A4A4-66D8C0920674}" sibTransId="{8C0277DB-C405-4897-8E09-DD0EA96103E2}"/>
    <dgm:cxn modelId="{F293C74E-E19C-49FB-8CF2-3F264EEC13E3}" type="presOf" srcId="{E3BADD93-4EB1-4176-8232-EAE8697DC66C}" destId="{DA604B50-A7A8-483F-B50E-4BB5C3AA5B0C}" srcOrd="0" destOrd="0" presId="urn:microsoft.com/office/officeart/2005/8/layout/process5"/>
    <dgm:cxn modelId="{5BB5B4FB-8C5F-4F85-8272-C39A3EA0A9EE}" type="presOf" srcId="{B3BC4858-515D-4E92-A663-867FFAD6668D}" destId="{FF2EDBDE-A89E-4C84-ADD4-CA289218D760}" srcOrd="0" destOrd="0" presId="urn:microsoft.com/office/officeart/2005/8/layout/process5"/>
    <dgm:cxn modelId="{FDE6207F-C806-4FA9-8918-6F186771AAF5}" type="presOf" srcId="{944F7147-DE0B-42A4-84BE-4E62AB606163}" destId="{4307EBA1-B2D4-4E3F-90FD-C76EB68FB000}" srcOrd="0" destOrd="0" presId="urn:microsoft.com/office/officeart/2005/8/layout/process5"/>
    <dgm:cxn modelId="{950F5E5C-6ACB-4688-839F-9C55A193402A}" type="presOf" srcId="{8C0277DB-C405-4897-8E09-DD0EA96103E2}" destId="{693942F4-011E-4C6A-8FBD-8EECF490A8C0}" srcOrd="0" destOrd="0" presId="urn:microsoft.com/office/officeart/2005/8/layout/process5"/>
    <dgm:cxn modelId="{FFB24501-01BF-4DDC-A10C-7361451210FF}" type="presOf" srcId="{5CF3A36C-D195-4AA0-B87D-0214DA5D76C1}" destId="{9F2B667E-4964-47A1-9200-35C788A67C41}" srcOrd="1" destOrd="0" presId="urn:microsoft.com/office/officeart/2005/8/layout/process5"/>
    <dgm:cxn modelId="{BEBE4E55-B166-40C4-8F91-4FE69839916D}" srcId="{1E6123ED-8ECB-4E54-9AD8-05ADB17954E0}" destId="{1035C803-60FE-44FA-987A-69D2267D6DC2}" srcOrd="7" destOrd="0" parTransId="{13601CF9-F0C9-45B0-A4EA-E34FEA96277A}" sibTransId="{722C0EBA-4D46-4B15-8E0F-CDD0662A1A11}"/>
    <dgm:cxn modelId="{C670ADB0-7C42-49EA-8E39-30FF1EC0E9A8}" type="presOf" srcId="{D017C064-839A-402F-A425-42EC57F591B4}" destId="{A8BBD4E7-A8B0-4C12-BF8B-311D793B7DA1}" srcOrd="0" destOrd="0" presId="urn:microsoft.com/office/officeart/2005/8/layout/process5"/>
    <dgm:cxn modelId="{9483A446-D4F5-49E9-B7A1-9BB5DE96E7E2}" srcId="{1E6123ED-8ECB-4E54-9AD8-05ADB17954E0}" destId="{780F388D-23EF-46E2-A97F-009578C909DE}" srcOrd="8" destOrd="0" parTransId="{A2001874-6024-44EC-8110-33494FFE13B1}" sibTransId="{41E2DB4A-017D-405C-94E3-2C018DBA85EB}"/>
    <dgm:cxn modelId="{1E47F966-B9C9-4649-8D0B-5003740B9510}" type="presOf" srcId="{1E6123ED-8ECB-4E54-9AD8-05ADB17954E0}" destId="{63D0E3FC-5F5C-4511-9056-52B0A34A4C40}" srcOrd="0" destOrd="0" presId="urn:microsoft.com/office/officeart/2005/8/layout/process5"/>
    <dgm:cxn modelId="{D156C979-AFED-4017-AAEA-9483D8C38A86}" type="presOf" srcId="{A4683192-A367-4BBD-AC7B-CA901B3B2ADC}" destId="{BE32A9EA-5054-4B5F-AE02-5E6D4D05697E}" srcOrd="1" destOrd="0" presId="urn:microsoft.com/office/officeart/2005/8/layout/process5"/>
    <dgm:cxn modelId="{79EB934B-2EB6-476F-AD69-4F54B8CACE76}" srcId="{1E6123ED-8ECB-4E54-9AD8-05ADB17954E0}" destId="{F491EEDA-1FDE-4E79-A229-21DDDFB78198}" srcOrd="5" destOrd="0" parTransId="{B1EB4506-49B7-4765-B0E6-E3198238BD21}" sibTransId="{21C02A09-65FB-4DFC-AC61-63FE675C7E12}"/>
    <dgm:cxn modelId="{4D7CB6F8-A1E8-4A1F-8F9F-BF1F079C0A0B}" type="presOf" srcId="{722C0EBA-4D46-4B15-8E0F-CDD0662A1A11}" destId="{5D3CB6D9-AE31-4ECD-9650-CAF068AB0E77}" srcOrd="0" destOrd="0" presId="urn:microsoft.com/office/officeart/2005/8/layout/process5"/>
    <dgm:cxn modelId="{9A509D72-1976-4083-AB01-52EE0C10D5CC}" type="presOf" srcId="{3E535285-8BD8-4030-82C7-A7A11597C900}" destId="{A59E8EAA-F4BB-4FA0-A01C-7C769C27E13C}" srcOrd="0" destOrd="0" presId="urn:microsoft.com/office/officeart/2005/8/layout/process5"/>
    <dgm:cxn modelId="{ACC9567F-5723-430C-A569-6FD945CE2B10}" type="presOf" srcId="{722C0EBA-4D46-4B15-8E0F-CDD0662A1A11}" destId="{FD12DC1C-9427-4C2B-8360-AAE1A0800331}" srcOrd="1" destOrd="0" presId="urn:microsoft.com/office/officeart/2005/8/layout/process5"/>
    <dgm:cxn modelId="{2477BB9C-CD1D-40F2-B736-055B40217CDE}" srcId="{1E6123ED-8ECB-4E54-9AD8-05ADB17954E0}" destId="{DF0359BA-E776-4692-8FBB-3CCCA9E6131B}" srcOrd="0" destOrd="0" parTransId="{48993EF6-340D-4273-ACC9-19D952B2EFCC}" sibTransId="{5CF3A36C-D195-4AA0-B87D-0214DA5D76C1}"/>
    <dgm:cxn modelId="{2581429F-DB48-4786-8E9A-AFA64DBF55E8}" type="presOf" srcId="{21C02A09-65FB-4DFC-AC61-63FE675C7E12}" destId="{8274E04E-1331-415F-9770-C0D84DE193BF}" srcOrd="0" destOrd="0" presId="urn:microsoft.com/office/officeart/2005/8/layout/process5"/>
    <dgm:cxn modelId="{1B50A49A-0484-4709-BFC3-86D5A30628FC}" srcId="{1E6123ED-8ECB-4E54-9AD8-05ADB17954E0}" destId="{B3BC4858-515D-4E92-A663-867FFAD6668D}" srcOrd="6" destOrd="0" parTransId="{ABCF6A3B-62D9-426A-9799-8ECD0E33C165}" sibTransId="{3E535285-8BD8-4030-82C7-A7A11597C900}"/>
    <dgm:cxn modelId="{02DFB792-8BC6-41FF-800E-13959FA6A864}" type="presOf" srcId="{F491EEDA-1FDE-4E79-A229-21DDDFB78198}" destId="{271BDA74-0EE2-4954-A927-E3059B015E2E}" srcOrd="0" destOrd="0" presId="urn:microsoft.com/office/officeart/2005/8/layout/process5"/>
    <dgm:cxn modelId="{2C032569-B84A-45AB-865F-03EAAD5993F3}" type="presOf" srcId="{989DB72C-6E1F-4BCC-8952-A422424D8BCD}" destId="{DD457905-665D-41E8-9E33-BEFF25284F6D}" srcOrd="0" destOrd="0" presId="urn:microsoft.com/office/officeart/2005/8/layout/process5"/>
    <dgm:cxn modelId="{66704D22-9D6A-4906-AEDE-CFB6007D9400}" type="presParOf" srcId="{63D0E3FC-5F5C-4511-9056-52B0A34A4C40}" destId="{DAF14512-BBC8-47DF-B7EF-21E5D5C5271F}" srcOrd="0" destOrd="0" presId="urn:microsoft.com/office/officeart/2005/8/layout/process5"/>
    <dgm:cxn modelId="{997D47CF-D3AC-4681-884A-09D64962A4C8}" type="presParOf" srcId="{63D0E3FC-5F5C-4511-9056-52B0A34A4C40}" destId="{5CECF7D4-B9F8-40B6-9B3A-122FA192EE5C}" srcOrd="1" destOrd="0" presId="urn:microsoft.com/office/officeart/2005/8/layout/process5"/>
    <dgm:cxn modelId="{D4A967D9-928C-4116-ACA8-20CF0D8BD96B}" type="presParOf" srcId="{5CECF7D4-B9F8-40B6-9B3A-122FA192EE5C}" destId="{9F2B667E-4964-47A1-9200-35C788A67C41}" srcOrd="0" destOrd="0" presId="urn:microsoft.com/office/officeart/2005/8/layout/process5"/>
    <dgm:cxn modelId="{B228AD90-ED16-4CA8-A583-2151D5CCE6A1}" type="presParOf" srcId="{63D0E3FC-5F5C-4511-9056-52B0A34A4C40}" destId="{DA604B50-A7A8-483F-B50E-4BB5C3AA5B0C}" srcOrd="2" destOrd="0" presId="urn:microsoft.com/office/officeart/2005/8/layout/process5"/>
    <dgm:cxn modelId="{F9646235-627F-48C0-9346-AEB5DE3DAF4B}" type="presParOf" srcId="{63D0E3FC-5F5C-4511-9056-52B0A34A4C40}" destId="{4307EBA1-B2D4-4E3F-90FD-C76EB68FB000}" srcOrd="3" destOrd="0" presId="urn:microsoft.com/office/officeart/2005/8/layout/process5"/>
    <dgm:cxn modelId="{D54DEB51-1D0A-4B82-8236-26440E34371E}" type="presParOf" srcId="{4307EBA1-B2D4-4E3F-90FD-C76EB68FB000}" destId="{BAD895B8-CAEE-479F-89C7-28E913FB9B4B}" srcOrd="0" destOrd="0" presId="urn:microsoft.com/office/officeart/2005/8/layout/process5"/>
    <dgm:cxn modelId="{C8BCFE5C-D6E1-4CAC-98A7-44CA1009210F}" type="presParOf" srcId="{63D0E3FC-5F5C-4511-9056-52B0A34A4C40}" destId="{0FCDBC26-0E97-4687-9AD3-C4BB4E3985ED}" srcOrd="4" destOrd="0" presId="urn:microsoft.com/office/officeart/2005/8/layout/process5"/>
    <dgm:cxn modelId="{50E135ED-DA3F-4096-ADD2-2E6736BE273B}" type="presParOf" srcId="{63D0E3FC-5F5C-4511-9056-52B0A34A4C40}" destId="{DD457905-665D-41E8-9E33-BEFF25284F6D}" srcOrd="5" destOrd="0" presId="urn:microsoft.com/office/officeart/2005/8/layout/process5"/>
    <dgm:cxn modelId="{15E6BC38-55E8-4BB3-9C67-4C56E50EC9AB}" type="presParOf" srcId="{DD457905-665D-41E8-9E33-BEFF25284F6D}" destId="{E390D739-EDBB-431A-812A-7006B8EDF958}" srcOrd="0" destOrd="0" presId="urn:microsoft.com/office/officeart/2005/8/layout/process5"/>
    <dgm:cxn modelId="{14225B37-A487-4015-9618-B55BF9E03A83}" type="presParOf" srcId="{63D0E3FC-5F5C-4511-9056-52B0A34A4C40}" destId="{7E910599-14FE-4D6A-9AB3-420B78BE1D59}" srcOrd="6" destOrd="0" presId="urn:microsoft.com/office/officeart/2005/8/layout/process5"/>
    <dgm:cxn modelId="{B3414372-2BC0-4FA1-A5C6-5BB046DD3ACC}" type="presParOf" srcId="{63D0E3FC-5F5C-4511-9056-52B0A34A4C40}" destId="{693942F4-011E-4C6A-8FBD-8EECF490A8C0}" srcOrd="7" destOrd="0" presId="urn:microsoft.com/office/officeart/2005/8/layout/process5"/>
    <dgm:cxn modelId="{EC0C7CC0-B569-46F3-987A-186194557F87}" type="presParOf" srcId="{693942F4-011E-4C6A-8FBD-8EECF490A8C0}" destId="{59CF8E53-FC16-4049-B8E0-2054CD78902C}" srcOrd="0" destOrd="0" presId="urn:microsoft.com/office/officeart/2005/8/layout/process5"/>
    <dgm:cxn modelId="{F0A370C5-442D-4E34-AE3C-CA696E9E399E}" type="presParOf" srcId="{63D0E3FC-5F5C-4511-9056-52B0A34A4C40}" destId="{A8BBD4E7-A8B0-4C12-BF8B-311D793B7DA1}" srcOrd="8" destOrd="0" presId="urn:microsoft.com/office/officeart/2005/8/layout/process5"/>
    <dgm:cxn modelId="{7BF103A1-8672-4906-95D9-27F424D8ECAF}" type="presParOf" srcId="{63D0E3FC-5F5C-4511-9056-52B0A34A4C40}" destId="{4FDB6B06-B01C-429A-AFEA-376B1476E8BF}" srcOrd="9" destOrd="0" presId="urn:microsoft.com/office/officeart/2005/8/layout/process5"/>
    <dgm:cxn modelId="{23A1DEFB-01AD-4004-A6DA-E2E8C5CC40D5}" type="presParOf" srcId="{4FDB6B06-B01C-429A-AFEA-376B1476E8BF}" destId="{BE32A9EA-5054-4B5F-AE02-5E6D4D05697E}" srcOrd="0" destOrd="0" presId="urn:microsoft.com/office/officeart/2005/8/layout/process5"/>
    <dgm:cxn modelId="{59E2EC58-1038-4292-BCB1-2B2D3149637C}" type="presParOf" srcId="{63D0E3FC-5F5C-4511-9056-52B0A34A4C40}" destId="{271BDA74-0EE2-4954-A927-E3059B015E2E}" srcOrd="10" destOrd="0" presId="urn:microsoft.com/office/officeart/2005/8/layout/process5"/>
    <dgm:cxn modelId="{34B50ED5-F12D-48E2-9B0E-F89F864047DC}" type="presParOf" srcId="{63D0E3FC-5F5C-4511-9056-52B0A34A4C40}" destId="{8274E04E-1331-415F-9770-C0D84DE193BF}" srcOrd="11" destOrd="0" presId="urn:microsoft.com/office/officeart/2005/8/layout/process5"/>
    <dgm:cxn modelId="{8A80C70B-DF53-4BF8-91ED-40E0AD21CDB8}" type="presParOf" srcId="{8274E04E-1331-415F-9770-C0D84DE193BF}" destId="{72EC9C9F-116B-413D-B387-48C438C3D839}" srcOrd="0" destOrd="0" presId="urn:microsoft.com/office/officeart/2005/8/layout/process5"/>
    <dgm:cxn modelId="{23B24193-7DFB-4F5F-AA20-EEC488826A72}" type="presParOf" srcId="{63D0E3FC-5F5C-4511-9056-52B0A34A4C40}" destId="{FF2EDBDE-A89E-4C84-ADD4-CA289218D760}" srcOrd="12" destOrd="0" presId="urn:microsoft.com/office/officeart/2005/8/layout/process5"/>
    <dgm:cxn modelId="{852A70AA-1AAB-4D25-A4BD-F1FA08CDA5BC}" type="presParOf" srcId="{63D0E3FC-5F5C-4511-9056-52B0A34A4C40}" destId="{A59E8EAA-F4BB-4FA0-A01C-7C769C27E13C}" srcOrd="13" destOrd="0" presId="urn:microsoft.com/office/officeart/2005/8/layout/process5"/>
    <dgm:cxn modelId="{D3F3C4CA-6DE3-4581-8696-DBD834663351}" type="presParOf" srcId="{A59E8EAA-F4BB-4FA0-A01C-7C769C27E13C}" destId="{9E62A7D4-D6C1-473E-AFC0-A7351770FE1D}" srcOrd="0" destOrd="0" presId="urn:microsoft.com/office/officeart/2005/8/layout/process5"/>
    <dgm:cxn modelId="{DBB3F292-3B5F-45B1-8858-1CD4E6D27C8C}" type="presParOf" srcId="{63D0E3FC-5F5C-4511-9056-52B0A34A4C40}" destId="{8E74368B-4AA4-466F-A693-E3370F8F012B}" srcOrd="14" destOrd="0" presId="urn:microsoft.com/office/officeart/2005/8/layout/process5"/>
    <dgm:cxn modelId="{DA6BB76D-6F74-4CF3-A455-19643F3B6BB7}" type="presParOf" srcId="{63D0E3FC-5F5C-4511-9056-52B0A34A4C40}" destId="{5D3CB6D9-AE31-4ECD-9650-CAF068AB0E77}" srcOrd="15" destOrd="0" presId="urn:microsoft.com/office/officeart/2005/8/layout/process5"/>
    <dgm:cxn modelId="{E63BCBCC-0C36-4AD4-806F-F1A9DD4BE37A}" type="presParOf" srcId="{5D3CB6D9-AE31-4ECD-9650-CAF068AB0E77}" destId="{FD12DC1C-9427-4C2B-8360-AAE1A0800331}" srcOrd="0" destOrd="0" presId="urn:microsoft.com/office/officeart/2005/8/layout/process5"/>
    <dgm:cxn modelId="{BF113DC4-A44F-46C3-A543-27BE9FB573CA}" type="presParOf" srcId="{63D0E3FC-5F5C-4511-9056-52B0A34A4C40}" destId="{B99091AF-3C54-4BEE-9430-159C63A8E0A1}" srcOrd="16" destOrd="0" presId="urn:microsoft.com/office/officeart/2005/8/layout/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2673C9F-A59A-46D0-8FF7-8E0E23A5C530}" type="doc">
      <dgm:prSet loTypeId="urn:microsoft.com/office/officeart/2008/layout/VerticalCurvedList" loCatId="list" qsTypeId="urn:microsoft.com/office/officeart/2005/8/quickstyle/3d1" qsCatId="3D" csTypeId="urn:microsoft.com/office/officeart/2005/8/colors/accent1_2#11" csCatId="accent1" phldr="1"/>
      <dgm:spPr/>
      <dgm:t>
        <a:bodyPr/>
        <a:lstStyle/>
        <a:p>
          <a:endParaRPr lang="zh-TW" altLang="en-US"/>
        </a:p>
      </dgm:t>
    </dgm:pt>
    <dgm:pt modelId="{2BBB9E0D-45A3-449B-BEA3-375E49224DEF}">
      <dgm:prSet phldrT="[文字]"/>
      <dgm:spPr/>
      <dgm:t>
        <a:bodyPr/>
        <a:lstStyle/>
        <a:p>
          <a:r>
            <a:rPr lang="zh-TW" altLang="en-US" b="1" dirty="0" smtClean="0">
              <a:latin typeface="微軟正黑體" panose="020B0604030504040204" pitchFamily="34" charset="-120"/>
              <a:ea typeface="微軟正黑體" panose="020B0604030504040204" pitchFamily="34" charset="-120"/>
            </a:rPr>
            <a:t>免試入學</a:t>
          </a:r>
          <a:endParaRPr lang="zh-TW" altLang="en-US" b="1" dirty="0">
            <a:latin typeface="微軟正黑體" panose="020B0604030504040204" pitchFamily="34" charset="-120"/>
            <a:ea typeface="微軟正黑體" panose="020B0604030504040204" pitchFamily="34" charset="-120"/>
          </a:endParaRPr>
        </a:p>
      </dgm:t>
    </dgm:pt>
    <dgm:pt modelId="{49B94B34-8BD4-4C74-9CB6-68DF53869DCF}" type="parTrans" cxnId="{F6B13DF4-9BA5-4310-9A23-4273845FFBB0}">
      <dgm:prSet/>
      <dgm:spPr/>
      <dgm:t>
        <a:bodyPr/>
        <a:lstStyle/>
        <a:p>
          <a:endParaRPr lang="zh-TW" altLang="en-US"/>
        </a:p>
      </dgm:t>
    </dgm:pt>
    <dgm:pt modelId="{44A66929-60B4-42E1-8AE2-E12099BBF71B}" type="sibTrans" cxnId="{F6B13DF4-9BA5-4310-9A23-4273845FFBB0}">
      <dgm:prSet/>
      <dgm:spPr/>
      <dgm:t>
        <a:bodyPr/>
        <a:lstStyle/>
        <a:p>
          <a:endParaRPr lang="zh-TW" altLang="en-US"/>
        </a:p>
      </dgm:t>
    </dgm:pt>
    <dgm:pt modelId="{133DDC49-E844-469A-839A-780D82030DED}">
      <dgm:prSet phldrT="[文字]"/>
      <dgm:spPr/>
      <dgm:t>
        <a:bodyPr/>
        <a:lstStyle/>
        <a:p>
          <a:r>
            <a:rPr lang="zh-TW" altLang="en-US" b="1" dirty="0" smtClean="0">
              <a:latin typeface="微軟正黑體" panose="020B0604030504040204" pitchFamily="34" charset="-120"/>
              <a:ea typeface="微軟正黑體" panose="020B0604030504040204" pitchFamily="34" charset="-120"/>
            </a:rPr>
            <a:t>考試特色招生</a:t>
          </a:r>
          <a:endParaRPr lang="zh-TW" altLang="en-US" b="1" dirty="0">
            <a:latin typeface="微軟正黑體" panose="020B0604030504040204" pitchFamily="34" charset="-120"/>
            <a:ea typeface="微軟正黑體" panose="020B0604030504040204" pitchFamily="34" charset="-120"/>
          </a:endParaRPr>
        </a:p>
      </dgm:t>
    </dgm:pt>
    <dgm:pt modelId="{C861DDD4-9C9B-4ED3-8222-92E03AB7B7D0}" type="parTrans" cxnId="{6A37525B-9C4B-4ABF-AB20-BCE35C6954CB}">
      <dgm:prSet/>
      <dgm:spPr/>
      <dgm:t>
        <a:bodyPr/>
        <a:lstStyle/>
        <a:p>
          <a:endParaRPr lang="zh-TW" altLang="en-US"/>
        </a:p>
      </dgm:t>
    </dgm:pt>
    <dgm:pt modelId="{1AC25B32-CB00-4F51-88CA-5BEF6F4CFA91}" type="sibTrans" cxnId="{6A37525B-9C4B-4ABF-AB20-BCE35C6954CB}">
      <dgm:prSet/>
      <dgm:spPr/>
      <dgm:t>
        <a:bodyPr/>
        <a:lstStyle/>
        <a:p>
          <a:endParaRPr lang="zh-TW" altLang="en-US"/>
        </a:p>
      </dgm:t>
    </dgm:pt>
    <dgm:pt modelId="{B126C52A-3D76-4CDB-82A1-7D82975D3243}">
      <dgm:prSet phldrT="[文字]"/>
      <dgm:spPr/>
      <dgm:t>
        <a:bodyPr/>
        <a:lstStyle/>
        <a:p>
          <a:r>
            <a:rPr lang="zh-TW" altLang="en-US" b="1" dirty="0" smtClean="0">
              <a:latin typeface="微軟正黑體" panose="020B0604030504040204" pitchFamily="34" charset="-120"/>
              <a:ea typeface="微軟正黑體" panose="020B0604030504040204" pitchFamily="34" charset="-120"/>
            </a:rPr>
            <a:t>實用技能班分發</a:t>
          </a:r>
          <a:endParaRPr lang="zh-TW" altLang="en-US" b="1" dirty="0">
            <a:latin typeface="微軟正黑體" panose="020B0604030504040204" pitchFamily="34" charset="-120"/>
            <a:ea typeface="微軟正黑體" panose="020B0604030504040204" pitchFamily="34" charset="-120"/>
          </a:endParaRPr>
        </a:p>
      </dgm:t>
    </dgm:pt>
    <dgm:pt modelId="{303CB9D5-8B98-4AD8-8909-D90C3B479AD1}" type="parTrans" cxnId="{CBAC6745-AC5B-4DD0-86E1-DE2E09A6CFC3}">
      <dgm:prSet/>
      <dgm:spPr/>
      <dgm:t>
        <a:bodyPr/>
        <a:lstStyle/>
        <a:p>
          <a:endParaRPr lang="zh-TW" altLang="en-US"/>
        </a:p>
      </dgm:t>
    </dgm:pt>
    <dgm:pt modelId="{6D3E21A3-3A06-402C-9097-195A076D6858}" type="sibTrans" cxnId="{CBAC6745-AC5B-4DD0-86E1-DE2E09A6CFC3}">
      <dgm:prSet/>
      <dgm:spPr/>
      <dgm:t>
        <a:bodyPr/>
        <a:lstStyle/>
        <a:p>
          <a:endParaRPr lang="zh-TW" altLang="en-US"/>
        </a:p>
      </dgm:t>
    </dgm:pt>
    <dgm:pt modelId="{95A5AF3D-9565-4278-A5D1-9CB79F19BBB6}">
      <dgm:prSet/>
      <dgm:spPr/>
      <dgm:t>
        <a:bodyPr/>
        <a:lstStyle/>
        <a:p>
          <a:r>
            <a:rPr lang="zh-TW" altLang="en-US" b="1" dirty="0" smtClean="0"/>
            <a:t>技優甄選入學</a:t>
          </a:r>
          <a:endParaRPr lang="zh-TW" altLang="en-US" b="1" dirty="0"/>
        </a:p>
      </dgm:t>
    </dgm:pt>
    <dgm:pt modelId="{B51BC633-D893-4BF5-A10D-0FE19EEFB885}" type="parTrans" cxnId="{3E8EAF7D-8A6B-4C06-BE01-1CF63A712B2B}">
      <dgm:prSet/>
      <dgm:spPr/>
      <dgm:t>
        <a:bodyPr/>
        <a:lstStyle/>
        <a:p>
          <a:endParaRPr lang="zh-TW" altLang="en-US"/>
        </a:p>
      </dgm:t>
    </dgm:pt>
    <dgm:pt modelId="{4B69CF5D-0015-4FE0-ADD7-BEFCBB8CBF1D}" type="sibTrans" cxnId="{3E8EAF7D-8A6B-4C06-BE01-1CF63A712B2B}">
      <dgm:prSet/>
      <dgm:spPr/>
      <dgm:t>
        <a:bodyPr/>
        <a:lstStyle/>
        <a:p>
          <a:endParaRPr lang="zh-TW" altLang="en-US"/>
        </a:p>
      </dgm:t>
    </dgm:pt>
    <dgm:pt modelId="{0F542A82-4BC4-4D63-97E7-F2E1A086ED7A}">
      <dgm:prSet/>
      <dgm:spPr/>
      <dgm:t>
        <a:bodyPr/>
        <a:lstStyle/>
        <a:p>
          <a:r>
            <a:rPr lang="zh-TW" altLang="en-US" b="1" dirty="0" smtClean="0"/>
            <a:t>直升入學</a:t>
          </a:r>
          <a:endParaRPr lang="zh-TW" altLang="en-US" b="1" dirty="0"/>
        </a:p>
      </dgm:t>
    </dgm:pt>
    <dgm:pt modelId="{BE677A8D-ED5A-4840-B219-66AEA9FA2EC8}" type="parTrans" cxnId="{CCA94894-4791-45ED-B575-6693874F32AE}">
      <dgm:prSet/>
      <dgm:spPr/>
      <dgm:t>
        <a:bodyPr/>
        <a:lstStyle/>
        <a:p>
          <a:endParaRPr lang="zh-TW" altLang="en-US"/>
        </a:p>
      </dgm:t>
    </dgm:pt>
    <dgm:pt modelId="{E2EA727C-A7B4-47FF-9530-6A0D908EB799}" type="sibTrans" cxnId="{CCA94894-4791-45ED-B575-6693874F32AE}">
      <dgm:prSet/>
      <dgm:spPr/>
      <dgm:t>
        <a:bodyPr/>
        <a:lstStyle/>
        <a:p>
          <a:endParaRPr lang="zh-TW" altLang="en-US"/>
        </a:p>
      </dgm:t>
    </dgm:pt>
    <dgm:pt modelId="{3CC90636-B6C9-47C3-940B-6D14ACABAB15}" type="pres">
      <dgm:prSet presAssocID="{C2673C9F-A59A-46D0-8FF7-8E0E23A5C530}" presName="Name0" presStyleCnt="0">
        <dgm:presLayoutVars>
          <dgm:chMax val="7"/>
          <dgm:chPref val="7"/>
          <dgm:dir/>
        </dgm:presLayoutVars>
      </dgm:prSet>
      <dgm:spPr/>
      <dgm:t>
        <a:bodyPr/>
        <a:lstStyle/>
        <a:p>
          <a:endParaRPr lang="zh-TW" altLang="en-US"/>
        </a:p>
      </dgm:t>
    </dgm:pt>
    <dgm:pt modelId="{500F6EFF-C24F-4D8F-AB21-E9C9C48312A8}" type="pres">
      <dgm:prSet presAssocID="{C2673C9F-A59A-46D0-8FF7-8E0E23A5C530}" presName="Name1" presStyleCnt="0"/>
      <dgm:spPr/>
      <dgm:t>
        <a:bodyPr/>
        <a:lstStyle/>
        <a:p>
          <a:endParaRPr lang="zh-TW" altLang="en-US"/>
        </a:p>
      </dgm:t>
    </dgm:pt>
    <dgm:pt modelId="{3A604324-C971-40ED-9E6E-2505EB6E3A9A}" type="pres">
      <dgm:prSet presAssocID="{C2673C9F-A59A-46D0-8FF7-8E0E23A5C530}" presName="cycle" presStyleCnt="0"/>
      <dgm:spPr/>
      <dgm:t>
        <a:bodyPr/>
        <a:lstStyle/>
        <a:p>
          <a:endParaRPr lang="zh-TW" altLang="en-US"/>
        </a:p>
      </dgm:t>
    </dgm:pt>
    <dgm:pt modelId="{05BE944C-34C4-4F2E-8BDF-1F086A38E792}" type="pres">
      <dgm:prSet presAssocID="{C2673C9F-A59A-46D0-8FF7-8E0E23A5C530}" presName="srcNode" presStyleLbl="node1" presStyleIdx="0" presStyleCnt="5"/>
      <dgm:spPr/>
      <dgm:t>
        <a:bodyPr/>
        <a:lstStyle/>
        <a:p>
          <a:endParaRPr lang="zh-TW" altLang="en-US"/>
        </a:p>
      </dgm:t>
    </dgm:pt>
    <dgm:pt modelId="{58CC7250-9084-48C5-977E-179156E36881}" type="pres">
      <dgm:prSet presAssocID="{C2673C9F-A59A-46D0-8FF7-8E0E23A5C530}" presName="conn" presStyleLbl="parChTrans1D2" presStyleIdx="0" presStyleCnt="1"/>
      <dgm:spPr/>
      <dgm:t>
        <a:bodyPr/>
        <a:lstStyle/>
        <a:p>
          <a:endParaRPr lang="zh-TW" altLang="en-US"/>
        </a:p>
      </dgm:t>
    </dgm:pt>
    <dgm:pt modelId="{D2945E69-489D-425A-B42F-C8A2B45B4371}" type="pres">
      <dgm:prSet presAssocID="{C2673C9F-A59A-46D0-8FF7-8E0E23A5C530}" presName="extraNode" presStyleLbl="node1" presStyleIdx="0" presStyleCnt="5"/>
      <dgm:spPr/>
      <dgm:t>
        <a:bodyPr/>
        <a:lstStyle/>
        <a:p>
          <a:endParaRPr lang="zh-TW" altLang="en-US"/>
        </a:p>
      </dgm:t>
    </dgm:pt>
    <dgm:pt modelId="{56516706-F2A9-4DA0-9C49-4769118584CE}" type="pres">
      <dgm:prSet presAssocID="{C2673C9F-A59A-46D0-8FF7-8E0E23A5C530}" presName="dstNode" presStyleLbl="node1" presStyleIdx="0" presStyleCnt="5"/>
      <dgm:spPr/>
      <dgm:t>
        <a:bodyPr/>
        <a:lstStyle/>
        <a:p>
          <a:endParaRPr lang="zh-TW" altLang="en-US"/>
        </a:p>
      </dgm:t>
    </dgm:pt>
    <dgm:pt modelId="{511D7453-2C7D-4AAC-8BCE-0F3032C6A157}" type="pres">
      <dgm:prSet presAssocID="{2BBB9E0D-45A3-449B-BEA3-375E49224DEF}" presName="text_1" presStyleLbl="node1" presStyleIdx="0" presStyleCnt="5">
        <dgm:presLayoutVars>
          <dgm:bulletEnabled val="1"/>
        </dgm:presLayoutVars>
      </dgm:prSet>
      <dgm:spPr/>
      <dgm:t>
        <a:bodyPr/>
        <a:lstStyle/>
        <a:p>
          <a:endParaRPr lang="zh-TW" altLang="en-US"/>
        </a:p>
      </dgm:t>
    </dgm:pt>
    <dgm:pt modelId="{423006B2-3F48-4F18-A32A-5F7689ADAA06}" type="pres">
      <dgm:prSet presAssocID="{2BBB9E0D-45A3-449B-BEA3-375E49224DEF}" presName="accent_1" presStyleCnt="0"/>
      <dgm:spPr/>
      <dgm:t>
        <a:bodyPr/>
        <a:lstStyle/>
        <a:p>
          <a:endParaRPr lang="zh-TW" altLang="en-US"/>
        </a:p>
      </dgm:t>
    </dgm:pt>
    <dgm:pt modelId="{91C6FCA0-3227-417E-A749-DA05EE5170CB}" type="pres">
      <dgm:prSet presAssocID="{2BBB9E0D-45A3-449B-BEA3-375E49224DEF}" presName="accentRepeatNode" presStyleLbl="solidFgAcc1" presStyleIdx="0" presStyleCnt="5"/>
      <dgm:spPr/>
      <dgm:t>
        <a:bodyPr/>
        <a:lstStyle/>
        <a:p>
          <a:endParaRPr lang="zh-TW" altLang="en-US"/>
        </a:p>
      </dgm:t>
    </dgm:pt>
    <dgm:pt modelId="{2EE4309B-B628-456A-8279-A027890ECEC0}" type="pres">
      <dgm:prSet presAssocID="{133DDC49-E844-469A-839A-780D82030DED}" presName="text_2" presStyleLbl="node1" presStyleIdx="1" presStyleCnt="5">
        <dgm:presLayoutVars>
          <dgm:bulletEnabled val="1"/>
        </dgm:presLayoutVars>
      </dgm:prSet>
      <dgm:spPr/>
      <dgm:t>
        <a:bodyPr/>
        <a:lstStyle/>
        <a:p>
          <a:endParaRPr lang="zh-TW" altLang="en-US"/>
        </a:p>
      </dgm:t>
    </dgm:pt>
    <dgm:pt modelId="{5D262DB4-39C7-4A04-A419-DE3ED2B177C9}" type="pres">
      <dgm:prSet presAssocID="{133DDC49-E844-469A-839A-780D82030DED}" presName="accent_2" presStyleCnt="0"/>
      <dgm:spPr/>
      <dgm:t>
        <a:bodyPr/>
        <a:lstStyle/>
        <a:p>
          <a:endParaRPr lang="zh-TW" altLang="en-US"/>
        </a:p>
      </dgm:t>
    </dgm:pt>
    <dgm:pt modelId="{0BA3FA13-4A8E-4B2F-8FFB-3355E79ABB89}" type="pres">
      <dgm:prSet presAssocID="{133DDC49-E844-469A-839A-780D82030DED}" presName="accentRepeatNode" presStyleLbl="solidFgAcc1" presStyleIdx="1" presStyleCnt="5"/>
      <dgm:spPr/>
      <dgm:t>
        <a:bodyPr/>
        <a:lstStyle/>
        <a:p>
          <a:endParaRPr lang="zh-TW" altLang="en-US"/>
        </a:p>
      </dgm:t>
    </dgm:pt>
    <dgm:pt modelId="{6F8640F6-F962-419A-8467-9D923E94E819}" type="pres">
      <dgm:prSet presAssocID="{B126C52A-3D76-4CDB-82A1-7D82975D3243}" presName="text_3" presStyleLbl="node1" presStyleIdx="2" presStyleCnt="5">
        <dgm:presLayoutVars>
          <dgm:bulletEnabled val="1"/>
        </dgm:presLayoutVars>
      </dgm:prSet>
      <dgm:spPr/>
      <dgm:t>
        <a:bodyPr/>
        <a:lstStyle/>
        <a:p>
          <a:endParaRPr lang="zh-TW" altLang="en-US"/>
        </a:p>
      </dgm:t>
    </dgm:pt>
    <dgm:pt modelId="{214EC2B8-47F1-4BBD-B777-76899CE528CD}" type="pres">
      <dgm:prSet presAssocID="{B126C52A-3D76-4CDB-82A1-7D82975D3243}" presName="accent_3" presStyleCnt="0"/>
      <dgm:spPr/>
      <dgm:t>
        <a:bodyPr/>
        <a:lstStyle/>
        <a:p>
          <a:endParaRPr lang="zh-TW" altLang="en-US"/>
        </a:p>
      </dgm:t>
    </dgm:pt>
    <dgm:pt modelId="{8E923FA1-8E32-44C4-8A26-4321123A49E2}" type="pres">
      <dgm:prSet presAssocID="{B126C52A-3D76-4CDB-82A1-7D82975D3243}" presName="accentRepeatNode" presStyleLbl="solidFgAcc1" presStyleIdx="2" presStyleCnt="5"/>
      <dgm:spPr/>
      <dgm:t>
        <a:bodyPr/>
        <a:lstStyle/>
        <a:p>
          <a:endParaRPr lang="zh-TW" altLang="en-US"/>
        </a:p>
      </dgm:t>
    </dgm:pt>
    <dgm:pt modelId="{877585EB-1789-44A0-8C8C-5C55636F7F04}" type="pres">
      <dgm:prSet presAssocID="{95A5AF3D-9565-4278-A5D1-9CB79F19BBB6}" presName="text_4" presStyleLbl="node1" presStyleIdx="3" presStyleCnt="5">
        <dgm:presLayoutVars>
          <dgm:bulletEnabled val="1"/>
        </dgm:presLayoutVars>
      </dgm:prSet>
      <dgm:spPr/>
      <dgm:t>
        <a:bodyPr/>
        <a:lstStyle/>
        <a:p>
          <a:endParaRPr lang="zh-TW" altLang="en-US"/>
        </a:p>
      </dgm:t>
    </dgm:pt>
    <dgm:pt modelId="{C7774AA0-E106-43D3-BC8A-CB29768390FA}" type="pres">
      <dgm:prSet presAssocID="{95A5AF3D-9565-4278-A5D1-9CB79F19BBB6}" presName="accent_4" presStyleCnt="0"/>
      <dgm:spPr/>
      <dgm:t>
        <a:bodyPr/>
        <a:lstStyle/>
        <a:p>
          <a:endParaRPr lang="zh-TW" altLang="en-US"/>
        </a:p>
      </dgm:t>
    </dgm:pt>
    <dgm:pt modelId="{561D763C-EDB4-4FEC-922B-6D710CDD42C8}" type="pres">
      <dgm:prSet presAssocID="{95A5AF3D-9565-4278-A5D1-9CB79F19BBB6}" presName="accentRepeatNode" presStyleLbl="solidFgAcc1" presStyleIdx="3" presStyleCnt="5"/>
      <dgm:spPr/>
      <dgm:t>
        <a:bodyPr/>
        <a:lstStyle/>
        <a:p>
          <a:endParaRPr lang="zh-TW" altLang="en-US"/>
        </a:p>
      </dgm:t>
    </dgm:pt>
    <dgm:pt modelId="{E8122965-33DA-43FE-93C7-D88001297CB4}" type="pres">
      <dgm:prSet presAssocID="{0F542A82-4BC4-4D63-97E7-F2E1A086ED7A}" presName="text_5" presStyleLbl="node1" presStyleIdx="4" presStyleCnt="5">
        <dgm:presLayoutVars>
          <dgm:bulletEnabled val="1"/>
        </dgm:presLayoutVars>
      </dgm:prSet>
      <dgm:spPr/>
      <dgm:t>
        <a:bodyPr/>
        <a:lstStyle/>
        <a:p>
          <a:endParaRPr lang="zh-TW" altLang="en-US"/>
        </a:p>
      </dgm:t>
    </dgm:pt>
    <dgm:pt modelId="{42D8C0F4-2343-4216-85AF-378778A51B7F}" type="pres">
      <dgm:prSet presAssocID="{0F542A82-4BC4-4D63-97E7-F2E1A086ED7A}" presName="accent_5" presStyleCnt="0"/>
      <dgm:spPr/>
      <dgm:t>
        <a:bodyPr/>
        <a:lstStyle/>
        <a:p>
          <a:endParaRPr lang="zh-TW" altLang="en-US"/>
        </a:p>
      </dgm:t>
    </dgm:pt>
    <dgm:pt modelId="{698A3322-3199-4882-860B-EFF68181EB4A}" type="pres">
      <dgm:prSet presAssocID="{0F542A82-4BC4-4D63-97E7-F2E1A086ED7A}" presName="accentRepeatNode" presStyleLbl="solidFgAcc1" presStyleIdx="4" presStyleCnt="5"/>
      <dgm:spPr/>
      <dgm:t>
        <a:bodyPr/>
        <a:lstStyle/>
        <a:p>
          <a:endParaRPr lang="zh-TW" altLang="en-US"/>
        </a:p>
      </dgm:t>
    </dgm:pt>
  </dgm:ptLst>
  <dgm:cxnLst>
    <dgm:cxn modelId="{CBAC6745-AC5B-4DD0-86E1-DE2E09A6CFC3}" srcId="{C2673C9F-A59A-46D0-8FF7-8E0E23A5C530}" destId="{B126C52A-3D76-4CDB-82A1-7D82975D3243}" srcOrd="2" destOrd="0" parTransId="{303CB9D5-8B98-4AD8-8909-D90C3B479AD1}" sibTransId="{6D3E21A3-3A06-402C-9097-195A076D6858}"/>
    <dgm:cxn modelId="{B5DDEADE-5141-428A-94E1-6C789680CB7E}" type="presOf" srcId="{C2673C9F-A59A-46D0-8FF7-8E0E23A5C530}" destId="{3CC90636-B6C9-47C3-940B-6D14ACABAB15}" srcOrd="0" destOrd="0" presId="urn:microsoft.com/office/officeart/2008/layout/VerticalCurvedList"/>
    <dgm:cxn modelId="{68C34671-CCB0-4C61-AC61-A2A6B72191E7}" type="presOf" srcId="{44A66929-60B4-42E1-8AE2-E12099BBF71B}" destId="{58CC7250-9084-48C5-977E-179156E36881}" srcOrd="0" destOrd="0" presId="urn:microsoft.com/office/officeart/2008/layout/VerticalCurvedList"/>
    <dgm:cxn modelId="{AC9C46D9-A307-4033-AF68-E57A48B937C0}" type="presOf" srcId="{95A5AF3D-9565-4278-A5D1-9CB79F19BBB6}" destId="{877585EB-1789-44A0-8C8C-5C55636F7F04}" srcOrd="0" destOrd="0" presId="urn:microsoft.com/office/officeart/2008/layout/VerticalCurvedList"/>
    <dgm:cxn modelId="{3E8EAF7D-8A6B-4C06-BE01-1CF63A712B2B}" srcId="{C2673C9F-A59A-46D0-8FF7-8E0E23A5C530}" destId="{95A5AF3D-9565-4278-A5D1-9CB79F19BBB6}" srcOrd="3" destOrd="0" parTransId="{B51BC633-D893-4BF5-A10D-0FE19EEFB885}" sibTransId="{4B69CF5D-0015-4FE0-ADD7-BEFCBB8CBF1D}"/>
    <dgm:cxn modelId="{E72ABE91-5781-4073-9EEF-5036D057C016}" type="presOf" srcId="{133DDC49-E844-469A-839A-780D82030DED}" destId="{2EE4309B-B628-456A-8279-A027890ECEC0}" srcOrd="0" destOrd="0" presId="urn:microsoft.com/office/officeart/2008/layout/VerticalCurvedList"/>
    <dgm:cxn modelId="{F6B13DF4-9BA5-4310-9A23-4273845FFBB0}" srcId="{C2673C9F-A59A-46D0-8FF7-8E0E23A5C530}" destId="{2BBB9E0D-45A3-449B-BEA3-375E49224DEF}" srcOrd="0" destOrd="0" parTransId="{49B94B34-8BD4-4C74-9CB6-68DF53869DCF}" sibTransId="{44A66929-60B4-42E1-8AE2-E12099BBF71B}"/>
    <dgm:cxn modelId="{50E962EB-8C3C-4EA4-8C5B-B6C757665466}" type="presOf" srcId="{B126C52A-3D76-4CDB-82A1-7D82975D3243}" destId="{6F8640F6-F962-419A-8467-9D923E94E819}" srcOrd="0" destOrd="0" presId="urn:microsoft.com/office/officeart/2008/layout/VerticalCurvedList"/>
    <dgm:cxn modelId="{6A37525B-9C4B-4ABF-AB20-BCE35C6954CB}" srcId="{C2673C9F-A59A-46D0-8FF7-8E0E23A5C530}" destId="{133DDC49-E844-469A-839A-780D82030DED}" srcOrd="1" destOrd="0" parTransId="{C861DDD4-9C9B-4ED3-8222-92E03AB7B7D0}" sibTransId="{1AC25B32-CB00-4F51-88CA-5BEF6F4CFA91}"/>
    <dgm:cxn modelId="{CCA94894-4791-45ED-B575-6693874F32AE}" srcId="{C2673C9F-A59A-46D0-8FF7-8E0E23A5C530}" destId="{0F542A82-4BC4-4D63-97E7-F2E1A086ED7A}" srcOrd="4" destOrd="0" parTransId="{BE677A8D-ED5A-4840-B219-66AEA9FA2EC8}" sibTransId="{E2EA727C-A7B4-47FF-9530-6A0D908EB799}"/>
    <dgm:cxn modelId="{AF31B713-E42D-4A0B-A20D-2C2CC570E547}" type="presOf" srcId="{0F542A82-4BC4-4D63-97E7-F2E1A086ED7A}" destId="{E8122965-33DA-43FE-93C7-D88001297CB4}" srcOrd="0" destOrd="0" presId="urn:microsoft.com/office/officeart/2008/layout/VerticalCurvedList"/>
    <dgm:cxn modelId="{602E854B-C8C0-4D7D-B41D-DC28AF28C012}" type="presOf" srcId="{2BBB9E0D-45A3-449B-BEA3-375E49224DEF}" destId="{511D7453-2C7D-4AAC-8BCE-0F3032C6A157}" srcOrd="0" destOrd="0" presId="urn:microsoft.com/office/officeart/2008/layout/VerticalCurvedList"/>
    <dgm:cxn modelId="{A3D84808-FE2F-458E-BB46-D193E23465CB}" type="presParOf" srcId="{3CC90636-B6C9-47C3-940B-6D14ACABAB15}" destId="{500F6EFF-C24F-4D8F-AB21-E9C9C48312A8}" srcOrd="0" destOrd="0" presId="urn:microsoft.com/office/officeart/2008/layout/VerticalCurvedList"/>
    <dgm:cxn modelId="{35F8BC0A-37C3-4239-8D8F-7808D9BD4F0D}" type="presParOf" srcId="{500F6EFF-C24F-4D8F-AB21-E9C9C48312A8}" destId="{3A604324-C971-40ED-9E6E-2505EB6E3A9A}" srcOrd="0" destOrd="0" presId="urn:microsoft.com/office/officeart/2008/layout/VerticalCurvedList"/>
    <dgm:cxn modelId="{8A7E4BA3-4627-43B0-8EC9-65EF1C400A2E}" type="presParOf" srcId="{3A604324-C971-40ED-9E6E-2505EB6E3A9A}" destId="{05BE944C-34C4-4F2E-8BDF-1F086A38E792}" srcOrd="0" destOrd="0" presId="urn:microsoft.com/office/officeart/2008/layout/VerticalCurvedList"/>
    <dgm:cxn modelId="{50341D0E-B958-4598-84D5-C1E81558B323}" type="presParOf" srcId="{3A604324-C971-40ED-9E6E-2505EB6E3A9A}" destId="{58CC7250-9084-48C5-977E-179156E36881}" srcOrd="1" destOrd="0" presId="urn:microsoft.com/office/officeart/2008/layout/VerticalCurvedList"/>
    <dgm:cxn modelId="{A6C09B88-8656-4D7A-8F27-EDB590EB90AC}" type="presParOf" srcId="{3A604324-C971-40ED-9E6E-2505EB6E3A9A}" destId="{D2945E69-489D-425A-B42F-C8A2B45B4371}" srcOrd="2" destOrd="0" presId="urn:microsoft.com/office/officeart/2008/layout/VerticalCurvedList"/>
    <dgm:cxn modelId="{12CEEA11-C2F9-45A0-A770-C99D3935EB05}" type="presParOf" srcId="{3A604324-C971-40ED-9E6E-2505EB6E3A9A}" destId="{56516706-F2A9-4DA0-9C49-4769118584CE}" srcOrd="3" destOrd="0" presId="urn:microsoft.com/office/officeart/2008/layout/VerticalCurvedList"/>
    <dgm:cxn modelId="{F377CE6B-93BC-4112-9A96-D0F58964C250}" type="presParOf" srcId="{500F6EFF-C24F-4D8F-AB21-E9C9C48312A8}" destId="{511D7453-2C7D-4AAC-8BCE-0F3032C6A157}" srcOrd="1" destOrd="0" presId="urn:microsoft.com/office/officeart/2008/layout/VerticalCurvedList"/>
    <dgm:cxn modelId="{95ECB426-EBEC-4913-8891-7EA9D3846A3B}" type="presParOf" srcId="{500F6EFF-C24F-4D8F-AB21-E9C9C48312A8}" destId="{423006B2-3F48-4F18-A32A-5F7689ADAA06}" srcOrd="2" destOrd="0" presId="urn:microsoft.com/office/officeart/2008/layout/VerticalCurvedList"/>
    <dgm:cxn modelId="{35E77303-874C-4A71-A8D2-77299B56DB44}" type="presParOf" srcId="{423006B2-3F48-4F18-A32A-5F7689ADAA06}" destId="{91C6FCA0-3227-417E-A749-DA05EE5170CB}" srcOrd="0" destOrd="0" presId="urn:microsoft.com/office/officeart/2008/layout/VerticalCurvedList"/>
    <dgm:cxn modelId="{779FB95B-2DD7-49A7-BDE6-8DCDF821BCB7}" type="presParOf" srcId="{500F6EFF-C24F-4D8F-AB21-E9C9C48312A8}" destId="{2EE4309B-B628-456A-8279-A027890ECEC0}" srcOrd="3" destOrd="0" presId="urn:microsoft.com/office/officeart/2008/layout/VerticalCurvedList"/>
    <dgm:cxn modelId="{A9775CF5-38FE-4ED4-A12E-FF78D6FA9284}" type="presParOf" srcId="{500F6EFF-C24F-4D8F-AB21-E9C9C48312A8}" destId="{5D262DB4-39C7-4A04-A419-DE3ED2B177C9}" srcOrd="4" destOrd="0" presId="urn:microsoft.com/office/officeart/2008/layout/VerticalCurvedList"/>
    <dgm:cxn modelId="{59AB1E87-B092-41CB-B70B-30F8F6570C9E}" type="presParOf" srcId="{5D262DB4-39C7-4A04-A419-DE3ED2B177C9}" destId="{0BA3FA13-4A8E-4B2F-8FFB-3355E79ABB89}" srcOrd="0" destOrd="0" presId="urn:microsoft.com/office/officeart/2008/layout/VerticalCurvedList"/>
    <dgm:cxn modelId="{85916972-F871-46AB-8D9A-246C2A2605BC}" type="presParOf" srcId="{500F6EFF-C24F-4D8F-AB21-E9C9C48312A8}" destId="{6F8640F6-F962-419A-8467-9D923E94E819}" srcOrd="5" destOrd="0" presId="urn:microsoft.com/office/officeart/2008/layout/VerticalCurvedList"/>
    <dgm:cxn modelId="{D32DC7F1-00E8-4827-9CB3-42ED325740A6}" type="presParOf" srcId="{500F6EFF-C24F-4D8F-AB21-E9C9C48312A8}" destId="{214EC2B8-47F1-4BBD-B777-76899CE528CD}" srcOrd="6" destOrd="0" presId="urn:microsoft.com/office/officeart/2008/layout/VerticalCurvedList"/>
    <dgm:cxn modelId="{97B69333-D566-430C-A381-024D218469CA}" type="presParOf" srcId="{214EC2B8-47F1-4BBD-B777-76899CE528CD}" destId="{8E923FA1-8E32-44C4-8A26-4321123A49E2}" srcOrd="0" destOrd="0" presId="urn:microsoft.com/office/officeart/2008/layout/VerticalCurvedList"/>
    <dgm:cxn modelId="{3F08088D-AA68-4607-BC08-C6319B0BE054}" type="presParOf" srcId="{500F6EFF-C24F-4D8F-AB21-E9C9C48312A8}" destId="{877585EB-1789-44A0-8C8C-5C55636F7F04}" srcOrd="7" destOrd="0" presId="urn:microsoft.com/office/officeart/2008/layout/VerticalCurvedList"/>
    <dgm:cxn modelId="{2662A70A-8A19-468B-B211-C1C0B02559B6}" type="presParOf" srcId="{500F6EFF-C24F-4D8F-AB21-E9C9C48312A8}" destId="{C7774AA0-E106-43D3-BC8A-CB29768390FA}" srcOrd="8" destOrd="0" presId="urn:microsoft.com/office/officeart/2008/layout/VerticalCurvedList"/>
    <dgm:cxn modelId="{4A1D3C08-C923-4AD8-95B5-1799B97D47D4}" type="presParOf" srcId="{C7774AA0-E106-43D3-BC8A-CB29768390FA}" destId="{561D763C-EDB4-4FEC-922B-6D710CDD42C8}" srcOrd="0" destOrd="0" presId="urn:microsoft.com/office/officeart/2008/layout/VerticalCurvedList"/>
    <dgm:cxn modelId="{14F46557-154C-4D47-ADD8-033626BB4A99}" type="presParOf" srcId="{500F6EFF-C24F-4D8F-AB21-E9C9C48312A8}" destId="{E8122965-33DA-43FE-93C7-D88001297CB4}" srcOrd="9" destOrd="0" presId="urn:microsoft.com/office/officeart/2008/layout/VerticalCurvedList"/>
    <dgm:cxn modelId="{B0674C58-47B5-41DD-9EB3-2D5701F4FC08}" type="presParOf" srcId="{500F6EFF-C24F-4D8F-AB21-E9C9C48312A8}" destId="{42D8C0F4-2343-4216-85AF-378778A51B7F}" srcOrd="10" destOrd="0" presId="urn:microsoft.com/office/officeart/2008/layout/VerticalCurvedList"/>
    <dgm:cxn modelId="{F5BBCF20-7684-48C4-A53D-D68998026C77}" type="presParOf" srcId="{42D8C0F4-2343-4216-85AF-378778A51B7F}" destId="{698A3322-3199-4882-860B-EFF68181EB4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2673C9F-A59A-46D0-8FF7-8E0E23A5C530}" type="doc">
      <dgm:prSet loTypeId="urn:microsoft.com/office/officeart/2008/layout/VerticalCurvedList" loCatId="list" qsTypeId="urn:microsoft.com/office/officeart/2005/8/quickstyle/3d1" qsCatId="3D" csTypeId="urn:microsoft.com/office/officeart/2005/8/colors/accent2_2" csCatId="accent2" phldr="1"/>
      <dgm:spPr/>
      <dgm:t>
        <a:bodyPr/>
        <a:lstStyle/>
        <a:p>
          <a:endParaRPr lang="zh-TW" altLang="en-US"/>
        </a:p>
      </dgm:t>
    </dgm:pt>
    <dgm:pt modelId="{2BBB9E0D-45A3-449B-BEA3-375E49224DEF}">
      <dgm:prSet phldrT="[文字]"/>
      <dgm:spPr/>
      <dgm:t>
        <a:bodyPr/>
        <a:lstStyle/>
        <a:p>
          <a:r>
            <a:rPr lang="zh-TW" altLang="en-US" b="1" dirty="0" smtClean="0">
              <a:latin typeface="微軟正黑體" panose="020B0604030504040204" pitchFamily="34" charset="-120"/>
              <a:ea typeface="微軟正黑體" panose="020B0604030504040204" pitchFamily="34" charset="-120"/>
            </a:rPr>
            <a:t>技術型及單科型獨招</a:t>
          </a:r>
          <a:endParaRPr lang="zh-TW" altLang="en-US" b="1" dirty="0">
            <a:latin typeface="微軟正黑體" panose="020B0604030504040204" pitchFamily="34" charset="-120"/>
            <a:ea typeface="微軟正黑體" panose="020B0604030504040204" pitchFamily="34" charset="-120"/>
          </a:endParaRPr>
        </a:p>
      </dgm:t>
    </dgm:pt>
    <dgm:pt modelId="{49B94B34-8BD4-4C74-9CB6-68DF53869DCF}" type="parTrans" cxnId="{F6B13DF4-9BA5-4310-9A23-4273845FFBB0}">
      <dgm:prSet/>
      <dgm:spPr/>
      <dgm:t>
        <a:bodyPr/>
        <a:lstStyle/>
        <a:p>
          <a:endParaRPr lang="zh-TW" altLang="en-US"/>
        </a:p>
      </dgm:t>
    </dgm:pt>
    <dgm:pt modelId="{44A66929-60B4-42E1-8AE2-E12099BBF71B}" type="sibTrans" cxnId="{F6B13DF4-9BA5-4310-9A23-4273845FFBB0}">
      <dgm:prSet/>
      <dgm:spPr/>
      <dgm:t>
        <a:bodyPr/>
        <a:lstStyle/>
        <a:p>
          <a:endParaRPr lang="zh-TW" altLang="en-US"/>
        </a:p>
      </dgm:t>
    </dgm:pt>
    <dgm:pt modelId="{133DDC49-E844-469A-839A-780D82030DED}">
      <dgm:prSet phldrT="[文字]"/>
      <dgm:spPr/>
      <dgm:t>
        <a:bodyPr/>
        <a:lstStyle/>
        <a:p>
          <a:r>
            <a:rPr lang="zh-TW" altLang="en-US" b="1" dirty="0" smtClean="0">
              <a:latin typeface="微軟正黑體" panose="020B0604030504040204" pitchFamily="34" charset="-120"/>
              <a:ea typeface="微軟正黑體" panose="020B0604030504040204" pitchFamily="34" charset="-120"/>
            </a:rPr>
            <a:t>高職甄選特色招生</a:t>
          </a:r>
          <a:endParaRPr lang="zh-TW" altLang="en-US" b="1" dirty="0">
            <a:latin typeface="微軟正黑體" panose="020B0604030504040204" pitchFamily="34" charset="-120"/>
            <a:ea typeface="微軟正黑體" panose="020B0604030504040204" pitchFamily="34" charset="-120"/>
          </a:endParaRPr>
        </a:p>
      </dgm:t>
    </dgm:pt>
    <dgm:pt modelId="{C861DDD4-9C9B-4ED3-8222-92E03AB7B7D0}" type="parTrans" cxnId="{6A37525B-9C4B-4ABF-AB20-BCE35C6954CB}">
      <dgm:prSet/>
      <dgm:spPr/>
      <dgm:t>
        <a:bodyPr/>
        <a:lstStyle/>
        <a:p>
          <a:endParaRPr lang="zh-TW" altLang="en-US"/>
        </a:p>
      </dgm:t>
    </dgm:pt>
    <dgm:pt modelId="{1AC25B32-CB00-4F51-88CA-5BEF6F4CFA91}" type="sibTrans" cxnId="{6A37525B-9C4B-4ABF-AB20-BCE35C6954CB}">
      <dgm:prSet/>
      <dgm:spPr/>
      <dgm:t>
        <a:bodyPr/>
        <a:lstStyle/>
        <a:p>
          <a:endParaRPr lang="zh-TW" altLang="en-US"/>
        </a:p>
      </dgm:t>
    </dgm:pt>
    <dgm:pt modelId="{B126C52A-3D76-4CDB-82A1-7D82975D3243}">
      <dgm:prSet phldrT="[文字]"/>
      <dgm:spPr/>
      <dgm:t>
        <a:bodyPr/>
        <a:lstStyle/>
        <a:p>
          <a:r>
            <a:rPr lang="zh-TW" altLang="en-US" b="1" dirty="0" smtClean="0">
              <a:latin typeface="微軟正黑體" panose="020B0604030504040204" pitchFamily="34" charset="-120"/>
              <a:ea typeface="微軟正黑體" panose="020B0604030504040204" pitchFamily="34" charset="-120"/>
            </a:rPr>
            <a:t>五專</a:t>
          </a:r>
          <a:endParaRPr lang="zh-TW" altLang="en-US" b="1" dirty="0">
            <a:latin typeface="微軟正黑體" panose="020B0604030504040204" pitchFamily="34" charset="-120"/>
            <a:ea typeface="微軟正黑體" panose="020B0604030504040204" pitchFamily="34" charset="-120"/>
          </a:endParaRPr>
        </a:p>
      </dgm:t>
    </dgm:pt>
    <dgm:pt modelId="{303CB9D5-8B98-4AD8-8909-D90C3B479AD1}" type="parTrans" cxnId="{CBAC6745-AC5B-4DD0-86E1-DE2E09A6CFC3}">
      <dgm:prSet/>
      <dgm:spPr/>
      <dgm:t>
        <a:bodyPr/>
        <a:lstStyle/>
        <a:p>
          <a:endParaRPr lang="zh-TW" altLang="en-US"/>
        </a:p>
      </dgm:t>
    </dgm:pt>
    <dgm:pt modelId="{6D3E21A3-3A06-402C-9097-195A076D6858}" type="sibTrans" cxnId="{CBAC6745-AC5B-4DD0-86E1-DE2E09A6CFC3}">
      <dgm:prSet/>
      <dgm:spPr/>
      <dgm:t>
        <a:bodyPr/>
        <a:lstStyle/>
        <a:p>
          <a:endParaRPr lang="zh-TW" altLang="en-US"/>
        </a:p>
      </dgm:t>
    </dgm:pt>
    <dgm:pt modelId="{95A5AF3D-9565-4278-A5D1-9CB79F19BBB6}">
      <dgm:prSet/>
      <dgm:spPr/>
      <dgm:t>
        <a:bodyPr/>
        <a:lstStyle/>
        <a:p>
          <a:r>
            <a:rPr lang="zh-TW" altLang="en-US" b="1" dirty="0" smtClean="0"/>
            <a:t>建教班獨招</a:t>
          </a:r>
          <a:endParaRPr lang="zh-TW" altLang="en-US" b="1" dirty="0"/>
        </a:p>
      </dgm:t>
    </dgm:pt>
    <dgm:pt modelId="{B51BC633-D893-4BF5-A10D-0FE19EEFB885}" type="parTrans" cxnId="{3E8EAF7D-8A6B-4C06-BE01-1CF63A712B2B}">
      <dgm:prSet/>
      <dgm:spPr/>
      <dgm:t>
        <a:bodyPr/>
        <a:lstStyle/>
        <a:p>
          <a:endParaRPr lang="zh-TW" altLang="en-US"/>
        </a:p>
      </dgm:t>
    </dgm:pt>
    <dgm:pt modelId="{4B69CF5D-0015-4FE0-ADD7-BEFCBB8CBF1D}" type="sibTrans" cxnId="{3E8EAF7D-8A6B-4C06-BE01-1CF63A712B2B}">
      <dgm:prSet/>
      <dgm:spPr/>
      <dgm:t>
        <a:bodyPr/>
        <a:lstStyle/>
        <a:p>
          <a:endParaRPr lang="zh-TW" altLang="en-US"/>
        </a:p>
      </dgm:t>
    </dgm:pt>
    <dgm:pt modelId="{0F542A82-4BC4-4D63-97E7-F2E1A086ED7A}">
      <dgm:prSet/>
      <dgm:spPr/>
      <dgm:t>
        <a:bodyPr/>
        <a:lstStyle/>
        <a:p>
          <a:r>
            <a:rPr lang="zh-TW" altLang="en-US" b="1" dirty="0" smtClean="0"/>
            <a:t>身心障礙學生適性輔導</a:t>
          </a:r>
          <a:endParaRPr lang="zh-TW" altLang="en-US" b="1" dirty="0"/>
        </a:p>
      </dgm:t>
    </dgm:pt>
    <dgm:pt modelId="{BE677A8D-ED5A-4840-B219-66AEA9FA2EC8}" type="parTrans" cxnId="{CCA94894-4791-45ED-B575-6693874F32AE}">
      <dgm:prSet/>
      <dgm:spPr/>
      <dgm:t>
        <a:bodyPr/>
        <a:lstStyle/>
        <a:p>
          <a:endParaRPr lang="zh-TW" altLang="en-US"/>
        </a:p>
      </dgm:t>
    </dgm:pt>
    <dgm:pt modelId="{E2EA727C-A7B4-47FF-9530-6A0D908EB799}" type="sibTrans" cxnId="{CCA94894-4791-45ED-B575-6693874F32AE}">
      <dgm:prSet/>
      <dgm:spPr/>
      <dgm:t>
        <a:bodyPr/>
        <a:lstStyle/>
        <a:p>
          <a:endParaRPr lang="zh-TW" altLang="en-US"/>
        </a:p>
      </dgm:t>
    </dgm:pt>
    <dgm:pt modelId="{3CC90636-B6C9-47C3-940B-6D14ACABAB15}" type="pres">
      <dgm:prSet presAssocID="{C2673C9F-A59A-46D0-8FF7-8E0E23A5C530}" presName="Name0" presStyleCnt="0">
        <dgm:presLayoutVars>
          <dgm:chMax val="7"/>
          <dgm:chPref val="7"/>
          <dgm:dir/>
        </dgm:presLayoutVars>
      </dgm:prSet>
      <dgm:spPr/>
      <dgm:t>
        <a:bodyPr/>
        <a:lstStyle/>
        <a:p>
          <a:endParaRPr lang="zh-TW" altLang="en-US"/>
        </a:p>
      </dgm:t>
    </dgm:pt>
    <dgm:pt modelId="{500F6EFF-C24F-4D8F-AB21-E9C9C48312A8}" type="pres">
      <dgm:prSet presAssocID="{C2673C9F-A59A-46D0-8FF7-8E0E23A5C530}" presName="Name1" presStyleCnt="0"/>
      <dgm:spPr/>
      <dgm:t>
        <a:bodyPr/>
        <a:lstStyle/>
        <a:p>
          <a:endParaRPr lang="zh-TW" altLang="en-US"/>
        </a:p>
      </dgm:t>
    </dgm:pt>
    <dgm:pt modelId="{3A604324-C971-40ED-9E6E-2505EB6E3A9A}" type="pres">
      <dgm:prSet presAssocID="{C2673C9F-A59A-46D0-8FF7-8E0E23A5C530}" presName="cycle" presStyleCnt="0"/>
      <dgm:spPr/>
      <dgm:t>
        <a:bodyPr/>
        <a:lstStyle/>
        <a:p>
          <a:endParaRPr lang="zh-TW" altLang="en-US"/>
        </a:p>
      </dgm:t>
    </dgm:pt>
    <dgm:pt modelId="{05BE944C-34C4-4F2E-8BDF-1F086A38E792}" type="pres">
      <dgm:prSet presAssocID="{C2673C9F-A59A-46D0-8FF7-8E0E23A5C530}" presName="srcNode" presStyleLbl="node1" presStyleIdx="0" presStyleCnt="5"/>
      <dgm:spPr/>
      <dgm:t>
        <a:bodyPr/>
        <a:lstStyle/>
        <a:p>
          <a:endParaRPr lang="zh-TW" altLang="en-US"/>
        </a:p>
      </dgm:t>
    </dgm:pt>
    <dgm:pt modelId="{58CC7250-9084-48C5-977E-179156E36881}" type="pres">
      <dgm:prSet presAssocID="{C2673C9F-A59A-46D0-8FF7-8E0E23A5C530}" presName="conn" presStyleLbl="parChTrans1D2" presStyleIdx="0" presStyleCnt="1"/>
      <dgm:spPr/>
      <dgm:t>
        <a:bodyPr/>
        <a:lstStyle/>
        <a:p>
          <a:endParaRPr lang="zh-TW" altLang="en-US"/>
        </a:p>
      </dgm:t>
    </dgm:pt>
    <dgm:pt modelId="{D2945E69-489D-425A-B42F-C8A2B45B4371}" type="pres">
      <dgm:prSet presAssocID="{C2673C9F-A59A-46D0-8FF7-8E0E23A5C530}" presName="extraNode" presStyleLbl="node1" presStyleIdx="0" presStyleCnt="5"/>
      <dgm:spPr/>
      <dgm:t>
        <a:bodyPr/>
        <a:lstStyle/>
        <a:p>
          <a:endParaRPr lang="zh-TW" altLang="en-US"/>
        </a:p>
      </dgm:t>
    </dgm:pt>
    <dgm:pt modelId="{56516706-F2A9-4DA0-9C49-4769118584CE}" type="pres">
      <dgm:prSet presAssocID="{C2673C9F-A59A-46D0-8FF7-8E0E23A5C530}" presName="dstNode" presStyleLbl="node1" presStyleIdx="0" presStyleCnt="5"/>
      <dgm:spPr/>
      <dgm:t>
        <a:bodyPr/>
        <a:lstStyle/>
        <a:p>
          <a:endParaRPr lang="zh-TW" altLang="en-US"/>
        </a:p>
      </dgm:t>
    </dgm:pt>
    <dgm:pt modelId="{511D7453-2C7D-4AAC-8BCE-0F3032C6A157}" type="pres">
      <dgm:prSet presAssocID="{2BBB9E0D-45A3-449B-BEA3-375E49224DEF}" presName="text_1" presStyleLbl="node1" presStyleIdx="0" presStyleCnt="5">
        <dgm:presLayoutVars>
          <dgm:bulletEnabled val="1"/>
        </dgm:presLayoutVars>
      </dgm:prSet>
      <dgm:spPr/>
      <dgm:t>
        <a:bodyPr/>
        <a:lstStyle/>
        <a:p>
          <a:endParaRPr lang="zh-TW" altLang="en-US"/>
        </a:p>
      </dgm:t>
    </dgm:pt>
    <dgm:pt modelId="{423006B2-3F48-4F18-A32A-5F7689ADAA06}" type="pres">
      <dgm:prSet presAssocID="{2BBB9E0D-45A3-449B-BEA3-375E49224DEF}" presName="accent_1" presStyleCnt="0"/>
      <dgm:spPr/>
      <dgm:t>
        <a:bodyPr/>
        <a:lstStyle/>
        <a:p>
          <a:endParaRPr lang="zh-TW" altLang="en-US"/>
        </a:p>
      </dgm:t>
    </dgm:pt>
    <dgm:pt modelId="{91C6FCA0-3227-417E-A749-DA05EE5170CB}" type="pres">
      <dgm:prSet presAssocID="{2BBB9E0D-45A3-449B-BEA3-375E49224DEF}" presName="accentRepeatNode" presStyleLbl="solidFgAcc1" presStyleIdx="0" presStyleCnt="5"/>
      <dgm:spPr/>
      <dgm:t>
        <a:bodyPr/>
        <a:lstStyle/>
        <a:p>
          <a:endParaRPr lang="zh-TW" altLang="en-US"/>
        </a:p>
      </dgm:t>
    </dgm:pt>
    <dgm:pt modelId="{2EE4309B-B628-456A-8279-A027890ECEC0}" type="pres">
      <dgm:prSet presAssocID="{133DDC49-E844-469A-839A-780D82030DED}" presName="text_2" presStyleLbl="node1" presStyleIdx="1" presStyleCnt="5">
        <dgm:presLayoutVars>
          <dgm:bulletEnabled val="1"/>
        </dgm:presLayoutVars>
      </dgm:prSet>
      <dgm:spPr/>
      <dgm:t>
        <a:bodyPr/>
        <a:lstStyle/>
        <a:p>
          <a:endParaRPr lang="zh-TW" altLang="en-US"/>
        </a:p>
      </dgm:t>
    </dgm:pt>
    <dgm:pt modelId="{5D262DB4-39C7-4A04-A419-DE3ED2B177C9}" type="pres">
      <dgm:prSet presAssocID="{133DDC49-E844-469A-839A-780D82030DED}" presName="accent_2" presStyleCnt="0"/>
      <dgm:spPr/>
      <dgm:t>
        <a:bodyPr/>
        <a:lstStyle/>
        <a:p>
          <a:endParaRPr lang="zh-TW" altLang="en-US"/>
        </a:p>
      </dgm:t>
    </dgm:pt>
    <dgm:pt modelId="{0BA3FA13-4A8E-4B2F-8FFB-3355E79ABB89}" type="pres">
      <dgm:prSet presAssocID="{133DDC49-E844-469A-839A-780D82030DED}" presName="accentRepeatNode" presStyleLbl="solidFgAcc1" presStyleIdx="1" presStyleCnt="5"/>
      <dgm:spPr/>
      <dgm:t>
        <a:bodyPr/>
        <a:lstStyle/>
        <a:p>
          <a:endParaRPr lang="zh-TW" altLang="en-US"/>
        </a:p>
      </dgm:t>
    </dgm:pt>
    <dgm:pt modelId="{6F8640F6-F962-419A-8467-9D923E94E819}" type="pres">
      <dgm:prSet presAssocID="{B126C52A-3D76-4CDB-82A1-7D82975D3243}" presName="text_3" presStyleLbl="node1" presStyleIdx="2" presStyleCnt="5">
        <dgm:presLayoutVars>
          <dgm:bulletEnabled val="1"/>
        </dgm:presLayoutVars>
      </dgm:prSet>
      <dgm:spPr/>
      <dgm:t>
        <a:bodyPr/>
        <a:lstStyle/>
        <a:p>
          <a:endParaRPr lang="zh-TW" altLang="en-US"/>
        </a:p>
      </dgm:t>
    </dgm:pt>
    <dgm:pt modelId="{214EC2B8-47F1-4BBD-B777-76899CE528CD}" type="pres">
      <dgm:prSet presAssocID="{B126C52A-3D76-4CDB-82A1-7D82975D3243}" presName="accent_3" presStyleCnt="0"/>
      <dgm:spPr/>
      <dgm:t>
        <a:bodyPr/>
        <a:lstStyle/>
        <a:p>
          <a:endParaRPr lang="zh-TW" altLang="en-US"/>
        </a:p>
      </dgm:t>
    </dgm:pt>
    <dgm:pt modelId="{8E923FA1-8E32-44C4-8A26-4321123A49E2}" type="pres">
      <dgm:prSet presAssocID="{B126C52A-3D76-4CDB-82A1-7D82975D3243}" presName="accentRepeatNode" presStyleLbl="solidFgAcc1" presStyleIdx="2" presStyleCnt="5"/>
      <dgm:spPr/>
      <dgm:t>
        <a:bodyPr/>
        <a:lstStyle/>
        <a:p>
          <a:endParaRPr lang="zh-TW" altLang="en-US"/>
        </a:p>
      </dgm:t>
    </dgm:pt>
    <dgm:pt modelId="{877585EB-1789-44A0-8C8C-5C55636F7F04}" type="pres">
      <dgm:prSet presAssocID="{95A5AF3D-9565-4278-A5D1-9CB79F19BBB6}" presName="text_4" presStyleLbl="node1" presStyleIdx="3" presStyleCnt="5">
        <dgm:presLayoutVars>
          <dgm:bulletEnabled val="1"/>
        </dgm:presLayoutVars>
      </dgm:prSet>
      <dgm:spPr/>
      <dgm:t>
        <a:bodyPr/>
        <a:lstStyle/>
        <a:p>
          <a:endParaRPr lang="zh-TW" altLang="en-US"/>
        </a:p>
      </dgm:t>
    </dgm:pt>
    <dgm:pt modelId="{C7774AA0-E106-43D3-BC8A-CB29768390FA}" type="pres">
      <dgm:prSet presAssocID="{95A5AF3D-9565-4278-A5D1-9CB79F19BBB6}" presName="accent_4" presStyleCnt="0"/>
      <dgm:spPr/>
      <dgm:t>
        <a:bodyPr/>
        <a:lstStyle/>
        <a:p>
          <a:endParaRPr lang="zh-TW" altLang="en-US"/>
        </a:p>
      </dgm:t>
    </dgm:pt>
    <dgm:pt modelId="{561D763C-EDB4-4FEC-922B-6D710CDD42C8}" type="pres">
      <dgm:prSet presAssocID="{95A5AF3D-9565-4278-A5D1-9CB79F19BBB6}" presName="accentRepeatNode" presStyleLbl="solidFgAcc1" presStyleIdx="3" presStyleCnt="5"/>
      <dgm:spPr/>
      <dgm:t>
        <a:bodyPr/>
        <a:lstStyle/>
        <a:p>
          <a:endParaRPr lang="zh-TW" altLang="en-US"/>
        </a:p>
      </dgm:t>
    </dgm:pt>
    <dgm:pt modelId="{E8122965-33DA-43FE-93C7-D88001297CB4}" type="pres">
      <dgm:prSet presAssocID="{0F542A82-4BC4-4D63-97E7-F2E1A086ED7A}" presName="text_5" presStyleLbl="node1" presStyleIdx="4" presStyleCnt="5">
        <dgm:presLayoutVars>
          <dgm:bulletEnabled val="1"/>
        </dgm:presLayoutVars>
      </dgm:prSet>
      <dgm:spPr/>
      <dgm:t>
        <a:bodyPr/>
        <a:lstStyle/>
        <a:p>
          <a:endParaRPr lang="zh-TW" altLang="en-US"/>
        </a:p>
      </dgm:t>
    </dgm:pt>
    <dgm:pt modelId="{42D8C0F4-2343-4216-85AF-378778A51B7F}" type="pres">
      <dgm:prSet presAssocID="{0F542A82-4BC4-4D63-97E7-F2E1A086ED7A}" presName="accent_5" presStyleCnt="0"/>
      <dgm:spPr/>
      <dgm:t>
        <a:bodyPr/>
        <a:lstStyle/>
        <a:p>
          <a:endParaRPr lang="zh-TW" altLang="en-US"/>
        </a:p>
      </dgm:t>
    </dgm:pt>
    <dgm:pt modelId="{698A3322-3199-4882-860B-EFF68181EB4A}" type="pres">
      <dgm:prSet presAssocID="{0F542A82-4BC4-4D63-97E7-F2E1A086ED7A}" presName="accentRepeatNode" presStyleLbl="solidFgAcc1" presStyleIdx="4" presStyleCnt="5"/>
      <dgm:spPr/>
      <dgm:t>
        <a:bodyPr/>
        <a:lstStyle/>
        <a:p>
          <a:endParaRPr lang="zh-TW" altLang="en-US"/>
        </a:p>
      </dgm:t>
    </dgm:pt>
  </dgm:ptLst>
  <dgm:cxnLst>
    <dgm:cxn modelId="{CBAC6745-AC5B-4DD0-86E1-DE2E09A6CFC3}" srcId="{C2673C9F-A59A-46D0-8FF7-8E0E23A5C530}" destId="{B126C52A-3D76-4CDB-82A1-7D82975D3243}" srcOrd="2" destOrd="0" parTransId="{303CB9D5-8B98-4AD8-8909-D90C3B479AD1}" sibTransId="{6D3E21A3-3A06-402C-9097-195A076D6858}"/>
    <dgm:cxn modelId="{EDB1BCC0-6C6E-4EAD-ACC4-A82D02599176}" type="presOf" srcId="{95A5AF3D-9565-4278-A5D1-9CB79F19BBB6}" destId="{877585EB-1789-44A0-8C8C-5C55636F7F04}" srcOrd="0" destOrd="0" presId="urn:microsoft.com/office/officeart/2008/layout/VerticalCurvedList"/>
    <dgm:cxn modelId="{29D02CC0-46D3-46F0-975B-B515811103AD}" type="presOf" srcId="{B126C52A-3D76-4CDB-82A1-7D82975D3243}" destId="{6F8640F6-F962-419A-8467-9D923E94E819}" srcOrd="0" destOrd="0" presId="urn:microsoft.com/office/officeart/2008/layout/VerticalCurvedList"/>
    <dgm:cxn modelId="{06F2BBC0-193C-4FFD-B0AB-2129734F6176}" type="presOf" srcId="{133DDC49-E844-469A-839A-780D82030DED}" destId="{2EE4309B-B628-456A-8279-A027890ECEC0}" srcOrd="0" destOrd="0" presId="urn:microsoft.com/office/officeart/2008/layout/VerticalCurvedList"/>
    <dgm:cxn modelId="{0E8A6C0A-5415-418A-A7E1-30B1212A122B}" type="presOf" srcId="{0F542A82-4BC4-4D63-97E7-F2E1A086ED7A}" destId="{E8122965-33DA-43FE-93C7-D88001297CB4}" srcOrd="0" destOrd="0" presId="urn:microsoft.com/office/officeart/2008/layout/VerticalCurvedList"/>
    <dgm:cxn modelId="{3E8EAF7D-8A6B-4C06-BE01-1CF63A712B2B}" srcId="{C2673C9F-A59A-46D0-8FF7-8E0E23A5C530}" destId="{95A5AF3D-9565-4278-A5D1-9CB79F19BBB6}" srcOrd="3" destOrd="0" parTransId="{B51BC633-D893-4BF5-A10D-0FE19EEFB885}" sibTransId="{4B69CF5D-0015-4FE0-ADD7-BEFCBB8CBF1D}"/>
    <dgm:cxn modelId="{F6B13DF4-9BA5-4310-9A23-4273845FFBB0}" srcId="{C2673C9F-A59A-46D0-8FF7-8E0E23A5C530}" destId="{2BBB9E0D-45A3-449B-BEA3-375E49224DEF}" srcOrd="0" destOrd="0" parTransId="{49B94B34-8BD4-4C74-9CB6-68DF53869DCF}" sibTransId="{44A66929-60B4-42E1-8AE2-E12099BBF71B}"/>
    <dgm:cxn modelId="{D07C1B00-9BBD-4D77-8113-BEC1976AA280}" type="presOf" srcId="{C2673C9F-A59A-46D0-8FF7-8E0E23A5C530}" destId="{3CC90636-B6C9-47C3-940B-6D14ACABAB15}" srcOrd="0" destOrd="0" presId="urn:microsoft.com/office/officeart/2008/layout/VerticalCurvedList"/>
    <dgm:cxn modelId="{10A0E669-4C4A-483F-8C0E-A512D4E70C2C}" type="presOf" srcId="{2BBB9E0D-45A3-449B-BEA3-375E49224DEF}" destId="{511D7453-2C7D-4AAC-8BCE-0F3032C6A157}" srcOrd="0" destOrd="0" presId="urn:microsoft.com/office/officeart/2008/layout/VerticalCurvedList"/>
    <dgm:cxn modelId="{6A37525B-9C4B-4ABF-AB20-BCE35C6954CB}" srcId="{C2673C9F-A59A-46D0-8FF7-8E0E23A5C530}" destId="{133DDC49-E844-469A-839A-780D82030DED}" srcOrd="1" destOrd="0" parTransId="{C861DDD4-9C9B-4ED3-8222-92E03AB7B7D0}" sibTransId="{1AC25B32-CB00-4F51-88CA-5BEF6F4CFA91}"/>
    <dgm:cxn modelId="{6A3DC076-7CAF-498F-AA45-894185653D86}" type="presOf" srcId="{44A66929-60B4-42E1-8AE2-E12099BBF71B}" destId="{58CC7250-9084-48C5-977E-179156E36881}" srcOrd="0" destOrd="0" presId="urn:microsoft.com/office/officeart/2008/layout/VerticalCurvedList"/>
    <dgm:cxn modelId="{CCA94894-4791-45ED-B575-6693874F32AE}" srcId="{C2673C9F-A59A-46D0-8FF7-8E0E23A5C530}" destId="{0F542A82-4BC4-4D63-97E7-F2E1A086ED7A}" srcOrd="4" destOrd="0" parTransId="{BE677A8D-ED5A-4840-B219-66AEA9FA2EC8}" sibTransId="{E2EA727C-A7B4-47FF-9530-6A0D908EB799}"/>
    <dgm:cxn modelId="{01660823-6378-47B5-9AAE-1E16F4535465}" type="presParOf" srcId="{3CC90636-B6C9-47C3-940B-6D14ACABAB15}" destId="{500F6EFF-C24F-4D8F-AB21-E9C9C48312A8}" srcOrd="0" destOrd="0" presId="urn:microsoft.com/office/officeart/2008/layout/VerticalCurvedList"/>
    <dgm:cxn modelId="{9FF8EB07-6E65-47D4-A40B-F6E7EB52DFEC}" type="presParOf" srcId="{500F6EFF-C24F-4D8F-AB21-E9C9C48312A8}" destId="{3A604324-C971-40ED-9E6E-2505EB6E3A9A}" srcOrd="0" destOrd="0" presId="urn:microsoft.com/office/officeart/2008/layout/VerticalCurvedList"/>
    <dgm:cxn modelId="{96F10F20-4ED7-4E54-BA69-C1DFF8B2F425}" type="presParOf" srcId="{3A604324-C971-40ED-9E6E-2505EB6E3A9A}" destId="{05BE944C-34C4-4F2E-8BDF-1F086A38E792}" srcOrd="0" destOrd="0" presId="urn:microsoft.com/office/officeart/2008/layout/VerticalCurvedList"/>
    <dgm:cxn modelId="{9A9D89D1-D41A-48C6-9B39-D7D7CF906ACB}" type="presParOf" srcId="{3A604324-C971-40ED-9E6E-2505EB6E3A9A}" destId="{58CC7250-9084-48C5-977E-179156E36881}" srcOrd="1" destOrd="0" presId="urn:microsoft.com/office/officeart/2008/layout/VerticalCurvedList"/>
    <dgm:cxn modelId="{6435BA3E-8AAD-4063-B3DB-F6172C80D1FF}" type="presParOf" srcId="{3A604324-C971-40ED-9E6E-2505EB6E3A9A}" destId="{D2945E69-489D-425A-B42F-C8A2B45B4371}" srcOrd="2" destOrd="0" presId="urn:microsoft.com/office/officeart/2008/layout/VerticalCurvedList"/>
    <dgm:cxn modelId="{BFE3CBFD-01A5-4685-B1C7-96222C5E6716}" type="presParOf" srcId="{3A604324-C971-40ED-9E6E-2505EB6E3A9A}" destId="{56516706-F2A9-4DA0-9C49-4769118584CE}" srcOrd="3" destOrd="0" presId="urn:microsoft.com/office/officeart/2008/layout/VerticalCurvedList"/>
    <dgm:cxn modelId="{D60A4B6C-C1C1-4806-8751-E1C3E9C45BF8}" type="presParOf" srcId="{500F6EFF-C24F-4D8F-AB21-E9C9C48312A8}" destId="{511D7453-2C7D-4AAC-8BCE-0F3032C6A157}" srcOrd="1" destOrd="0" presId="urn:microsoft.com/office/officeart/2008/layout/VerticalCurvedList"/>
    <dgm:cxn modelId="{DD628A00-3E29-4ED0-B5D0-D14E7A7B5A20}" type="presParOf" srcId="{500F6EFF-C24F-4D8F-AB21-E9C9C48312A8}" destId="{423006B2-3F48-4F18-A32A-5F7689ADAA06}" srcOrd="2" destOrd="0" presId="urn:microsoft.com/office/officeart/2008/layout/VerticalCurvedList"/>
    <dgm:cxn modelId="{4D371943-0EE2-46D5-8929-C2679D3D8C3A}" type="presParOf" srcId="{423006B2-3F48-4F18-A32A-5F7689ADAA06}" destId="{91C6FCA0-3227-417E-A749-DA05EE5170CB}" srcOrd="0" destOrd="0" presId="urn:microsoft.com/office/officeart/2008/layout/VerticalCurvedList"/>
    <dgm:cxn modelId="{38C2D2BF-A51E-4914-8B5A-BF775870C28E}" type="presParOf" srcId="{500F6EFF-C24F-4D8F-AB21-E9C9C48312A8}" destId="{2EE4309B-B628-456A-8279-A027890ECEC0}" srcOrd="3" destOrd="0" presId="urn:microsoft.com/office/officeart/2008/layout/VerticalCurvedList"/>
    <dgm:cxn modelId="{A72E797E-2355-4171-A186-17B98D015974}" type="presParOf" srcId="{500F6EFF-C24F-4D8F-AB21-E9C9C48312A8}" destId="{5D262DB4-39C7-4A04-A419-DE3ED2B177C9}" srcOrd="4" destOrd="0" presId="urn:microsoft.com/office/officeart/2008/layout/VerticalCurvedList"/>
    <dgm:cxn modelId="{8BF8FDC2-D084-4FF4-BF61-6CD1B1015060}" type="presParOf" srcId="{5D262DB4-39C7-4A04-A419-DE3ED2B177C9}" destId="{0BA3FA13-4A8E-4B2F-8FFB-3355E79ABB89}" srcOrd="0" destOrd="0" presId="urn:microsoft.com/office/officeart/2008/layout/VerticalCurvedList"/>
    <dgm:cxn modelId="{602DA4BE-E455-4110-9227-9486294B0F4A}" type="presParOf" srcId="{500F6EFF-C24F-4D8F-AB21-E9C9C48312A8}" destId="{6F8640F6-F962-419A-8467-9D923E94E819}" srcOrd="5" destOrd="0" presId="urn:microsoft.com/office/officeart/2008/layout/VerticalCurvedList"/>
    <dgm:cxn modelId="{3C8B7181-5694-42AF-9307-6A671367E464}" type="presParOf" srcId="{500F6EFF-C24F-4D8F-AB21-E9C9C48312A8}" destId="{214EC2B8-47F1-4BBD-B777-76899CE528CD}" srcOrd="6" destOrd="0" presId="urn:microsoft.com/office/officeart/2008/layout/VerticalCurvedList"/>
    <dgm:cxn modelId="{B74A227E-87D9-4A11-A38F-60739787CB53}" type="presParOf" srcId="{214EC2B8-47F1-4BBD-B777-76899CE528CD}" destId="{8E923FA1-8E32-44C4-8A26-4321123A49E2}" srcOrd="0" destOrd="0" presId="urn:microsoft.com/office/officeart/2008/layout/VerticalCurvedList"/>
    <dgm:cxn modelId="{0AE83D60-64EE-410D-B90A-D8446119227C}" type="presParOf" srcId="{500F6EFF-C24F-4D8F-AB21-E9C9C48312A8}" destId="{877585EB-1789-44A0-8C8C-5C55636F7F04}" srcOrd="7" destOrd="0" presId="urn:microsoft.com/office/officeart/2008/layout/VerticalCurvedList"/>
    <dgm:cxn modelId="{CC73180B-6331-4E12-953E-C6BFC5679B58}" type="presParOf" srcId="{500F6EFF-C24F-4D8F-AB21-E9C9C48312A8}" destId="{C7774AA0-E106-43D3-BC8A-CB29768390FA}" srcOrd="8" destOrd="0" presId="urn:microsoft.com/office/officeart/2008/layout/VerticalCurvedList"/>
    <dgm:cxn modelId="{7F738FBF-C043-4574-938A-EA3F42680858}" type="presParOf" srcId="{C7774AA0-E106-43D3-BC8A-CB29768390FA}" destId="{561D763C-EDB4-4FEC-922B-6D710CDD42C8}" srcOrd="0" destOrd="0" presId="urn:microsoft.com/office/officeart/2008/layout/VerticalCurvedList"/>
    <dgm:cxn modelId="{4E72B22A-13DB-48B4-BC8F-F597BB6E71FF}" type="presParOf" srcId="{500F6EFF-C24F-4D8F-AB21-E9C9C48312A8}" destId="{E8122965-33DA-43FE-93C7-D88001297CB4}" srcOrd="9" destOrd="0" presId="urn:microsoft.com/office/officeart/2008/layout/VerticalCurvedList"/>
    <dgm:cxn modelId="{0B4B7EA4-D280-4B7B-8709-DDABDF6D3152}" type="presParOf" srcId="{500F6EFF-C24F-4D8F-AB21-E9C9C48312A8}" destId="{42D8C0F4-2343-4216-85AF-378778A51B7F}" srcOrd="10" destOrd="0" presId="urn:microsoft.com/office/officeart/2008/layout/VerticalCurvedList"/>
    <dgm:cxn modelId="{2E747239-D3D4-4575-89FA-456F90EBA9E6}" type="presParOf" srcId="{42D8C0F4-2343-4216-85AF-378778A51B7F}" destId="{698A3322-3199-4882-860B-EFF68181EB4A}"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F7E9F1C-6AB2-4154-BDBF-7DCE6A8B9C9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zh-TW" altLang="en-US"/>
        </a:p>
      </dgm:t>
    </dgm:pt>
    <dgm:pt modelId="{15110FD0-B34F-468E-810F-C21F4D35E7A8}">
      <dgm:prSet phldrT="[文字]" custT="1"/>
      <dgm:spPr>
        <a:solidFill>
          <a:srgbClr val="00B0F0"/>
        </a:solidFill>
      </dgm:spPr>
      <dgm:t>
        <a:bodyPr/>
        <a:lstStyle/>
        <a:p>
          <a:r>
            <a:rPr lang="zh-TW" altLang="en-US" sz="3600" b="1" dirty="0" smtClean="0">
              <a:ea typeface="標楷體" pitchFamily="65" charset="-120"/>
            </a:rPr>
            <a:t>十二年國教資訊網</a:t>
          </a:r>
          <a:endParaRPr lang="zh-TW" altLang="en-US" sz="3600" dirty="0"/>
        </a:p>
      </dgm:t>
    </dgm:pt>
    <dgm:pt modelId="{939947DA-E424-4F43-8120-19D97727D5A7}" type="parTrans" cxnId="{9AF0FBCB-C336-40F5-B185-21886873643E}">
      <dgm:prSet/>
      <dgm:spPr/>
      <dgm:t>
        <a:bodyPr/>
        <a:lstStyle/>
        <a:p>
          <a:endParaRPr lang="zh-TW" altLang="en-US"/>
        </a:p>
      </dgm:t>
    </dgm:pt>
    <dgm:pt modelId="{21B5FF48-7AEC-4C28-BB44-6089D2A515E1}" type="sibTrans" cxnId="{9AF0FBCB-C336-40F5-B185-21886873643E}">
      <dgm:prSet/>
      <dgm:spPr/>
      <dgm:t>
        <a:bodyPr/>
        <a:lstStyle/>
        <a:p>
          <a:endParaRPr lang="zh-TW" altLang="en-US"/>
        </a:p>
      </dgm:t>
    </dgm:pt>
    <dgm:pt modelId="{B52648DD-5757-4832-88FB-9B76D69992C6}">
      <dgm:prSet phldrT="[文字]" custT="1"/>
      <dgm:spPr/>
      <dgm:t>
        <a:bodyPr/>
        <a:lstStyle/>
        <a:p>
          <a:r>
            <a:rPr kumimoji="0" lang="en-US" altLang="zh-TW" sz="2000" b="1" dirty="0" smtClean="0">
              <a:ea typeface="標楷體" pitchFamily="65" charset="-120"/>
              <a:hlinkClick xmlns:r="http://schemas.openxmlformats.org/officeDocument/2006/relationships" r:id="rId1"/>
            </a:rPr>
            <a:t>h</a:t>
          </a:r>
          <a:r>
            <a:rPr lang="en-US" altLang="zh-TW" sz="2000" b="1" dirty="0" smtClean="0">
              <a:ea typeface="標楷體" pitchFamily="65" charset="-120"/>
              <a:hlinkClick xmlns:r="http://schemas.openxmlformats.org/officeDocument/2006/relationships" r:id="rId1"/>
            </a:rPr>
            <a:t>ttp://12basic.edu.tw/</a:t>
          </a:r>
          <a:endParaRPr lang="zh-TW" altLang="en-US" sz="2000" dirty="0"/>
        </a:p>
      </dgm:t>
    </dgm:pt>
    <dgm:pt modelId="{2703A7A9-C694-4432-B461-D091678493DA}" type="parTrans" cxnId="{ABE73C9B-DB2F-4719-B5EE-41C28E49C562}">
      <dgm:prSet/>
      <dgm:spPr/>
      <dgm:t>
        <a:bodyPr/>
        <a:lstStyle/>
        <a:p>
          <a:endParaRPr lang="zh-TW" altLang="en-US"/>
        </a:p>
      </dgm:t>
    </dgm:pt>
    <dgm:pt modelId="{2A2086B2-E8C5-4049-99F6-2320889935E7}" type="sibTrans" cxnId="{ABE73C9B-DB2F-4719-B5EE-41C28E49C562}">
      <dgm:prSet/>
      <dgm:spPr/>
      <dgm:t>
        <a:bodyPr/>
        <a:lstStyle/>
        <a:p>
          <a:endParaRPr lang="zh-TW" altLang="en-US"/>
        </a:p>
      </dgm:t>
    </dgm:pt>
    <dgm:pt modelId="{E5873788-D682-4006-A411-3F29F8E07D32}">
      <dgm:prSet phldrT="[文字]" custT="1"/>
      <dgm:spPr>
        <a:solidFill>
          <a:srgbClr val="FFC000"/>
        </a:solidFill>
      </dgm:spPr>
      <dgm:t>
        <a:bodyPr/>
        <a:lstStyle/>
        <a:p>
          <a:pPr algn="l"/>
          <a:r>
            <a:rPr lang="zh-TW" altLang="en-US" sz="3200" b="1" dirty="0" smtClean="0">
              <a:latin typeface="標楷體" pitchFamily="65" charset="-120"/>
              <a:ea typeface="標楷體" pitchFamily="65" charset="-120"/>
            </a:rPr>
            <a:t>嘉義縣十二年國教宣導網</a:t>
          </a:r>
          <a:endParaRPr lang="zh-TW" altLang="en-US" sz="3200" dirty="0"/>
        </a:p>
      </dgm:t>
    </dgm:pt>
    <dgm:pt modelId="{2C1748F1-5B91-49A6-B7F3-84DE840A5DDD}" type="parTrans" cxnId="{A84872A4-BC65-4DCE-AEF8-6E07BE6B9437}">
      <dgm:prSet/>
      <dgm:spPr/>
      <dgm:t>
        <a:bodyPr/>
        <a:lstStyle/>
        <a:p>
          <a:endParaRPr lang="zh-TW" altLang="en-US"/>
        </a:p>
      </dgm:t>
    </dgm:pt>
    <dgm:pt modelId="{26063345-2B78-4D44-A75B-7430173556C9}" type="sibTrans" cxnId="{A84872A4-BC65-4DCE-AEF8-6E07BE6B9437}">
      <dgm:prSet/>
      <dgm:spPr/>
      <dgm:t>
        <a:bodyPr/>
        <a:lstStyle/>
        <a:p>
          <a:endParaRPr lang="zh-TW" altLang="en-US"/>
        </a:p>
      </dgm:t>
    </dgm:pt>
    <dgm:pt modelId="{DD565C3B-8C9C-410A-A406-ABDCE6F09ACF}">
      <dgm:prSet phldrT="[文字]" custT="1"/>
      <dgm:spPr/>
      <dgm:t>
        <a:bodyPr/>
        <a:lstStyle/>
        <a:p>
          <a:r>
            <a:rPr lang="en-US" altLang="zh-TW" sz="2200" b="1" dirty="0" smtClean="0">
              <a:solidFill>
                <a:srgbClr val="C00000"/>
              </a:solidFill>
              <a:latin typeface="Arial Unicode MS" pitchFamily="34" charset="-120"/>
              <a:ea typeface="Arial Unicode MS" pitchFamily="34" charset="-120"/>
              <a:cs typeface="Arial Unicode MS" pitchFamily="34" charset="-120"/>
              <a:hlinkClick xmlns:r="http://schemas.openxmlformats.org/officeDocument/2006/relationships" r:id="rId2"/>
            </a:rPr>
            <a:t>http://163.24.61.151/</a:t>
          </a:r>
          <a:endParaRPr lang="zh-TW" altLang="en-US" sz="2200" dirty="0"/>
        </a:p>
      </dgm:t>
    </dgm:pt>
    <dgm:pt modelId="{305FB323-AA7A-4DD5-ACE7-AF3F3FBFE987}" type="parTrans" cxnId="{447055F7-9E8A-445E-B535-F06B236764A3}">
      <dgm:prSet/>
      <dgm:spPr/>
      <dgm:t>
        <a:bodyPr/>
        <a:lstStyle/>
        <a:p>
          <a:endParaRPr lang="zh-TW" altLang="en-US"/>
        </a:p>
      </dgm:t>
    </dgm:pt>
    <dgm:pt modelId="{6FFA5C36-2C39-472A-9C69-44B7C90BBDE4}" type="sibTrans" cxnId="{447055F7-9E8A-445E-B535-F06B236764A3}">
      <dgm:prSet/>
      <dgm:spPr/>
      <dgm:t>
        <a:bodyPr/>
        <a:lstStyle/>
        <a:p>
          <a:endParaRPr lang="zh-TW" altLang="en-US"/>
        </a:p>
      </dgm:t>
    </dgm:pt>
    <dgm:pt modelId="{350A8703-80F8-4C15-88F8-1257DD72BA26}">
      <dgm:prSet phldrT="[文字]" custT="1"/>
      <dgm:spPr>
        <a:solidFill>
          <a:srgbClr val="FA6BFD"/>
        </a:solidFill>
      </dgm:spPr>
      <dgm:t>
        <a:bodyPr/>
        <a:lstStyle/>
        <a:p>
          <a:pPr algn="l"/>
          <a:r>
            <a:rPr lang="zh-TW" altLang="en-US" sz="3200" b="1" dirty="0" smtClean="0">
              <a:latin typeface="Arial" charset="0"/>
              <a:ea typeface="標楷體" pitchFamily="65" charset="-120"/>
            </a:rPr>
            <a:t>嘉義市十二年國教資訊網</a:t>
          </a:r>
          <a:endParaRPr lang="zh-TW" altLang="en-US" sz="3200" dirty="0"/>
        </a:p>
      </dgm:t>
    </dgm:pt>
    <dgm:pt modelId="{36D9BD21-AF47-4A06-B20B-106B3EAF4B5A}" type="parTrans" cxnId="{939A4C7F-90E0-4840-836C-F30329E790AD}">
      <dgm:prSet/>
      <dgm:spPr/>
      <dgm:t>
        <a:bodyPr/>
        <a:lstStyle/>
        <a:p>
          <a:endParaRPr lang="zh-TW" altLang="en-US"/>
        </a:p>
      </dgm:t>
    </dgm:pt>
    <dgm:pt modelId="{2C2F8950-F4F2-4446-80FA-207EE1E67A47}" type="sibTrans" cxnId="{939A4C7F-90E0-4840-836C-F30329E790AD}">
      <dgm:prSet/>
      <dgm:spPr/>
      <dgm:t>
        <a:bodyPr/>
        <a:lstStyle/>
        <a:p>
          <a:endParaRPr lang="zh-TW" altLang="en-US"/>
        </a:p>
      </dgm:t>
    </dgm:pt>
    <dgm:pt modelId="{8BFCAF5F-8DBB-48BC-8722-88B73C9F70CE}">
      <dgm:prSet phldrT="[文字]" custT="1"/>
      <dgm:spPr/>
      <dgm:t>
        <a:bodyPr/>
        <a:lstStyle/>
        <a:p>
          <a:r>
            <a:rPr lang="en-US" altLang="zh-TW" sz="2200" b="1" dirty="0" smtClean="0">
              <a:solidFill>
                <a:srgbClr val="C00000"/>
              </a:solidFill>
              <a:latin typeface="Arial Unicode MS" pitchFamily="34" charset="-120"/>
              <a:ea typeface="Arial Unicode MS" pitchFamily="34" charset="-120"/>
              <a:cs typeface="Arial Unicode MS" pitchFamily="34" charset="-120"/>
              <a:hlinkClick xmlns:r="http://schemas.openxmlformats.org/officeDocument/2006/relationships" r:id="rId3"/>
            </a:rPr>
            <a:t>http://12.cy.edu.tw/</a:t>
          </a:r>
          <a:endParaRPr lang="zh-TW" altLang="en-US" sz="2200" dirty="0"/>
        </a:p>
      </dgm:t>
    </dgm:pt>
    <dgm:pt modelId="{D2550086-FB53-455D-8366-646EA6DA4822}" type="parTrans" cxnId="{2BAB1B72-9136-4F8A-9DD5-408423B9B1E2}">
      <dgm:prSet/>
      <dgm:spPr/>
      <dgm:t>
        <a:bodyPr/>
        <a:lstStyle/>
        <a:p>
          <a:endParaRPr lang="zh-TW" altLang="en-US"/>
        </a:p>
      </dgm:t>
    </dgm:pt>
    <dgm:pt modelId="{6CEB385A-7844-46FA-9834-52B21871199B}" type="sibTrans" cxnId="{2BAB1B72-9136-4F8A-9DD5-408423B9B1E2}">
      <dgm:prSet/>
      <dgm:spPr/>
      <dgm:t>
        <a:bodyPr/>
        <a:lstStyle/>
        <a:p>
          <a:endParaRPr lang="zh-TW" altLang="en-US"/>
        </a:p>
      </dgm:t>
    </dgm:pt>
    <dgm:pt modelId="{C0B68896-DECD-4753-98CC-C4B851698208}" type="pres">
      <dgm:prSet presAssocID="{9F7E9F1C-6AB2-4154-BDBF-7DCE6A8B9C99}" presName="Name0" presStyleCnt="0">
        <dgm:presLayoutVars>
          <dgm:dir/>
          <dgm:animLvl val="lvl"/>
          <dgm:resizeHandles val="exact"/>
        </dgm:presLayoutVars>
      </dgm:prSet>
      <dgm:spPr/>
      <dgm:t>
        <a:bodyPr/>
        <a:lstStyle/>
        <a:p>
          <a:endParaRPr lang="zh-TW" altLang="en-US"/>
        </a:p>
      </dgm:t>
    </dgm:pt>
    <dgm:pt modelId="{FEA6EB0A-6709-48D9-93DE-CE5F5532A717}" type="pres">
      <dgm:prSet presAssocID="{15110FD0-B34F-468E-810F-C21F4D35E7A8}" presName="linNode" presStyleCnt="0"/>
      <dgm:spPr/>
    </dgm:pt>
    <dgm:pt modelId="{A7F3DF16-C391-435E-9BDD-0A13B478EF5B}" type="pres">
      <dgm:prSet presAssocID="{15110FD0-B34F-468E-810F-C21F4D35E7A8}" presName="parentText" presStyleLbl="node1" presStyleIdx="0" presStyleCnt="3" custScaleX="191642" custLinFactNeighborX="975" custLinFactNeighborY="-151">
        <dgm:presLayoutVars>
          <dgm:chMax val="1"/>
          <dgm:bulletEnabled val="1"/>
        </dgm:presLayoutVars>
      </dgm:prSet>
      <dgm:spPr/>
      <dgm:t>
        <a:bodyPr/>
        <a:lstStyle/>
        <a:p>
          <a:endParaRPr lang="zh-TW" altLang="en-US"/>
        </a:p>
      </dgm:t>
    </dgm:pt>
    <dgm:pt modelId="{2867C44A-DF97-4E4A-9CC7-0EB3943536B9}" type="pres">
      <dgm:prSet presAssocID="{15110FD0-B34F-468E-810F-C21F4D35E7A8}" presName="descendantText" presStyleLbl="alignAccFollowNode1" presStyleIdx="0" presStyleCnt="3" custScaleX="70169">
        <dgm:presLayoutVars>
          <dgm:bulletEnabled val="1"/>
        </dgm:presLayoutVars>
      </dgm:prSet>
      <dgm:spPr/>
      <dgm:t>
        <a:bodyPr/>
        <a:lstStyle/>
        <a:p>
          <a:endParaRPr lang="zh-TW" altLang="en-US"/>
        </a:p>
      </dgm:t>
    </dgm:pt>
    <dgm:pt modelId="{D98E690A-DC05-463F-B1DF-E5DB17873C2A}" type="pres">
      <dgm:prSet presAssocID="{21B5FF48-7AEC-4C28-BB44-6089D2A515E1}" presName="sp" presStyleCnt="0"/>
      <dgm:spPr/>
    </dgm:pt>
    <dgm:pt modelId="{4EA9DD23-9F66-42E7-A4D9-A0398E6429DC}" type="pres">
      <dgm:prSet presAssocID="{E5873788-D682-4006-A411-3F29F8E07D32}" presName="linNode" presStyleCnt="0"/>
      <dgm:spPr/>
    </dgm:pt>
    <dgm:pt modelId="{588E40EE-E142-4C45-ADFD-268244D7DBE7}" type="pres">
      <dgm:prSet presAssocID="{E5873788-D682-4006-A411-3F29F8E07D32}" presName="parentText" presStyleLbl="node1" presStyleIdx="1" presStyleCnt="3" custScaleX="274954">
        <dgm:presLayoutVars>
          <dgm:chMax val="1"/>
          <dgm:bulletEnabled val="1"/>
        </dgm:presLayoutVars>
      </dgm:prSet>
      <dgm:spPr/>
      <dgm:t>
        <a:bodyPr/>
        <a:lstStyle/>
        <a:p>
          <a:endParaRPr lang="zh-TW" altLang="en-US"/>
        </a:p>
      </dgm:t>
    </dgm:pt>
    <dgm:pt modelId="{72CF165D-FEAA-4F3E-B287-190471202A06}" type="pres">
      <dgm:prSet presAssocID="{E5873788-D682-4006-A411-3F29F8E07D32}" presName="descendantText" presStyleLbl="alignAccFollowNode1" presStyleIdx="1" presStyleCnt="3">
        <dgm:presLayoutVars>
          <dgm:bulletEnabled val="1"/>
        </dgm:presLayoutVars>
      </dgm:prSet>
      <dgm:spPr/>
      <dgm:t>
        <a:bodyPr/>
        <a:lstStyle/>
        <a:p>
          <a:endParaRPr lang="zh-TW" altLang="en-US"/>
        </a:p>
      </dgm:t>
    </dgm:pt>
    <dgm:pt modelId="{BCC864E7-2CF3-47A6-9744-EA9E2F293AA3}" type="pres">
      <dgm:prSet presAssocID="{26063345-2B78-4D44-A75B-7430173556C9}" presName="sp" presStyleCnt="0"/>
      <dgm:spPr/>
    </dgm:pt>
    <dgm:pt modelId="{852928A6-A396-4072-BC3D-803A963BA546}" type="pres">
      <dgm:prSet presAssocID="{350A8703-80F8-4C15-88F8-1257DD72BA26}" presName="linNode" presStyleCnt="0"/>
      <dgm:spPr/>
    </dgm:pt>
    <dgm:pt modelId="{06FA5C26-C8AE-4E3F-BB3F-679B27DD9F6A}" type="pres">
      <dgm:prSet presAssocID="{350A8703-80F8-4C15-88F8-1257DD72BA26}" presName="parentText" presStyleLbl="node1" presStyleIdx="2" presStyleCnt="3" custScaleX="280164">
        <dgm:presLayoutVars>
          <dgm:chMax val="1"/>
          <dgm:bulletEnabled val="1"/>
        </dgm:presLayoutVars>
      </dgm:prSet>
      <dgm:spPr/>
      <dgm:t>
        <a:bodyPr/>
        <a:lstStyle/>
        <a:p>
          <a:endParaRPr lang="zh-TW" altLang="en-US"/>
        </a:p>
      </dgm:t>
    </dgm:pt>
    <dgm:pt modelId="{135C4B08-796D-43D6-9C4C-0070FA1340FB}" type="pres">
      <dgm:prSet presAssocID="{350A8703-80F8-4C15-88F8-1257DD72BA26}" presName="descendantText" presStyleLbl="alignAccFollowNode1" presStyleIdx="2" presStyleCnt="3">
        <dgm:presLayoutVars>
          <dgm:bulletEnabled val="1"/>
        </dgm:presLayoutVars>
      </dgm:prSet>
      <dgm:spPr/>
      <dgm:t>
        <a:bodyPr/>
        <a:lstStyle/>
        <a:p>
          <a:endParaRPr lang="zh-TW" altLang="en-US"/>
        </a:p>
      </dgm:t>
    </dgm:pt>
  </dgm:ptLst>
  <dgm:cxnLst>
    <dgm:cxn modelId="{7B7A3B15-E440-43F0-8F3C-C0FC1CEBDD14}" type="presOf" srcId="{15110FD0-B34F-468E-810F-C21F4D35E7A8}" destId="{A7F3DF16-C391-435E-9BDD-0A13B478EF5B}" srcOrd="0" destOrd="0" presId="urn:microsoft.com/office/officeart/2005/8/layout/vList5"/>
    <dgm:cxn modelId="{EB80708D-29E9-43CB-94F2-A18856AFBD10}" type="presOf" srcId="{8BFCAF5F-8DBB-48BC-8722-88B73C9F70CE}" destId="{135C4B08-796D-43D6-9C4C-0070FA1340FB}" srcOrd="0" destOrd="0" presId="urn:microsoft.com/office/officeart/2005/8/layout/vList5"/>
    <dgm:cxn modelId="{2BAB1B72-9136-4F8A-9DD5-408423B9B1E2}" srcId="{350A8703-80F8-4C15-88F8-1257DD72BA26}" destId="{8BFCAF5F-8DBB-48BC-8722-88B73C9F70CE}" srcOrd="0" destOrd="0" parTransId="{D2550086-FB53-455D-8366-646EA6DA4822}" sibTransId="{6CEB385A-7844-46FA-9834-52B21871199B}"/>
    <dgm:cxn modelId="{9CBF7704-0525-42CD-92D9-A2648343D427}" type="presOf" srcId="{DD565C3B-8C9C-410A-A406-ABDCE6F09ACF}" destId="{72CF165D-FEAA-4F3E-B287-190471202A06}" srcOrd="0" destOrd="0" presId="urn:microsoft.com/office/officeart/2005/8/layout/vList5"/>
    <dgm:cxn modelId="{939A4C7F-90E0-4840-836C-F30329E790AD}" srcId="{9F7E9F1C-6AB2-4154-BDBF-7DCE6A8B9C99}" destId="{350A8703-80F8-4C15-88F8-1257DD72BA26}" srcOrd="2" destOrd="0" parTransId="{36D9BD21-AF47-4A06-B20B-106B3EAF4B5A}" sibTransId="{2C2F8950-F4F2-4446-80FA-207EE1E67A47}"/>
    <dgm:cxn modelId="{ABE73C9B-DB2F-4719-B5EE-41C28E49C562}" srcId="{15110FD0-B34F-468E-810F-C21F4D35E7A8}" destId="{B52648DD-5757-4832-88FB-9B76D69992C6}" srcOrd="0" destOrd="0" parTransId="{2703A7A9-C694-4432-B461-D091678493DA}" sibTransId="{2A2086B2-E8C5-4049-99F6-2320889935E7}"/>
    <dgm:cxn modelId="{447055F7-9E8A-445E-B535-F06B236764A3}" srcId="{E5873788-D682-4006-A411-3F29F8E07D32}" destId="{DD565C3B-8C9C-410A-A406-ABDCE6F09ACF}" srcOrd="0" destOrd="0" parTransId="{305FB323-AA7A-4DD5-ACE7-AF3F3FBFE987}" sibTransId="{6FFA5C36-2C39-472A-9C69-44B7C90BBDE4}"/>
    <dgm:cxn modelId="{3AA8A036-81DD-4F90-ABA5-EDEAA60D5AA7}" type="presOf" srcId="{B52648DD-5757-4832-88FB-9B76D69992C6}" destId="{2867C44A-DF97-4E4A-9CC7-0EB3943536B9}" srcOrd="0" destOrd="0" presId="urn:microsoft.com/office/officeart/2005/8/layout/vList5"/>
    <dgm:cxn modelId="{4661FFC4-D94F-4FE9-B843-598F9ABF9C43}" type="presOf" srcId="{9F7E9F1C-6AB2-4154-BDBF-7DCE6A8B9C99}" destId="{C0B68896-DECD-4753-98CC-C4B851698208}" srcOrd="0" destOrd="0" presId="urn:microsoft.com/office/officeart/2005/8/layout/vList5"/>
    <dgm:cxn modelId="{DB23A047-395F-4571-89F0-772122142779}" type="presOf" srcId="{350A8703-80F8-4C15-88F8-1257DD72BA26}" destId="{06FA5C26-C8AE-4E3F-BB3F-679B27DD9F6A}" srcOrd="0" destOrd="0" presId="urn:microsoft.com/office/officeart/2005/8/layout/vList5"/>
    <dgm:cxn modelId="{9AF0FBCB-C336-40F5-B185-21886873643E}" srcId="{9F7E9F1C-6AB2-4154-BDBF-7DCE6A8B9C99}" destId="{15110FD0-B34F-468E-810F-C21F4D35E7A8}" srcOrd="0" destOrd="0" parTransId="{939947DA-E424-4F43-8120-19D97727D5A7}" sibTransId="{21B5FF48-7AEC-4C28-BB44-6089D2A515E1}"/>
    <dgm:cxn modelId="{E156AF26-CEAB-43DA-9927-F91FFBA65D06}" type="presOf" srcId="{E5873788-D682-4006-A411-3F29F8E07D32}" destId="{588E40EE-E142-4C45-ADFD-268244D7DBE7}" srcOrd="0" destOrd="0" presId="urn:microsoft.com/office/officeart/2005/8/layout/vList5"/>
    <dgm:cxn modelId="{A84872A4-BC65-4DCE-AEF8-6E07BE6B9437}" srcId="{9F7E9F1C-6AB2-4154-BDBF-7DCE6A8B9C99}" destId="{E5873788-D682-4006-A411-3F29F8E07D32}" srcOrd="1" destOrd="0" parTransId="{2C1748F1-5B91-49A6-B7F3-84DE840A5DDD}" sibTransId="{26063345-2B78-4D44-A75B-7430173556C9}"/>
    <dgm:cxn modelId="{96AA4BD9-8C92-42A7-8262-10489F22A3EE}" type="presParOf" srcId="{C0B68896-DECD-4753-98CC-C4B851698208}" destId="{FEA6EB0A-6709-48D9-93DE-CE5F5532A717}" srcOrd="0" destOrd="0" presId="urn:microsoft.com/office/officeart/2005/8/layout/vList5"/>
    <dgm:cxn modelId="{13639096-EC7D-41BB-B630-729783402E43}" type="presParOf" srcId="{FEA6EB0A-6709-48D9-93DE-CE5F5532A717}" destId="{A7F3DF16-C391-435E-9BDD-0A13B478EF5B}" srcOrd="0" destOrd="0" presId="urn:microsoft.com/office/officeart/2005/8/layout/vList5"/>
    <dgm:cxn modelId="{1E5ECF29-F6F1-47CC-89DC-567B38317C52}" type="presParOf" srcId="{FEA6EB0A-6709-48D9-93DE-CE5F5532A717}" destId="{2867C44A-DF97-4E4A-9CC7-0EB3943536B9}" srcOrd="1" destOrd="0" presId="urn:microsoft.com/office/officeart/2005/8/layout/vList5"/>
    <dgm:cxn modelId="{F00FDCDE-EA38-4551-9CB6-DA82C7F7C43D}" type="presParOf" srcId="{C0B68896-DECD-4753-98CC-C4B851698208}" destId="{D98E690A-DC05-463F-B1DF-E5DB17873C2A}" srcOrd="1" destOrd="0" presId="urn:microsoft.com/office/officeart/2005/8/layout/vList5"/>
    <dgm:cxn modelId="{A671EEE1-70DB-46D1-9620-F12B905DFFD0}" type="presParOf" srcId="{C0B68896-DECD-4753-98CC-C4B851698208}" destId="{4EA9DD23-9F66-42E7-A4D9-A0398E6429DC}" srcOrd="2" destOrd="0" presId="urn:microsoft.com/office/officeart/2005/8/layout/vList5"/>
    <dgm:cxn modelId="{E3FEB0AD-8DCB-434A-9918-B0AB1C30269E}" type="presParOf" srcId="{4EA9DD23-9F66-42E7-A4D9-A0398E6429DC}" destId="{588E40EE-E142-4C45-ADFD-268244D7DBE7}" srcOrd="0" destOrd="0" presId="urn:microsoft.com/office/officeart/2005/8/layout/vList5"/>
    <dgm:cxn modelId="{CB7CEACB-D738-4E6E-8D2C-0BC81C9E730B}" type="presParOf" srcId="{4EA9DD23-9F66-42E7-A4D9-A0398E6429DC}" destId="{72CF165D-FEAA-4F3E-B287-190471202A06}" srcOrd="1" destOrd="0" presId="urn:microsoft.com/office/officeart/2005/8/layout/vList5"/>
    <dgm:cxn modelId="{9CD4BD90-EB4E-434C-99AC-689D9BD2BCE8}" type="presParOf" srcId="{C0B68896-DECD-4753-98CC-C4B851698208}" destId="{BCC864E7-2CF3-47A6-9744-EA9E2F293AA3}" srcOrd="3" destOrd="0" presId="urn:microsoft.com/office/officeart/2005/8/layout/vList5"/>
    <dgm:cxn modelId="{37AB2969-D153-4B0B-992C-43100DB2CE65}" type="presParOf" srcId="{C0B68896-DECD-4753-98CC-C4B851698208}" destId="{852928A6-A396-4072-BC3D-803A963BA546}" srcOrd="4" destOrd="0" presId="urn:microsoft.com/office/officeart/2005/8/layout/vList5"/>
    <dgm:cxn modelId="{21977D5E-E556-4306-ABA3-E49B37B0FE71}" type="presParOf" srcId="{852928A6-A396-4072-BC3D-803A963BA546}" destId="{06FA5C26-C8AE-4E3F-BB3F-679B27DD9F6A}" srcOrd="0" destOrd="0" presId="urn:microsoft.com/office/officeart/2005/8/layout/vList5"/>
    <dgm:cxn modelId="{9F8AC2C5-47E1-4BD8-87BE-D362A79610C5}" type="presParOf" srcId="{852928A6-A396-4072-BC3D-803A963BA546}" destId="{135C4B08-796D-43D6-9C4C-0070FA1340F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042859-7BD1-43F8-91B4-9B7159021193}" type="doc">
      <dgm:prSet loTypeId="urn:microsoft.com/office/officeart/2005/8/layout/hierarchy2" loCatId="hierarchy" qsTypeId="urn:microsoft.com/office/officeart/2005/8/quickstyle/3d2" qsCatId="3D" csTypeId="urn:microsoft.com/office/officeart/2005/8/colors/colorful3" csCatId="colorful" phldr="1"/>
      <dgm:spPr/>
      <dgm:t>
        <a:bodyPr/>
        <a:lstStyle/>
        <a:p>
          <a:endParaRPr lang="zh-TW" altLang="en-US"/>
        </a:p>
      </dgm:t>
    </dgm:pt>
    <dgm:pt modelId="{36EF0EC0-60A4-4C1A-9356-01B0251FFD65}">
      <dgm:prSet phldrT="[文字]" custT="1"/>
      <dgm:spPr/>
      <dgm:t>
        <a:bodyPr/>
        <a:lstStyle/>
        <a:p>
          <a:r>
            <a:rPr lang="zh-TW" altLang="en-US" sz="2800" b="1" dirty="0" smtClean="0">
              <a:latin typeface="微軟正黑體" pitchFamily="34" charset="-120"/>
              <a:ea typeface="微軟正黑體" pitchFamily="34" charset="-120"/>
            </a:rPr>
            <a:t>總積分</a:t>
          </a:r>
          <a:endParaRPr lang="en-US" altLang="zh-TW" sz="2800" b="1" dirty="0" smtClean="0">
            <a:latin typeface="微軟正黑體" pitchFamily="34" charset="-120"/>
            <a:ea typeface="微軟正黑體" pitchFamily="34" charset="-120"/>
          </a:endParaRPr>
        </a:p>
        <a:p>
          <a:r>
            <a:rPr lang="en-US" altLang="zh-TW" sz="2800" b="1" dirty="0" smtClean="0">
              <a:latin typeface="微軟正黑體" pitchFamily="34" charset="-120"/>
              <a:ea typeface="微軟正黑體" pitchFamily="34" charset="-120"/>
            </a:rPr>
            <a:t>82</a:t>
          </a:r>
          <a:r>
            <a:rPr lang="zh-TW" altLang="en-US" sz="2800" b="1" dirty="0" smtClean="0">
              <a:latin typeface="微軟正黑體" pitchFamily="34" charset="-120"/>
              <a:ea typeface="微軟正黑體" pitchFamily="34" charset="-120"/>
            </a:rPr>
            <a:t>分</a:t>
          </a:r>
          <a:endParaRPr lang="zh-TW" altLang="en-US" sz="2800" b="1" dirty="0">
            <a:latin typeface="微軟正黑體" pitchFamily="34" charset="-120"/>
            <a:ea typeface="微軟正黑體" pitchFamily="34" charset="-120"/>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25F19F90-8D69-404C-9A9D-7BDB7EB7260B}">
      <dgm:prSet phldrT="[文字]" custT="1"/>
      <dgm:spPr/>
      <dgm:t>
        <a:bodyPr/>
        <a:lstStyle/>
        <a:p>
          <a:pPr algn="ctr">
            <a:lnSpc>
              <a:spcPct val="80000"/>
            </a:lnSpc>
            <a:spcAft>
              <a:spcPts val="0"/>
            </a:spcAft>
          </a:pPr>
          <a:r>
            <a:rPr lang="zh-TW" altLang="en-US" sz="2400" b="1" dirty="0" smtClean="0">
              <a:latin typeface="微軟正黑體" pitchFamily="34" charset="-120"/>
              <a:ea typeface="微軟正黑體" pitchFamily="34" charset="-120"/>
            </a:rPr>
            <a:t>多元學習表現</a:t>
          </a:r>
          <a:endParaRPr lang="en-US" altLang="zh-TW" sz="2400" b="1" dirty="0" smtClean="0">
            <a:latin typeface="微軟正黑體" pitchFamily="34" charset="-120"/>
            <a:ea typeface="微軟正黑體" pitchFamily="34" charset="-120"/>
          </a:endParaRPr>
        </a:p>
        <a:p>
          <a:pPr algn="ctr">
            <a:lnSpc>
              <a:spcPct val="80000"/>
            </a:lnSpc>
            <a:spcAft>
              <a:spcPts val="0"/>
            </a:spcAft>
          </a:pPr>
          <a:r>
            <a:rPr lang="zh-TW" altLang="en-US" sz="2000" b="1" dirty="0" smtClean="0">
              <a:latin typeface="微軟正黑體" pitchFamily="34" charset="-120"/>
              <a:ea typeface="微軟正黑體" pitchFamily="34" charset="-120"/>
            </a:rPr>
            <a:t>上限</a:t>
          </a:r>
          <a:r>
            <a:rPr lang="en-US" altLang="zh-TW" sz="2000" b="1" dirty="0" smtClean="0">
              <a:latin typeface="微軟正黑體" pitchFamily="34" charset="-120"/>
              <a:ea typeface="微軟正黑體" pitchFamily="34" charset="-120"/>
            </a:rPr>
            <a:t>26</a:t>
          </a:r>
          <a:r>
            <a:rPr lang="zh-TW" altLang="en-US" sz="2000" b="1" dirty="0" smtClean="0">
              <a:latin typeface="微軟正黑體" pitchFamily="34" charset="-120"/>
              <a:ea typeface="微軟正黑體" pitchFamily="34" charset="-120"/>
            </a:rPr>
            <a:t>分</a:t>
          </a:r>
          <a:endParaRPr lang="zh-TW" altLang="en-US" sz="2000" b="1" dirty="0">
            <a:latin typeface="微軟正黑體" pitchFamily="34" charset="-120"/>
            <a:ea typeface="微軟正黑體" pitchFamily="34" charset="-120"/>
          </a:endParaRPr>
        </a:p>
      </dgm:t>
    </dgm:pt>
    <dgm:pt modelId="{A566D270-584A-4F8C-94B5-1FBBC6385D9F}" type="parTrans" cxnId="{C4971AB5-BB5F-4714-A171-BEDFAA800483}">
      <dgm:prSet custT="1"/>
      <dgm:spPr/>
      <dgm:t>
        <a:bodyPr/>
        <a:lstStyle/>
        <a:p>
          <a:endParaRPr lang="zh-TW" altLang="en-US" sz="2800" b="1">
            <a:latin typeface="微軟正黑體" pitchFamily="34" charset="-120"/>
            <a:ea typeface="微軟正黑體" pitchFamily="34" charset="-120"/>
          </a:endParaRPr>
        </a:p>
      </dgm:t>
    </dgm:pt>
    <dgm:pt modelId="{9674AA0D-31AC-44A3-9235-49C40C086853}" type="sibTrans" cxnId="{C4971AB5-BB5F-4714-A171-BEDFAA800483}">
      <dgm:prSet/>
      <dgm:spPr/>
      <dgm:t>
        <a:bodyPr/>
        <a:lstStyle/>
        <a:p>
          <a:endParaRPr lang="zh-TW" altLang="en-US" sz="2800" b="1">
            <a:latin typeface="微軟正黑體" pitchFamily="34" charset="-120"/>
            <a:ea typeface="微軟正黑體" pitchFamily="34" charset="-120"/>
          </a:endParaRPr>
        </a:p>
      </dgm:t>
    </dgm:pt>
    <dgm:pt modelId="{ABF2B30D-A8A7-4653-9DF9-7166AF4EF21F}">
      <dgm:prSet phldrT="[文字]" custT="1"/>
      <dgm:spPr>
        <a:solidFill>
          <a:schemeClr val="accent3">
            <a:lumMod val="75000"/>
          </a:schemeClr>
        </a:solidFill>
      </dgm:spPr>
      <dgm:t>
        <a:bodyPr/>
        <a:lstStyle/>
        <a:p>
          <a:pPr algn="ctr"/>
          <a:r>
            <a:rPr lang="zh-TW" altLang="en-US" sz="2400" b="1" dirty="0" smtClean="0">
              <a:latin typeface="微軟正黑體" pitchFamily="34" charset="-120"/>
              <a:ea typeface="微軟正黑體" pitchFamily="34" charset="-120"/>
            </a:rPr>
            <a:t>國中會考</a:t>
          </a:r>
          <a:r>
            <a:rPr lang="en-US" altLang="zh-TW" sz="2400" b="1" dirty="0" smtClean="0">
              <a:latin typeface="微軟正黑體" pitchFamily="34" charset="-120"/>
              <a:ea typeface="微軟正黑體" pitchFamily="34" charset="-120"/>
            </a:rPr>
            <a:t>27</a:t>
          </a:r>
          <a:r>
            <a:rPr lang="zh-TW" altLang="en-US" sz="2400" b="1" dirty="0" smtClean="0">
              <a:latin typeface="微軟正黑體" pitchFamily="34" charset="-120"/>
              <a:ea typeface="微軟正黑體" pitchFamily="34" charset="-120"/>
            </a:rPr>
            <a:t>分</a:t>
          </a:r>
          <a:endParaRPr lang="zh-TW" altLang="en-US" sz="2400" b="1" dirty="0">
            <a:latin typeface="微軟正黑體" pitchFamily="34" charset="-120"/>
            <a:ea typeface="微軟正黑體" pitchFamily="34" charset="-120"/>
          </a:endParaRPr>
        </a:p>
      </dgm:t>
    </dgm:pt>
    <dgm:pt modelId="{F4CB143E-5537-4CFA-9D27-C78EE9CB0B6F}" type="sibTrans" cxnId="{A8364DFD-4FCC-49EC-9111-6DC4F5EE2675}">
      <dgm:prSet/>
      <dgm:spPr/>
      <dgm:t>
        <a:bodyPr/>
        <a:lstStyle/>
        <a:p>
          <a:endParaRPr lang="zh-TW" altLang="en-US" sz="2800" b="1">
            <a:latin typeface="微軟正黑體" pitchFamily="34" charset="-120"/>
            <a:ea typeface="微軟正黑體" pitchFamily="34" charset="-120"/>
          </a:endParaRPr>
        </a:p>
      </dgm:t>
    </dgm:pt>
    <dgm:pt modelId="{80BA10E6-5AE9-485A-92E2-9343B21C232B}" type="parTrans" cxnId="{A8364DFD-4FCC-49EC-9111-6DC4F5EE2675}">
      <dgm:prSet custT="1"/>
      <dgm:spPr/>
      <dgm:t>
        <a:bodyPr/>
        <a:lstStyle/>
        <a:p>
          <a:endParaRPr lang="zh-TW" altLang="en-US" sz="2800" b="1">
            <a:latin typeface="微軟正黑體" pitchFamily="34" charset="-120"/>
            <a:ea typeface="微軟正黑體" pitchFamily="34" charset="-120"/>
          </a:endParaRPr>
        </a:p>
      </dgm:t>
    </dgm:pt>
    <dgm:pt modelId="{D7EA8D52-BDF6-43B1-84C5-1EC16340A9A6}">
      <dgm:prSet phldrT="[文字]" custT="1"/>
      <dgm:spPr>
        <a:solidFill>
          <a:srgbClr val="00B050"/>
        </a:solidFill>
      </dgm:spPr>
      <dgm:t>
        <a:bodyPr/>
        <a:lstStyle/>
        <a:p>
          <a:pPr algn="ctr"/>
          <a:r>
            <a:rPr lang="zh-TW" altLang="en-US" sz="2400" b="1" dirty="0" smtClean="0">
              <a:latin typeface="微軟正黑體" pitchFamily="34" charset="-120"/>
              <a:ea typeface="微軟正黑體" pitchFamily="34" charset="-120"/>
            </a:rPr>
            <a:t>志願序</a:t>
          </a:r>
          <a:r>
            <a:rPr lang="en-US" altLang="zh-TW" sz="2400" b="1" dirty="0" smtClean="0">
              <a:latin typeface="微軟正黑體" pitchFamily="34" charset="-120"/>
              <a:ea typeface="微軟正黑體" pitchFamily="34" charset="-120"/>
            </a:rPr>
            <a:t>10</a:t>
          </a:r>
          <a:r>
            <a:rPr lang="zh-TW" altLang="en-US" sz="2400" b="1" dirty="0" smtClean="0">
              <a:latin typeface="微軟正黑體" pitchFamily="34" charset="-120"/>
              <a:ea typeface="微軟正黑體" pitchFamily="34" charset="-120"/>
            </a:rPr>
            <a:t>分</a:t>
          </a:r>
          <a:endParaRPr lang="zh-TW" altLang="en-US" sz="2400" b="1" dirty="0">
            <a:latin typeface="微軟正黑體" pitchFamily="34" charset="-120"/>
            <a:ea typeface="微軟正黑體" pitchFamily="34" charset="-120"/>
          </a:endParaRPr>
        </a:p>
      </dgm:t>
    </dgm:pt>
    <dgm:pt modelId="{B43E5D1B-1022-42D5-83CA-63075565F571}" type="sibTrans" cxnId="{AA982DCD-A850-47A5-BB2F-CAAF104824BB}">
      <dgm:prSet/>
      <dgm:spPr/>
      <dgm:t>
        <a:bodyPr/>
        <a:lstStyle/>
        <a:p>
          <a:endParaRPr lang="zh-TW" altLang="en-US" sz="2800" b="1">
            <a:latin typeface="微軟正黑體" pitchFamily="34" charset="-120"/>
            <a:ea typeface="微軟正黑體" pitchFamily="34" charset="-120"/>
          </a:endParaRPr>
        </a:p>
      </dgm:t>
    </dgm:pt>
    <dgm:pt modelId="{22D7088E-D333-4845-ACAA-08D92F6B0330}" type="parTrans" cxnId="{AA982DCD-A850-47A5-BB2F-CAAF104824BB}">
      <dgm:prSet custT="1"/>
      <dgm:spPr/>
      <dgm:t>
        <a:bodyPr/>
        <a:lstStyle/>
        <a:p>
          <a:endParaRPr lang="zh-TW" altLang="en-US" sz="2800" b="1">
            <a:latin typeface="微軟正黑體" pitchFamily="34" charset="-120"/>
            <a:ea typeface="微軟正黑體" pitchFamily="34" charset="-120"/>
          </a:endParaRPr>
        </a:p>
      </dgm:t>
    </dgm:pt>
    <dgm:pt modelId="{DB63DFE4-E972-46E7-ABCE-0089F4EF80E3}">
      <dgm:prSet phldrT="[文字]" custT="1"/>
      <dgm:spPr>
        <a:solidFill>
          <a:srgbClr val="00B0F0"/>
        </a:solidFill>
        <a:ln>
          <a:solidFill>
            <a:srgbClr val="FFFF00"/>
          </a:solidFill>
        </a:ln>
      </dgm:spPr>
      <dgm:t>
        <a:bodyPr/>
        <a:lstStyle/>
        <a:p>
          <a:pPr algn="ctr"/>
          <a:r>
            <a:rPr lang="zh-TW" altLang="en-US" sz="2400" b="1" dirty="0" smtClean="0">
              <a:latin typeface="微軟正黑體" pitchFamily="34" charset="-120"/>
              <a:ea typeface="微軟正黑體" pitchFamily="34" charset="-120"/>
            </a:rPr>
            <a:t>適性輔導</a:t>
          </a:r>
          <a:r>
            <a:rPr lang="en-US" altLang="zh-TW" sz="2400" b="1" dirty="0" smtClean="0">
              <a:latin typeface="微軟正黑體" pitchFamily="34" charset="-120"/>
              <a:ea typeface="微軟正黑體" pitchFamily="34" charset="-120"/>
            </a:rPr>
            <a:t>9</a:t>
          </a:r>
          <a:r>
            <a:rPr lang="zh-TW" altLang="en-US" sz="2400" b="1" dirty="0" smtClean="0">
              <a:latin typeface="微軟正黑體" pitchFamily="34" charset="-120"/>
              <a:ea typeface="微軟正黑體" pitchFamily="34" charset="-120"/>
            </a:rPr>
            <a:t>分</a:t>
          </a:r>
          <a:endParaRPr lang="zh-TW" altLang="en-US" sz="2400" b="1" dirty="0">
            <a:latin typeface="微軟正黑體" pitchFamily="34" charset="-120"/>
            <a:ea typeface="微軟正黑體" pitchFamily="34" charset="-120"/>
          </a:endParaRPr>
        </a:p>
      </dgm:t>
    </dgm:pt>
    <dgm:pt modelId="{73DBD57C-F097-4DBF-BD8E-2F0E342295AD}" type="parTrans" cxnId="{EF7E0187-E369-47B0-AD0E-B02A7C930F25}">
      <dgm:prSet/>
      <dgm:spPr/>
      <dgm:t>
        <a:bodyPr/>
        <a:lstStyle/>
        <a:p>
          <a:endParaRPr lang="zh-TW" altLang="en-US"/>
        </a:p>
      </dgm:t>
    </dgm:pt>
    <dgm:pt modelId="{8F907636-33C9-4C05-83BA-404ECE9277EB}" type="sibTrans" cxnId="{EF7E0187-E369-47B0-AD0E-B02A7C930F25}">
      <dgm:prSet/>
      <dgm:spPr/>
      <dgm:t>
        <a:bodyPr/>
        <a:lstStyle/>
        <a:p>
          <a:endParaRPr lang="zh-TW" altLang="en-US"/>
        </a:p>
      </dgm:t>
    </dgm:pt>
    <dgm:pt modelId="{A56F0588-2BD0-469F-9B4D-A48204DD764A}">
      <dgm:prSet phldrT="[文字]" custT="1"/>
      <dgm:spPr>
        <a:solidFill>
          <a:schemeClr val="accent6">
            <a:lumMod val="75000"/>
          </a:schemeClr>
        </a:solidFill>
        <a:ln>
          <a:solidFill>
            <a:srgbClr val="FFFF00"/>
          </a:solidFill>
        </a:ln>
      </dgm:spPr>
      <dgm:t>
        <a:bodyPr/>
        <a:lstStyle/>
        <a:p>
          <a:pPr algn="ctr"/>
          <a:r>
            <a:rPr lang="zh-TW" altLang="en-US" sz="2400" b="1" dirty="0" smtClean="0">
              <a:latin typeface="微軟正黑體" pitchFamily="34" charset="-120"/>
              <a:ea typeface="微軟正黑體" pitchFamily="34" charset="-120"/>
            </a:rPr>
            <a:t>均衡學習</a:t>
          </a:r>
          <a:r>
            <a:rPr lang="en-US" altLang="zh-TW" sz="2400" b="1" dirty="0" smtClean="0">
              <a:latin typeface="微軟正黑體" pitchFamily="34" charset="-120"/>
              <a:ea typeface="微軟正黑體" pitchFamily="34" charset="-120"/>
            </a:rPr>
            <a:t>9</a:t>
          </a:r>
          <a:r>
            <a:rPr lang="zh-TW" altLang="en-US" sz="2400" b="1" dirty="0" smtClean="0">
              <a:latin typeface="微軟正黑體" pitchFamily="34" charset="-120"/>
              <a:ea typeface="微軟正黑體" pitchFamily="34" charset="-120"/>
            </a:rPr>
            <a:t>分</a:t>
          </a:r>
          <a:endParaRPr lang="zh-TW" altLang="en-US" sz="2400" b="1" dirty="0">
            <a:latin typeface="微軟正黑體" pitchFamily="34" charset="-120"/>
            <a:ea typeface="微軟正黑體" pitchFamily="34" charset="-120"/>
          </a:endParaRPr>
        </a:p>
      </dgm:t>
    </dgm:pt>
    <dgm:pt modelId="{D3936D28-7AE5-4C2B-BC22-01218E496625}" type="parTrans" cxnId="{4A7586D1-8D61-40D2-9DA1-6A9573CAF251}">
      <dgm:prSet/>
      <dgm:spPr/>
      <dgm:t>
        <a:bodyPr/>
        <a:lstStyle/>
        <a:p>
          <a:endParaRPr lang="zh-TW" altLang="en-US"/>
        </a:p>
      </dgm:t>
    </dgm:pt>
    <dgm:pt modelId="{C68571ED-B5F9-43C3-A712-EFF0E05E4550}" type="sibTrans" cxnId="{4A7586D1-8D61-40D2-9DA1-6A9573CAF251}">
      <dgm:prSet/>
      <dgm:spPr/>
      <dgm:t>
        <a:bodyPr/>
        <a:lstStyle/>
        <a:p>
          <a:endParaRPr lang="zh-TW" altLang="en-US"/>
        </a:p>
      </dgm:t>
    </dgm:pt>
    <dgm:pt modelId="{B4F08AF0-2C0F-4589-802F-1E7189676B81}">
      <dgm:prSet custT="1"/>
      <dgm:spPr/>
      <dgm:t>
        <a:bodyPr/>
        <a:lstStyle/>
        <a:p>
          <a:pPr algn="ctr"/>
          <a:r>
            <a:rPr lang="zh-TW" altLang="en-US" sz="2400" b="1" dirty="0" smtClean="0">
              <a:latin typeface="微軟正黑體" panose="020B0604030504040204" pitchFamily="34" charset="-120"/>
              <a:ea typeface="微軟正黑體" panose="020B0604030504040204" pitchFamily="34" charset="-120"/>
            </a:rPr>
            <a:t>扶助弱勢</a:t>
          </a:r>
          <a:r>
            <a:rPr lang="en-US" altLang="zh-TW" sz="2400" b="1" dirty="0" smtClean="0">
              <a:latin typeface="微軟正黑體" panose="020B0604030504040204" pitchFamily="34" charset="-120"/>
              <a:ea typeface="微軟正黑體" panose="020B0604030504040204" pitchFamily="34" charset="-120"/>
            </a:rPr>
            <a:t>1</a:t>
          </a:r>
          <a:r>
            <a:rPr lang="zh-TW" altLang="en-US" sz="2400" b="1" dirty="0" smtClean="0">
              <a:latin typeface="微軟正黑體" panose="020B0604030504040204" pitchFamily="34" charset="-120"/>
              <a:ea typeface="微軟正黑體" panose="020B0604030504040204" pitchFamily="34" charset="-120"/>
            </a:rPr>
            <a:t>分</a:t>
          </a:r>
          <a:endParaRPr lang="zh-TW" altLang="en-US" sz="2400" b="1" dirty="0">
            <a:latin typeface="微軟正黑體" panose="020B0604030504040204" pitchFamily="34" charset="-120"/>
            <a:ea typeface="微軟正黑體" panose="020B0604030504040204" pitchFamily="34" charset="-120"/>
          </a:endParaRPr>
        </a:p>
      </dgm:t>
    </dgm:pt>
    <dgm:pt modelId="{DCE24F49-C126-47B6-8E21-D2DC99849F02}" type="parTrans" cxnId="{375D7FC6-D846-47DD-B2DF-F9B13B9D1CF0}">
      <dgm:prSet/>
      <dgm:spPr/>
      <dgm:t>
        <a:bodyPr/>
        <a:lstStyle/>
        <a:p>
          <a:endParaRPr lang="zh-TW" altLang="en-US"/>
        </a:p>
      </dgm:t>
    </dgm:pt>
    <dgm:pt modelId="{99F53732-E235-43E1-A186-116B709E0191}" type="sibTrans" cxnId="{375D7FC6-D846-47DD-B2DF-F9B13B9D1CF0}">
      <dgm:prSet/>
      <dgm:spPr/>
      <dgm:t>
        <a:bodyPr/>
        <a:lstStyle/>
        <a:p>
          <a:endParaRPr lang="zh-TW" altLang="en-US"/>
        </a:p>
      </dgm:t>
    </dgm:pt>
    <dgm:pt modelId="{6A8E58F3-CE7C-41BD-B0FC-D9B3E94474F2}" type="pres">
      <dgm:prSet presAssocID="{76042859-7BD1-43F8-91B4-9B7159021193}" presName="diagram" presStyleCnt="0">
        <dgm:presLayoutVars>
          <dgm:chPref val="1"/>
          <dgm:dir/>
          <dgm:animOne val="branch"/>
          <dgm:animLvl val="lvl"/>
          <dgm:resizeHandles val="exact"/>
        </dgm:presLayoutVars>
      </dgm:prSet>
      <dgm:spPr/>
      <dgm:t>
        <a:bodyPr/>
        <a:lstStyle/>
        <a:p>
          <a:endParaRPr lang="zh-TW" altLang="en-US"/>
        </a:p>
      </dgm:t>
    </dgm:pt>
    <dgm:pt modelId="{DE93DE4C-DE68-46EB-9BC1-873975A36291}" type="pres">
      <dgm:prSet presAssocID="{36EF0EC0-60A4-4C1A-9356-01B0251FFD65}" presName="root1" presStyleCnt="0"/>
      <dgm:spPr/>
      <dgm:t>
        <a:bodyPr/>
        <a:lstStyle/>
        <a:p>
          <a:endParaRPr lang="zh-TW" altLang="en-US"/>
        </a:p>
      </dgm:t>
    </dgm:pt>
    <dgm:pt modelId="{51860751-2F77-4F7C-9BBC-65742AF08721}" type="pres">
      <dgm:prSet presAssocID="{36EF0EC0-60A4-4C1A-9356-01B0251FFD65}" presName="LevelOneTextNode" presStyleLbl="node0" presStyleIdx="0" presStyleCnt="1" custScaleX="85902" custScaleY="374311" custLinFactNeighborX="-138" custLinFactNeighborY="-5768">
        <dgm:presLayoutVars>
          <dgm:chPref val="3"/>
        </dgm:presLayoutVars>
      </dgm:prSet>
      <dgm:spPr/>
      <dgm:t>
        <a:bodyPr/>
        <a:lstStyle/>
        <a:p>
          <a:endParaRPr lang="zh-TW" altLang="en-US"/>
        </a:p>
      </dgm:t>
    </dgm:pt>
    <dgm:pt modelId="{4864C60B-7E12-49CE-8F5E-AC71A56BD949}" type="pres">
      <dgm:prSet presAssocID="{36EF0EC0-60A4-4C1A-9356-01B0251FFD65}" presName="level2hierChild" presStyleCnt="0"/>
      <dgm:spPr/>
      <dgm:t>
        <a:bodyPr/>
        <a:lstStyle/>
        <a:p>
          <a:endParaRPr lang="zh-TW" altLang="en-US"/>
        </a:p>
      </dgm:t>
    </dgm:pt>
    <dgm:pt modelId="{4F783F26-B092-4B74-9314-D48043979B1B}" type="pres">
      <dgm:prSet presAssocID="{A566D270-584A-4F8C-94B5-1FBBC6385D9F}" presName="conn2-1" presStyleLbl="parChTrans1D2" presStyleIdx="0" presStyleCnt="6"/>
      <dgm:spPr/>
      <dgm:t>
        <a:bodyPr/>
        <a:lstStyle/>
        <a:p>
          <a:endParaRPr lang="zh-TW" altLang="en-US"/>
        </a:p>
      </dgm:t>
    </dgm:pt>
    <dgm:pt modelId="{CFD1DBAD-8EAA-4C5A-A826-53AFF53B0D8D}" type="pres">
      <dgm:prSet presAssocID="{A566D270-584A-4F8C-94B5-1FBBC6385D9F}" presName="connTx" presStyleLbl="parChTrans1D2" presStyleIdx="0" presStyleCnt="6"/>
      <dgm:spPr/>
      <dgm:t>
        <a:bodyPr/>
        <a:lstStyle/>
        <a:p>
          <a:endParaRPr lang="zh-TW" altLang="en-US"/>
        </a:p>
      </dgm:t>
    </dgm:pt>
    <dgm:pt modelId="{F6298DF0-5CC5-48A4-98C8-6187AB028DE0}" type="pres">
      <dgm:prSet presAssocID="{25F19F90-8D69-404C-9A9D-7BDB7EB7260B}" presName="root2" presStyleCnt="0"/>
      <dgm:spPr/>
      <dgm:t>
        <a:bodyPr/>
        <a:lstStyle/>
        <a:p>
          <a:endParaRPr lang="zh-TW" altLang="en-US"/>
        </a:p>
      </dgm:t>
    </dgm:pt>
    <dgm:pt modelId="{8687AD84-380B-4640-9D34-724E0B43051A}" type="pres">
      <dgm:prSet presAssocID="{25F19F90-8D69-404C-9A9D-7BDB7EB7260B}" presName="LevelTwoTextNode" presStyleLbl="node2" presStyleIdx="0" presStyleCnt="6" custScaleX="178555" custScaleY="141161" custLinFactY="159619" custLinFactNeighborX="5007" custLinFactNeighborY="200000">
        <dgm:presLayoutVars>
          <dgm:chPref val="3"/>
        </dgm:presLayoutVars>
      </dgm:prSet>
      <dgm:spPr/>
      <dgm:t>
        <a:bodyPr/>
        <a:lstStyle/>
        <a:p>
          <a:endParaRPr lang="zh-TW" altLang="en-US"/>
        </a:p>
      </dgm:t>
    </dgm:pt>
    <dgm:pt modelId="{D363C78D-10C8-4CA2-9DC0-6DA2ACE1FBD0}" type="pres">
      <dgm:prSet presAssocID="{25F19F90-8D69-404C-9A9D-7BDB7EB7260B}" presName="level3hierChild" presStyleCnt="0"/>
      <dgm:spPr/>
      <dgm:t>
        <a:bodyPr/>
        <a:lstStyle/>
        <a:p>
          <a:endParaRPr lang="zh-TW" altLang="en-US"/>
        </a:p>
      </dgm:t>
    </dgm:pt>
    <dgm:pt modelId="{8A81567E-0942-4B96-9ED5-35B53ACFE826}" type="pres">
      <dgm:prSet presAssocID="{22D7088E-D333-4845-ACAA-08D92F6B0330}" presName="conn2-1" presStyleLbl="parChTrans1D2" presStyleIdx="1" presStyleCnt="6"/>
      <dgm:spPr/>
      <dgm:t>
        <a:bodyPr/>
        <a:lstStyle/>
        <a:p>
          <a:endParaRPr lang="zh-TW" altLang="en-US"/>
        </a:p>
      </dgm:t>
    </dgm:pt>
    <dgm:pt modelId="{ACD0EDE8-919B-4A6E-B5EF-CAD46791B058}" type="pres">
      <dgm:prSet presAssocID="{22D7088E-D333-4845-ACAA-08D92F6B0330}" presName="connTx" presStyleLbl="parChTrans1D2" presStyleIdx="1" presStyleCnt="6"/>
      <dgm:spPr/>
      <dgm:t>
        <a:bodyPr/>
        <a:lstStyle/>
        <a:p>
          <a:endParaRPr lang="zh-TW" altLang="en-US"/>
        </a:p>
      </dgm:t>
    </dgm:pt>
    <dgm:pt modelId="{47CEDAF8-B166-4E87-943D-1F880936D0EB}" type="pres">
      <dgm:prSet presAssocID="{D7EA8D52-BDF6-43B1-84C5-1EC16340A9A6}" presName="root2" presStyleCnt="0"/>
      <dgm:spPr/>
      <dgm:t>
        <a:bodyPr/>
        <a:lstStyle/>
        <a:p>
          <a:endParaRPr lang="zh-TW" altLang="en-US"/>
        </a:p>
      </dgm:t>
    </dgm:pt>
    <dgm:pt modelId="{89E66A01-90B6-4C50-9F92-CBFEC40CF37D}" type="pres">
      <dgm:prSet presAssocID="{D7EA8D52-BDF6-43B1-84C5-1EC16340A9A6}" presName="LevelTwoTextNode" presStyleLbl="node2" presStyleIdx="1" presStyleCnt="6" custScaleX="186651" custScaleY="71923" custLinFactY="-56482" custLinFactNeighborX="2994" custLinFactNeighborY="-100000">
        <dgm:presLayoutVars>
          <dgm:chPref val="3"/>
        </dgm:presLayoutVars>
      </dgm:prSet>
      <dgm:spPr/>
      <dgm:t>
        <a:bodyPr/>
        <a:lstStyle/>
        <a:p>
          <a:endParaRPr lang="zh-TW" altLang="en-US"/>
        </a:p>
      </dgm:t>
    </dgm:pt>
    <dgm:pt modelId="{0240AC69-1C11-41EE-B81B-CE7C99CD1099}" type="pres">
      <dgm:prSet presAssocID="{D7EA8D52-BDF6-43B1-84C5-1EC16340A9A6}" presName="level3hierChild" presStyleCnt="0"/>
      <dgm:spPr/>
      <dgm:t>
        <a:bodyPr/>
        <a:lstStyle/>
        <a:p>
          <a:endParaRPr lang="zh-TW" altLang="en-US"/>
        </a:p>
      </dgm:t>
    </dgm:pt>
    <dgm:pt modelId="{2C4B1C30-899A-4C1C-901B-33685AB488E1}" type="pres">
      <dgm:prSet presAssocID="{73DBD57C-F097-4DBF-BD8E-2F0E342295AD}" presName="conn2-1" presStyleLbl="parChTrans1D2" presStyleIdx="2" presStyleCnt="6"/>
      <dgm:spPr/>
      <dgm:t>
        <a:bodyPr/>
        <a:lstStyle/>
        <a:p>
          <a:endParaRPr lang="zh-TW" altLang="en-US"/>
        </a:p>
      </dgm:t>
    </dgm:pt>
    <dgm:pt modelId="{36FE9599-8615-4824-953E-396DFAA43D6F}" type="pres">
      <dgm:prSet presAssocID="{73DBD57C-F097-4DBF-BD8E-2F0E342295AD}" presName="connTx" presStyleLbl="parChTrans1D2" presStyleIdx="2" presStyleCnt="6"/>
      <dgm:spPr/>
      <dgm:t>
        <a:bodyPr/>
        <a:lstStyle/>
        <a:p>
          <a:endParaRPr lang="zh-TW" altLang="en-US"/>
        </a:p>
      </dgm:t>
    </dgm:pt>
    <dgm:pt modelId="{A123641E-BA14-470E-A70C-34279E0E135C}" type="pres">
      <dgm:prSet presAssocID="{DB63DFE4-E972-46E7-ABCE-0089F4EF80E3}" presName="root2" presStyleCnt="0"/>
      <dgm:spPr/>
      <dgm:t>
        <a:bodyPr/>
        <a:lstStyle/>
        <a:p>
          <a:endParaRPr lang="zh-TW" altLang="en-US"/>
        </a:p>
      </dgm:t>
    </dgm:pt>
    <dgm:pt modelId="{8A3FF118-DCC0-4256-9702-8E286136C475}" type="pres">
      <dgm:prSet presAssocID="{DB63DFE4-E972-46E7-ABCE-0089F4EF80E3}" presName="LevelTwoTextNode" presStyleLbl="node2" presStyleIdx="2" presStyleCnt="6" custScaleX="178958" custScaleY="77208" custLinFactNeighborX="2725" custLinFactNeighborY="23630">
        <dgm:presLayoutVars>
          <dgm:chPref val="3"/>
        </dgm:presLayoutVars>
      </dgm:prSet>
      <dgm:spPr/>
      <dgm:t>
        <a:bodyPr/>
        <a:lstStyle/>
        <a:p>
          <a:endParaRPr lang="zh-TW" altLang="en-US"/>
        </a:p>
      </dgm:t>
    </dgm:pt>
    <dgm:pt modelId="{B7D8E05A-EF45-4EA2-AE9A-89999734CC1A}" type="pres">
      <dgm:prSet presAssocID="{DB63DFE4-E972-46E7-ABCE-0089F4EF80E3}" presName="level3hierChild" presStyleCnt="0"/>
      <dgm:spPr/>
      <dgm:t>
        <a:bodyPr/>
        <a:lstStyle/>
        <a:p>
          <a:endParaRPr lang="zh-TW" altLang="en-US"/>
        </a:p>
      </dgm:t>
    </dgm:pt>
    <dgm:pt modelId="{13A150CC-8712-4D62-9D94-0E0DFCDE42E4}" type="pres">
      <dgm:prSet presAssocID="{D3936D28-7AE5-4C2B-BC22-01218E496625}" presName="conn2-1" presStyleLbl="parChTrans1D2" presStyleIdx="3" presStyleCnt="6"/>
      <dgm:spPr/>
      <dgm:t>
        <a:bodyPr/>
        <a:lstStyle/>
        <a:p>
          <a:endParaRPr lang="zh-TW" altLang="en-US"/>
        </a:p>
      </dgm:t>
    </dgm:pt>
    <dgm:pt modelId="{6AFAC34A-4EC0-4C30-B2B3-5C1BF5018316}" type="pres">
      <dgm:prSet presAssocID="{D3936D28-7AE5-4C2B-BC22-01218E496625}" presName="connTx" presStyleLbl="parChTrans1D2" presStyleIdx="3" presStyleCnt="6"/>
      <dgm:spPr/>
      <dgm:t>
        <a:bodyPr/>
        <a:lstStyle/>
        <a:p>
          <a:endParaRPr lang="zh-TW" altLang="en-US"/>
        </a:p>
      </dgm:t>
    </dgm:pt>
    <dgm:pt modelId="{7756A671-8EED-4B00-97BE-698F19CB09AB}" type="pres">
      <dgm:prSet presAssocID="{A56F0588-2BD0-469F-9B4D-A48204DD764A}" presName="root2" presStyleCnt="0"/>
      <dgm:spPr/>
      <dgm:t>
        <a:bodyPr/>
        <a:lstStyle/>
        <a:p>
          <a:endParaRPr lang="zh-TW" altLang="en-US"/>
        </a:p>
      </dgm:t>
    </dgm:pt>
    <dgm:pt modelId="{75778997-D516-4E17-BA2D-DD56B68C6323}" type="pres">
      <dgm:prSet presAssocID="{A56F0588-2BD0-469F-9B4D-A48204DD764A}" presName="LevelTwoTextNode" presStyleLbl="node2" presStyleIdx="3" presStyleCnt="6" custScaleX="186222" custScaleY="84829" custLinFactY="-71138" custLinFactNeighborX="1624" custLinFactNeighborY="-100000">
        <dgm:presLayoutVars>
          <dgm:chPref val="3"/>
        </dgm:presLayoutVars>
      </dgm:prSet>
      <dgm:spPr/>
      <dgm:t>
        <a:bodyPr/>
        <a:lstStyle/>
        <a:p>
          <a:endParaRPr lang="zh-TW" altLang="en-US"/>
        </a:p>
      </dgm:t>
    </dgm:pt>
    <dgm:pt modelId="{045B5932-355C-4346-8849-A4CAF73B4437}" type="pres">
      <dgm:prSet presAssocID="{A56F0588-2BD0-469F-9B4D-A48204DD764A}" presName="level3hierChild" presStyleCnt="0"/>
      <dgm:spPr/>
      <dgm:t>
        <a:bodyPr/>
        <a:lstStyle/>
        <a:p>
          <a:endParaRPr lang="zh-TW" altLang="en-US"/>
        </a:p>
      </dgm:t>
    </dgm:pt>
    <dgm:pt modelId="{612946E0-0E57-4640-9AAC-5AC7496AA260}" type="pres">
      <dgm:prSet presAssocID="{80BA10E6-5AE9-485A-92E2-9343B21C232B}" presName="conn2-1" presStyleLbl="parChTrans1D2" presStyleIdx="4" presStyleCnt="6"/>
      <dgm:spPr/>
      <dgm:t>
        <a:bodyPr/>
        <a:lstStyle/>
        <a:p>
          <a:endParaRPr lang="zh-TW" altLang="en-US"/>
        </a:p>
      </dgm:t>
    </dgm:pt>
    <dgm:pt modelId="{719C180D-4707-49CA-A328-7231C881DD14}" type="pres">
      <dgm:prSet presAssocID="{80BA10E6-5AE9-485A-92E2-9343B21C232B}" presName="connTx" presStyleLbl="parChTrans1D2" presStyleIdx="4" presStyleCnt="6"/>
      <dgm:spPr/>
      <dgm:t>
        <a:bodyPr/>
        <a:lstStyle/>
        <a:p>
          <a:endParaRPr lang="zh-TW" altLang="en-US"/>
        </a:p>
      </dgm:t>
    </dgm:pt>
    <dgm:pt modelId="{C7D18F8A-B393-4C48-B2E5-0AF06E135D56}" type="pres">
      <dgm:prSet presAssocID="{ABF2B30D-A8A7-4653-9DF9-7166AF4EF21F}" presName="root2" presStyleCnt="0"/>
      <dgm:spPr/>
      <dgm:t>
        <a:bodyPr/>
        <a:lstStyle/>
        <a:p>
          <a:endParaRPr lang="zh-TW" altLang="en-US"/>
        </a:p>
      </dgm:t>
    </dgm:pt>
    <dgm:pt modelId="{36218C98-49C0-4510-B650-BF5040DA289D}" type="pres">
      <dgm:prSet presAssocID="{ABF2B30D-A8A7-4653-9DF9-7166AF4EF21F}" presName="LevelTwoTextNode" presStyleLbl="node2" presStyleIdx="4" presStyleCnt="6" custScaleX="181963" custScaleY="73008" custLinFactNeighborX="2725" custLinFactNeighborY="81060">
        <dgm:presLayoutVars>
          <dgm:chPref val="3"/>
        </dgm:presLayoutVars>
      </dgm:prSet>
      <dgm:spPr/>
      <dgm:t>
        <a:bodyPr/>
        <a:lstStyle/>
        <a:p>
          <a:endParaRPr lang="zh-TW" altLang="en-US"/>
        </a:p>
      </dgm:t>
    </dgm:pt>
    <dgm:pt modelId="{4C943E6B-79EE-4EE7-827B-C396F13E022C}" type="pres">
      <dgm:prSet presAssocID="{ABF2B30D-A8A7-4653-9DF9-7166AF4EF21F}" presName="level3hierChild" presStyleCnt="0"/>
      <dgm:spPr/>
      <dgm:t>
        <a:bodyPr/>
        <a:lstStyle/>
        <a:p>
          <a:endParaRPr lang="zh-TW" altLang="en-US"/>
        </a:p>
      </dgm:t>
    </dgm:pt>
    <dgm:pt modelId="{CCFE28C4-A20C-434E-A18A-02C6B2002090}" type="pres">
      <dgm:prSet presAssocID="{DCE24F49-C126-47B6-8E21-D2DC99849F02}" presName="conn2-1" presStyleLbl="parChTrans1D2" presStyleIdx="5" presStyleCnt="6"/>
      <dgm:spPr/>
      <dgm:t>
        <a:bodyPr/>
        <a:lstStyle/>
        <a:p>
          <a:endParaRPr lang="zh-TW" altLang="en-US"/>
        </a:p>
      </dgm:t>
    </dgm:pt>
    <dgm:pt modelId="{E9A620C1-438E-4D4A-8250-48AC20119870}" type="pres">
      <dgm:prSet presAssocID="{DCE24F49-C126-47B6-8E21-D2DC99849F02}" presName="connTx" presStyleLbl="parChTrans1D2" presStyleIdx="5" presStyleCnt="6"/>
      <dgm:spPr/>
      <dgm:t>
        <a:bodyPr/>
        <a:lstStyle/>
        <a:p>
          <a:endParaRPr lang="zh-TW" altLang="en-US"/>
        </a:p>
      </dgm:t>
    </dgm:pt>
    <dgm:pt modelId="{D56EB998-9D01-4B44-8708-C136B6ADCAA3}" type="pres">
      <dgm:prSet presAssocID="{B4F08AF0-2C0F-4589-802F-1E7189676B81}" presName="root2" presStyleCnt="0"/>
      <dgm:spPr/>
    </dgm:pt>
    <dgm:pt modelId="{9171AA41-005C-49CD-9BEA-3058F09404BA}" type="pres">
      <dgm:prSet presAssocID="{B4F08AF0-2C0F-4589-802F-1E7189676B81}" presName="LevelTwoTextNode" presStyleLbl="node2" presStyleIdx="5" presStyleCnt="6" custScaleX="183487" custScaleY="78063" custLinFactY="-200000" custLinFactNeighborX="5007" custLinFactNeighborY="-244630">
        <dgm:presLayoutVars>
          <dgm:chPref val="3"/>
        </dgm:presLayoutVars>
      </dgm:prSet>
      <dgm:spPr/>
      <dgm:t>
        <a:bodyPr/>
        <a:lstStyle/>
        <a:p>
          <a:endParaRPr lang="zh-TW" altLang="en-US"/>
        </a:p>
      </dgm:t>
    </dgm:pt>
    <dgm:pt modelId="{0623D471-3F7B-407D-A999-6804E98F3327}" type="pres">
      <dgm:prSet presAssocID="{B4F08AF0-2C0F-4589-802F-1E7189676B81}" presName="level3hierChild" presStyleCnt="0"/>
      <dgm:spPr/>
    </dgm:pt>
  </dgm:ptLst>
  <dgm:cxnLst>
    <dgm:cxn modelId="{EF7E0187-E369-47B0-AD0E-B02A7C930F25}" srcId="{36EF0EC0-60A4-4C1A-9356-01B0251FFD65}" destId="{DB63DFE4-E972-46E7-ABCE-0089F4EF80E3}" srcOrd="2" destOrd="0" parTransId="{73DBD57C-F097-4DBF-BD8E-2F0E342295AD}" sibTransId="{8F907636-33C9-4C05-83BA-404ECE9277EB}"/>
    <dgm:cxn modelId="{8E59C311-DBC6-4BA8-8420-5ACAB59B6210}" type="presOf" srcId="{A566D270-584A-4F8C-94B5-1FBBC6385D9F}" destId="{4F783F26-B092-4B74-9314-D48043979B1B}" srcOrd="0" destOrd="0" presId="urn:microsoft.com/office/officeart/2005/8/layout/hierarchy2"/>
    <dgm:cxn modelId="{1A36738E-21A7-4DAE-B601-606949325E22}" type="presOf" srcId="{DB63DFE4-E972-46E7-ABCE-0089F4EF80E3}" destId="{8A3FF118-DCC0-4256-9702-8E286136C475}" srcOrd="0" destOrd="0" presId="urn:microsoft.com/office/officeart/2005/8/layout/hierarchy2"/>
    <dgm:cxn modelId="{AEE1E1E7-402C-401A-AF32-FEE16E752A0D}" type="presOf" srcId="{A56F0588-2BD0-469F-9B4D-A48204DD764A}" destId="{75778997-D516-4E17-BA2D-DD56B68C6323}" srcOrd="0" destOrd="0" presId="urn:microsoft.com/office/officeart/2005/8/layout/hierarchy2"/>
    <dgm:cxn modelId="{73014C9B-6B6D-4272-B8A4-E99E95AE3EAF}" type="presOf" srcId="{A566D270-584A-4F8C-94B5-1FBBC6385D9F}" destId="{CFD1DBAD-8EAA-4C5A-A826-53AFF53B0D8D}" srcOrd="1" destOrd="0" presId="urn:microsoft.com/office/officeart/2005/8/layout/hierarchy2"/>
    <dgm:cxn modelId="{0FDC6218-E19D-48D8-8BB2-E0321DA1EBCA}" type="presOf" srcId="{22D7088E-D333-4845-ACAA-08D92F6B0330}" destId="{8A81567E-0942-4B96-9ED5-35B53ACFE826}" srcOrd="0" destOrd="0" presId="urn:microsoft.com/office/officeart/2005/8/layout/hierarchy2"/>
    <dgm:cxn modelId="{0C18FD0F-46EE-43BE-A327-021ACE9C8259}" type="presOf" srcId="{80BA10E6-5AE9-485A-92E2-9343B21C232B}" destId="{719C180D-4707-49CA-A328-7231C881DD14}" srcOrd="1" destOrd="0" presId="urn:microsoft.com/office/officeart/2005/8/layout/hierarchy2"/>
    <dgm:cxn modelId="{44C8444E-43C2-4EE1-9D0D-339DD844DE40}" type="presOf" srcId="{D3936D28-7AE5-4C2B-BC22-01218E496625}" destId="{13A150CC-8712-4D62-9D94-0E0DFCDE42E4}" srcOrd="0" destOrd="0" presId="urn:microsoft.com/office/officeart/2005/8/layout/hierarchy2"/>
    <dgm:cxn modelId="{DE23FCD2-E42A-4A70-903F-760F851CFF6D}" type="presOf" srcId="{22D7088E-D333-4845-ACAA-08D92F6B0330}" destId="{ACD0EDE8-919B-4A6E-B5EF-CAD46791B058}" srcOrd="1" destOrd="0" presId="urn:microsoft.com/office/officeart/2005/8/layout/hierarchy2"/>
    <dgm:cxn modelId="{AA982DCD-A850-47A5-BB2F-CAAF104824BB}" srcId="{36EF0EC0-60A4-4C1A-9356-01B0251FFD65}" destId="{D7EA8D52-BDF6-43B1-84C5-1EC16340A9A6}" srcOrd="1" destOrd="0" parTransId="{22D7088E-D333-4845-ACAA-08D92F6B0330}" sibTransId="{B43E5D1B-1022-42D5-83CA-63075565F571}"/>
    <dgm:cxn modelId="{3A0DC671-D32E-4599-9891-A0E5B71581FF}" type="presOf" srcId="{36EF0EC0-60A4-4C1A-9356-01B0251FFD65}" destId="{51860751-2F77-4F7C-9BBC-65742AF08721}" srcOrd="0" destOrd="0" presId="urn:microsoft.com/office/officeart/2005/8/layout/hierarchy2"/>
    <dgm:cxn modelId="{3859B86B-D16D-4F16-A0A8-5EE71530F9EC}" type="presOf" srcId="{B4F08AF0-2C0F-4589-802F-1E7189676B81}" destId="{9171AA41-005C-49CD-9BEA-3058F09404BA}" srcOrd="0" destOrd="0" presId="urn:microsoft.com/office/officeart/2005/8/layout/hierarchy2"/>
    <dgm:cxn modelId="{14059885-84DD-4F1E-9ED5-F996EEE8ACA8}" srcId="{76042859-7BD1-43F8-91B4-9B7159021193}" destId="{36EF0EC0-60A4-4C1A-9356-01B0251FFD65}" srcOrd="0" destOrd="0" parTransId="{63B15F2D-0DE7-49B5-BA24-46DB5A1E0C74}" sibTransId="{3586689E-4824-4357-B5C5-C6CBA22C5BE4}"/>
    <dgm:cxn modelId="{4A7586D1-8D61-40D2-9DA1-6A9573CAF251}" srcId="{36EF0EC0-60A4-4C1A-9356-01B0251FFD65}" destId="{A56F0588-2BD0-469F-9B4D-A48204DD764A}" srcOrd="3" destOrd="0" parTransId="{D3936D28-7AE5-4C2B-BC22-01218E496625}" sibTransId="{C68571ED-B5F9-43C3-A712-EFF0E05E4550}"/>
    <dgm:cxn modelId="{FB29236F-0E04-4276-863A-99C1F1BE6601}" type="presOf" srcId="{80BA10E6-5AE9-485A-92E2-9343B21C232B}" destId="{612946E0-0E57-4640-9AAC-5AC7496AA260}" srcOrd="0" destOrd="0" presId="urn:microsoft.com/office/officeart/2005/8/layout/hierarchy2"/>
    <dgm:cxn modelId="{59ED76A8-A433-415F-AC3D-2EE7FB6013B6}" type="presOf" srcId="{73DBD57C-F097-4DBF-BD8E-2F0E342295AD}" destId="{36FE9599-8615-4824-953E-396DFAA43D6F}" srcOrd="1" destOrd="0" presId="urn:microsoft.com/office/officeart/2005/8/layout/hierarchy2"/>
    <dgm:cxn modelId="{375D7FC6-D846-47DD-B2DF-F9B13B9D1CF0}" srcId="{36EF0EC0-60A4-4C1A-9356-01B0251FFD65}" destId="{B4F08AF0-2C0F-4589-802F-1E7189676B81}" srcOrd="5" destOrd="0" parTransId="{DCE24F49-C126-47B6-8E21-D2DC99849F02}" sibTransId="{99F53732-E235-43E1-A186-116B709E0191}"/>
    <dgm:cxn modelId="{D54DE90F-7196-4010-83C7-8905C0720A10}" type="presOf" srcId="{DCE24F49-C126-47B6-8E21-D2DC99849F02}" destId="{E9A620C1-438E-4D4A-8250-48AC20119870}" srcOrd="1" destOrd="0" presId="urn:microsoft.com/office/officeart/2005/8/layout/hierarchy2"/>
    <dgm:cxn modelId="{9CC3BD21-0841-4957-A985-6F373A6A065F}" type="presOf" srcId="{D7EA8D52-BDF6-43B1-84C5-1EC16340A9A6}" destId="{89E66A01-90B6-4C50-9F92-CBFEC40CF37D}" srcOrd="0" destOrd="0" presId="urn:microsoft.com/office/officeart/2005/8/layout/hierarchy2"/>
    <dgm:cxn modelId="{D45E2F91-E67F-4759-9A79-9A6ED0A9E90A}" type="presOf" srcId="{DCE24F49-C126-47B6-8E21-D2DC99849F02}" destId="{CCFE28C4-A20C-434E-A18A-02C6B2002090}" srcOrd="0" destOrd="0" presId="urn:microsoft.com/office/officeart/2005/8/layout/hierarchy2"/>
    <dgm:cxn modelId="{A8364DFD-4FCC-49EC-9111-6DC4F5EE2675}" srcId="{36EF0EC0-60A4-4C1A-9356-01B0251FFD65}" destId="{ABF2B30D-A8A7-4653-9DF9-7166AF4EF21F}" srcOrd="4" destOrd="0" parTransId="{80BA10E6-5AE9-485A-92E2-9343B21C232B}" sibTransId="{F4CB143E-5537-4CFA-9D27-C78EE9CB0B6F}"/>
    <dgm:cxn modelId="{66F0BB01-5DD9-463C-A517-AE5C2072CEC0}" type="presOf" srcId="{73DBD57C-F097-4DBF-BD8E-2F0E342295AD}" destId="{2C4B1C30-899A-4C1C-901B-33685AB488E1}" srcOrd="0" destOrd="0" presId="urn:microsoft.com/office/officeart/2005/8/layout/hierarchy2"/>
    <dgm:cxn modelId="{C4971AB5-BB5F-4714-A171-BEDFAA800483}" srcId="{36EF0EC0-60A4-4C1A-9356-01B0251FFD65}" destId="{25F19F90-8D69-404C-9A9D-7BDB7EB7260B}" srcOrd="0" destOrd="0" parTransId="{A566D270-584A-4F8C-94B5-1FBBC6385D9F}" sibTransId="{9674AA0D-31AC-44A3-9235-49C40C086853}"/>
    <dgm:cxn modelId="{860DBDA6-208C-41B2-80F8-6BF279F9E74F}" type="presOf" srcId="{D3936D28-7AE5-4C2B-BC22-01218E496625}" destId="{6AFAC34A-4EC0-4C30-B2B3-5C1BF5018316}" srcOrd="1" destOrd="0" presId="urn:microsoft.com/office/officeart/2005/8/layout/hierarchy2"/>
    <dgm:cxn modelId="{6FBBDBBC-AB92-4B16-9E2C-580F78781F36}" type="presOf" srcId="{ABF2B30D-A8A7-4653-9DF9-7166AF4EF21F}" destId="{36218C98-49C0-4510-B650-BF5040DA289D}" srcOrd="0" destOrd="0" presId="urn:microsoft.com/office/officeart/2005/8/layout/hierarchy2"/>
    <dgm:cxn modelId="{20D45FE7-15FA-4E69-A07F-D7044D84BA12}" type="presOf" srcId="{25F19F90-8D69-404C-9A9D-7BDB7EB7260B}" destId="{8687AD84-380B-4640-9D34-724E0B43051A}" srcOrd="0" destOrd="0" presId="urn:microsoft.com/office/officeart/2005/8/layout/hierarchy2"/>
    <dgm:cxn modelId="{84AA2715-6E66-4BD3-B1D1-024D431A257B}" type="presOf" srcId="{76042859-7BD1-43F8-91B4-9B7159021193}" destId="{6A8E58F3-CE7C-41BD-B0FC-D9B3E94474F2}" srcOrd="0" destOrd="0" presId="urn:microsoft.com/office/officeart/2005/8/layout/hierarchy2"/>
    <dgm:cxn modelId="{05D8527F-78A8-4528-B09C-6F7CFDA5CB96}" type="presParOf" srcId="{6A8E58F3-CE7C-41BD-B0FC-D9B3E94474F2}" destId="{DE93DE4C-DE68-46EB-9BC1-873975A36291}" srcOrd="0" destOrd="0" presId="urn:microsoft.com/office/officeart/2005/8/layout/hierarchy2"/>
    <dgm:cxn modelId="{813AEC98-671E-4CB4-994C-5F8C574EA9D0}" type="presParOf" srcId="{DE93DE4C-DE68-46EB-9BC1-873975A36291}" destId="{51860751-2F77-4F7C-9BBC-65742AF08721}" srcOrd="0" destOrd="0" presId="urn:microsoft.com/office/officeart/2005/8/layout/hierarchy2"/>
    <dgm:cxn modelId="{64B2E768-7D32-4E13-8CFD-4DE7FAD55E32}" type="presParOf" srcId="{DE93DE4C-DE68-46EB-9BC1-873975A36291}" destId="{4864C60B-7E12-49CE-8F5E-AC71A56BD949}" srcOrd="1" destOrd="0" presId="urn:microsoft.com/office/officeart/2005/8/layout/hierarchy2"/>
    <dgm:cxn modelId="{4B38724F-AFA2-4481-A61C-22540B958102}" type="presParOf" srcId="{4864C60B-7E12-49CE-8F5E-AC71A56BD949}" destId="{4F783F26-B092-4B74-9314-D48043979B1B}" srcOrd="0" destOrd="0" presId="urn:microsoft.com/office/officeart/2005/8/layout/hierarchy2"/>
    <dgm:cxn modelId="{6DAF9F8D-5C97-40AC-A64B-693834AB55FB}" type="presParOf" srcId="{4F783F26-B092-4B74-9314-D48043979B1B}" destId="{CFD1DBAD-8EAA-4C5A-A826-53AFF53B0D8D}" srcOrd="0" destOrd="0" presId="urn:microsoft.com/office/officeart/2005/8/layout/hierarchy2"/>
    <dgm:cxn modelId="{35F7EFB1-9431-4E80-B95A-B9E66D422E8E}" type="presParOf" srcId="{4864C60B-7E12-49CE-8F5E-AC71A56BD949}" destId="{F6298DF0-5CC5-48A4-98C8-6187AB028DE0}" srcOrd="1" destOrd="0" presId="urn:microsoft.com/office/officeart/2005/8/layout/hierarchy2"/>
    <dgm:cxn modelId="{82FABF58-331D-46D6-9062-B795E3DBF29F}" type="presParOf" srcId="{F6298DF0-5CC5-48A4-98C8-6187AB028DE0}" destId="{8687AD84-380B-4640-9D34-724E0B43051A}" srcOrd="0" destOrd="0" presId="urn:microsoft.com/office/officeart/2005/8/layout/hierarchy2"/>
    <dgm:cxn modelId="{7A8822DF-265F-4B56-B189-E10D5019C17E}" type="presParOf" srcId="{F6298DF0-5CC5-48A4-98C8-6187AB028DE0}" destId="{D363C78D-10C8-4CA2-9DC0-6DA2ACE1FBD0}" srcOrd="1" destOrd="0" presId="urn:microsoft.com/office/officeart/2005/8/layout/hierarchy2"/>
    <dgm:cxn modelId="{C5D9256E-2693-4E51-BD37-2356FA03C334}" type="presParOf" srcId="{4864C60B-7E12-49CE-8F5E-AC71A56BD949}" destId="{8A81567E-0942-4B96-9ED5-35B53ACFE826}" srcOrd="2" destOrd="0" presId="urn:microsoft.com/office/officeart/2005/8/layout/hierarchy2"/>
    <dgm:cxn modelId="{E90EE4E9-7494-4C42-90B5-8CCB030BA281}" type="presParOf" srcId="{8A81567E-0942-4B96-9ED5-35B53ACFE826}" destId="{ACD0EDE8-919B-4A6E-B5EF-CAD46791B058}" srcOrd="0" destOrd="0" presId="urn:microsoft.com/office/officeart/2005/8/layout/hierarchy2"/>
    <dgm:cxn modelId="{02AC1821-3EC4-4C8D-B9B1-4BA66F7FC865}" type="presParOf" srcId="{4864C60B-7E12-49CE-8F5E-AC71A56BD949}" destId="{47CEDAF8-B166-4E87-943D-1F880936D0EB}" srcOrd="3" destOrd="0" presId="urn:microsoft.com/office/officeart/2005/8/layout/hierarchy2"/>
    <dgm:cxn modelId="{3E4BDAB0-3BA3-4D8B-B27A-6A379CDB796E}" type="presParOf" srcId="{47CEDAF8-B166-4E87-943D-1F880936D0EB}" destId="{89E66A01-90B6-4C50-9F92-CBFEC40CF37D}" srcOrd="0" destOrd="0" presId="urn:microsoft.com/office/officeart/2005/8/layout/hierarchy2"/>
    <dgm:cxn modelId="{7BC03B2D-08A7-4ABB-B939-799BBFF90508}" type="presParOf" srcId="{47CEDAF8-B166-4E87-943D-1F880936D0EB}" destId="{0240AC69-1C11-41EE-B81B-CE7C99CD1099}" srcOrd="1" destOrd="0" presId="urn:microsoft.com/office/officeart/2005/8/layout/hierarchy2"/>
    <dgm:cxn modelId="{390D9D87-B530-4DE1-9818-A45B8AE967EE}" type="presParOf" srcId="{4864C60B-7E12-49CE-8F5E-AC71A56BD949}" destId="{2C4B1C30-899A-4C1C-901B-33685AB488E1}" srcOrd="4" destOrd="0" presId="urn:microsoft.com/office/officeart/2005/8/layout/hierarchy2"/>
    <dgm:cxn modelId="{A6A68B98-7F8A-439A-B1BA-977EB8351F9B}" type="presParOf" srcId="{2C4B1C30-899A-4C1C-901B-33685AB488E1}" destId="{36FE9599-8615-4824-953E-396DFAA43D6F}" srcOrd="0" destOrd="0" presId="urn:microsoft.com/office/officeart/2005/8/layout/hierarchy2"/>
    <dgm:cxn modelId="{F24599D3-B8CB-403C-AF8F-03BC1FF58FBE}" type="presParOf" srcId="{4864C60B-7E12-49CE-8F5E-AC71A56BD949}" destId="{A123641E-BA14-470E-A70C-34279E0E135C}" srcOrd="5" destOrd="0" presId="urn:microsoft.com/office/officeart/2005/8/layout/hierarchy2"/>
    <dgm:cxn modelId="{4208C787-1D84-4C3F-B600-2B6F8C922D67}" type="presParOf" srcId="{A123641E-BA14-470E-A70C-34279E0E135C}" destId="{8A3FF118-DCC0-4256-9702-8E286136C475}" srcOrd="0" destOrd="0" presId="urn:microsoft.com/office/officeart/2005/8/layout/hierarchy2"/>
    <dgm:cxn modelId="{9F47973D-99CA-4160-9F8F-D52D1D44276F}" type="presParOf" srcId="{A123641E-BA14-470E-A70C-34279E0E135C}" destId="{B7D8E05A-EF45-4EA2-AE9A-89999734CC1A}" srcOrd="1" destOrd="0" presId="urn:microsoft.com/office/officeart/2005/8/layout/hierarchy2"/>
    <dgm:cxn modelId="{7887A744-0F47-43CF-9396-9D35C968AF82}" type="presParOf" srcId="{4864C60B-7E12-49CE-8F5E-AC71A56BD949}" destId="{13A150CC-8712-4D62-9D94-0E0DFCDE42E4}" srcOrd="6" destOrd="0" presId="urn:microsoft.com/office/officeart/2005/8/layout/hierarchy2"/>
    <dgm:cxn modelId="{2EB4539C-1306-4629-B687-25A4239BE76C}" type="presParOf" srcId="{13A150CC-8712-4D62-9D94-0E0DFCDE42E4}" destId="{6AFAC34A-4EC0-4C30-B2B3-5C1BF5018316}" srcOrd="0" destOrd="0" presId="urn:microsoft.com/office/officeart/2005/8/layout/hierarchy2"/>
    <dgm:cxn modelId="{3306FB10-0111-4857-9DA6-6087A64460B6}" type="presParOf" srcId="{4864C60B-7E12-49CE-8F5E-AC71A56BD949}" destId="{7756A671-8EED-4B00-97BE-698F19CB09AB}" srcOrd="7" destOrd="0" presId="urn:microsoft.com/office/officeart/2005/8/layout/hierarchy2"/>
    <dgm:cxn modelId="{2156D113-9075-45EF-B612-C9266E20F8AC}" type="presParOf" srcId="{7756A671-8EED-4B00-97BE-698F19CB09AB}" destId="{75778997-D516-4E17-BA2D-DD56B68C6323}" srcOrd="0" destOrd="0" presId="urn:microsoft.com/office/officeart/2005/8/layout/hierarchy2"/>
    <dgm:cxn modelId="{68B4B06F-7953-42D9-858E-EB7A6D98C61B}" type="presParOf" srcId="{7756A671-8EED-4B00-97BE-698F19CB09AB}" destId="{045B5932-355C-4346-8849-A4CAF73B4437}" srcOrd="1" destOrd="0" presId="urn:microsoft.com/office/officeart/2005/8/layout/hierarchy2"/>
    <dgm:cxn modelId="{779C8488-C858-4555-8FFD-A6BA48A4F840}" type="presParOf" srcId="{4864C60B-7E12-49CE-8F5E-AC71A56BD949}" destId="{612946E0-0E57-4640-9AAC-5AC7496AA260}" srcOrd="8" destOrd="0" presId="urn:microsoft.com/office/officeart/2005/8/layout/hierarchy2"/>
    <dgm:cxn modelId="{0220FB25-4DE9-490B-B60D-63D12043A19C}" type="presParOf" srcId="{612946E0-0E57-4640-9AAC-5AC7496AA260}" destId="{719C180D-4707-49CA-A328-7231C881DD14}" srcOrd="0" destOrd="0" presId="urn:microsoft.com/office/officeart/2005/8/layout/hierarchy2"/>
    <dgm:cxn modelId="{9D11F41C-E5CC-47DF-9E65-D2293554FBA4}" type="presParOf" srcId="{4864C60B-7E12-49CE-8F5E-AC71A56BD949}" destId="{C7D18F8A-B393-4C48-B2E5-0AF06E135D56}" srcOrd="9" destOrd="0" presId="urn:microsoft.com/office/officeart/2005/8/layout/hierarchy2"/>
    <dgm:cxn modelId="{DE02DF56-38D2-4626-9AB5-03008757EB23}" type="presParOf" srcId="{C7D18F8A-B393-4C48-B2E5-0AF06E135D56}" destId="{36218C98-49C0-4510-B650-BF5040DA289D}" srcOrd="0" destOrd="0" presId="urn:microsoft.com/office/officeart/2005/8/layout/hierarchy2"/>
    <dgm:cxn modelId="{EC9522E8-97CE-4362-AB6F-1B4E2EA1993F}" type="presParOf" srcId="{C7D18F8A-B393-4C48-B2E5-0AF06E135D56}" destId="{4C943E6B-79EE-4EE7-827B-C396F13E022C}" srcOrd="1" destOrd="0" presId="urn:microsoft.com/office/officeart/2005/8/layout/hierarchy2"/>
    <dgm:cxn modelId="{9525EBDE-E5A2-471D-8382-946E54A8ABD1}" type="presParOf" srcId="{4864C60B-7E12-49CE-8F5E-AC71A56BD949}" destId="{CCFE28C4-A20C-434E-A18A-02C6B2002090}" srcOrd="10" destOrd="0" presId="urn:microsoft.com/office/officeart/2005/8/layout/hierarchy2"/>
    <dgm:cxn modelId="{41DB255F-ACDE-4C87-AD03-7B6CD3A7EBC5}" type="presParOf" srcId="{CCFE28C4-A20C-434E-A18A-02C6B2002090}" destId="{E9A620C1-438E-4D4A-8250-48AC20119870}" srcOrd="0" destOrd="0" presId="urn:microsoft.com/office/officeart/2005/8/layout/hierarchy2"/>
    <dgm:cxn modelId="{7DB7F1FB-F87F-49BB-812E-109DD169F9FB}" type="presParOf" srcId="{4864C60B-7E12-49CE-8F5E-AC71A56BD949}" destId="{D56EB998-9D01-4B44-8708-C136B6ADCAA3}" srcOrd="11" destOrd="0" presId="urn:microsoft.com/office/officeart/2005/8/layout/hierarchy2"/>
    <dgm:cxn modelId="{DBD5F731-4D35-4041-8749-A2DFE3B26F9A}" type="presParOf" srcId="{D56EB998-9D01-4B44-8708-C136B6ADCAA3}" destId="{9171AA41-005C-49CD-9BEA-3058F09404BA}" srcOrd="0" destOrd="0" presId="urn:microsoft.com/office/officeart/2005/8/layout/hierarchy2"/>
    <dgm:cxn modelId="{B267AC25-3815-4EE5-B5C0-B5D83BD645A5}" type="presParOf" srcId="{D56EB998-9D01-4B44-8708-C136B6ADCAA3}" destId="{0623D471-3F7B-407D-A999-6804E98F3327}"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9F146A-B08E-4238-8FD8-BDD750910AE9}" type="doc">
      <dgm:prSet loTypeId="urn:diagrams.loki3.com/BracketList+Icon" loCatId="officeonline" qsTypeId="urn:microsoft.com/office/officeart/2005/8/quickstyle/3d5" qsCatId="3D" csTypeId="urn:microsoft.com/office/officeart/2005/8/colors/colorful5" csCatId="colorful" phldr="1"/>
      <dgm:spPr/>
      <dgm:t>
        <a:bodyPr/>
        <a:lstStyle/>
        <a:p>
          <a:endParaRPr lang="zh-TW" altLang="en-US"/>
        </a:p>
      </dgm:t>
    </dgm:pt>
    <dgm:pt modelId="{88F67C38-0E4C-4926-BCAB-15607AA75EDA}">
      <dgm:prSet phldrT="[文字]" custT="1"/>
      <dgm:spPr/>
      <dgm:t>
        <a:bodyPr/>
        <a:lstStyle/>
        <a:p>
          <a:pPr algn="ctr"/>
          <a:r>
            <a:rPr lang="zh-TW" altLang="en-US" sz="2400" b="1" dirty="0" smtClean="0">
              <a:latin typeface="微軟正黑體" pitchFamily="34" charset="-120"/>
              <a:ea typeface="微軟正黑體" pitchFamily="34" charset="-120"/>
            </a:rPr>
            <a:t>雲</a:t>
          </a:r>
          <a:endParaRPr lang="en-US" altLang="zh-TW" sz="2400" b="1" dirty="0" smtClean="0">
            <a:latin typeface="微軟正黑體" pitchFamily="34" charset="-120"/>
            <a:ea typeface="微軟正黑體" pitchFamily="34" charset="-120"/>
          </a:endParaRPr>
        </a:p>
        <a:p>
          <a:pPr algn="ctr"/>
          <a:r>
            <a:rPr lang="zh-TW" altLang="en-US" sz="2400" b="1" dirty="0" smtClean="0">
              <a:latin typeface="微軟正黑體" pitchFamily="34" charset="-120"/>
              <a:ea typeface="微軟正黑體" pitchFamily="34" charset="-120"/>
            </a:rPr>
            <a:t>林</a:t>
          </a:r>
          <a:endParaRPr lang="en-US" altLang="zh-TW" sz="2400" b="1" dirty="0" smtClean="0">
            <a:latin typeface="微軟正黑體" pitchFamily="34" charset="-120"/>
            <a:ea typeface="微軟正黑體" pitchFamily="34" charset="-120"/>
          </a:endParaRPr>
        </a:p>
        <a:p>
          <a:pPr algn="ctr"/>
          <a:r>
            <a:rPr lang="zh-TW" altLang="en-US" sz="2400" b="1" dirty="0" smtClean="0">
              <a:latin typeface="微軟正黑體" pitchFamily="34" charset="-120"/>
              <a:ea typeface="微軟正黑體" pitchFamily="34" charset="-120"/>
            </a:rPr>
            <a:t>區</a:t>
          </a:r>
          <a:endParaRPr lang="en-US" altLang="zh-TW" sz="2400" b="1" dirty="0" smtClean="0">
            <a:latin typeface="微軟正黑體" pitchFamily="34" charset="-120"/>
            <a:ea typeface="微軟正黑體" pitchFamily="34" charset="-120"/>
          </a:endParaRPr>
        </a:p>
      </dgm:t>
    </dgm:pt>
    <dgm:pt modelId="{C1EF6DB3-4B24-412E-AA2A-FFDA0AB4741B}" type="parTrans" cxnId="{04490495-8492-463F-BE3A-3E9B051594B3}">
      <dgm:prSet/>
      <dgm:spPr/>
      <dgm:t>
        <a:bodyPr/>
        <a:lstStyle/>
        <a:p>
          <a:endParaRPr lang="zh-TW" altLang="en-US" b="1">
            <a:latin typeface="微軟正黑體" pitchFamily="34" charset="-120"/>
            <a:ea typeface="微軟正黑體" pitchFamily="34" charset="-120"/>
          </a:endParaRPr>
        </a:p>
      </dgm:t>
    </dgm:pt>
    <dgm:pt modelId="{50DBC51E-329D-424A-857F-FDEB1E99D8BF}" type="sibTrans" cxnId="{04490495-8492-463F-BE3A-3E9B051594B3}">
      <dgm:prSet/>
      <dgm:spPr/>
      <dgm:t>
        <a:bodyPr/>
        <a:lstStyle/>
        <a:p>
          <a:endParaRPr lang="zh-TW" altLang="en-US" b="1">
            <a:latin typeface="微軟正黑體" pitchFamily="34" charset="-120"/>
            <a:ea typeface="微軟正黑體" pitchFamily="34" charset="-120"/>
          </a:endParaRPr>
        </a:p>
      </dgm:t>
    </dgm:pt>
    <dgm:pt modelId="{EDE81B88-04CC-4C7C-A1A4-6C07A3BEA8D8}">
      <dgm:prSet phldrT="[文字]" custT="1"/>
      <dgm:spPr/>
      <dgm:t>
        <a:bodyPr/>
        <a:lstStyle/>
        <a:p>
          <a:r>
            <a:rPr lang="zh-TW" altLang="en-US" sz="2300" b="1" dirty="0" smtClean="0">
              <a:latin typeface="微軟正黑體" pitchFamily="34" charset="-120"/>
              <a:ea typeface="微軟正黑體" pitchFamily="34" charset="-120"/>
            </a:rPr>
            <a:t>北港鎮、元長鄉、水林鄉、口湖鄉、四湖鄉等</a:t>
          </a:r>
          <a:r>
            <a:rPr lang="en-US" altLang="zh-TW" sz="2300" b="1" dirty="0" smtClean="0">
              <a:latin typeface="微軟正黑體" pitchFamily="34" charset="-120"/>
              <a:ea typeface="微軟正黑體" pitchFamily="34" charset="-120"/>
            </a:rPr>
            <a:t>5</a:t>
          </a:r>
          <a:r>
            <a:rPr lang="zh-TW" altLang="en-US" sz="2300" b="1" dirty="0" smtClean="0">
              <a:latin typeface="微軟正黑體" pitchFamily="34" charset="-120"/>
              <a:ea typeface="微軟正黑體" pitchFamily="34" charset="-120"/>
            </a:rPr>
            <a:t>個行政區</a:t>
          </a:r>
          <a:endParaRPr lang="zh-TW" altLang="en-US" sz="2300" b="1" dirty="0">
            <a:latin typeface="微軟正黑體" pitchFamily="34" charset="-120"/>
            <a:ea typeface="微軟正黑體" pitchFamily="34" charset="-120"/>
          </a:endParaRPr>
        </a:p>
      </dgm:t>
    </dgm:pt>
    <dgm:pt modelId="{A594FEC6-A92C-4078-89BA-060572C0FF7C}" type="parTrans" cxnId="{9D94DDAA-005C-42BB-B73F-27FFF76C4367}">
      <dgm:prSet/>
      <dgm:spPr/>
      <dgm:t>
        <a:bodyPr/>
        <a:lstStyle/>
        <a:p>
          <a:endParaRPr lang="zh-TW" altLang="en-US" b="1">
            <a:latin typeface="微軟正黑體" pitchFamily="34" charset="-120"/>
            <a:ea typeface="微軟正黑體" pitchFamily="34" charset="-120"/>
          </a:endParaRPr>
        </a:p>
      </dgm:t>
    </dgm:pt>
    <dgm:pt modelId="{FA2F992A-9C95-40DD-AC22-FDD44D7AA722}" type="sibTrans" cxnId="{9D94DDAA-005C-42BB-B73F-27FFF76C4367}">
      <dgm:prSet/>
      <dgm:spPr/>
      <dgm:t>
        <a:bodyPr/>
        <a:lstStyle/>
        <a:p>
          <a:endParaRPr lang="zh-TW" altLang="en-US" b="1">
            <a:latin typeface="微軟正黑體" pitchFamily="34" charset="-120"/>
            <a:ea typeface="微軟正黑體" pitchFamily="34" charset="-120"/>
          </a:endParaRPr>
        </a:p>
      </dgm:t>
    </dgm:pt>
    <dgm:pt modelId="{C4F4CC8E-E1C6-4456-8975-07D19925FC40}">
      <dgm:prSet phldrT="[文字]" custT="1"/>
      <dgm:spPr/>
      <dgm:t>
        <a:bodyPr/>
        <a:lstStyle/>
        <a:p>
          <a:pPr algn="ctr"/>
          <a:r>
            <a:rPr lang="zh-TW" altLang="en-US" sz="2400" b="1" dirty="0" smtClean="0">
              <a:latin typeface="微軟正黑體" pitchFamily="34" charset="-120"/>
              <a:ea typeface="微軟正黑體" pitchFamily="34" charset="-120"/>
            </a:rPr>
            <a:t>嘉</a:t>
          </a:r>
          <a:endParaRPr lang="en-US" altLang="zh-TW" sz="2400" b="1" dirty="0" smtClean="0">
            <a:latin typeface="微軟正黑體" pitchFamily="34" charset="-120"/>
            <a:ea typeface="微軟正黑體" pitchFamily="34" charset="-120"/>
          </a:endParaRPr>
        </a:p>
        <a:p>
          <a:pPr algn="ctr"/>
          <a:r>
            <a:rPr lang="zh-TW" altLang="en-US" sz="2400" b="1" dirty="0" smtClean="0">
              <a:latin typeface="微軟正黑體" pitchFamily="34" charset="-120"/>
              <a:ea typeface="微軟正黑體" pitchFamily="34" charset="-120"/>
            </a:rPr>
            <a:t>義</a:t>
          </a:r>
          <a:endParaRPr lang="en-US" altLang="zh-TW" sz="2400" b="1" dirty="0" smtClean="0">
            <a:latin typeface="微軟正黑體" pitchFamily="34" charset="-120"/>
            <a:ea typeface="微軟正黑體" pitchFamily="34" charset="-120"/>
          </a:endParaRPr>
        </a:p>
        <a:p>
          <a:pPr algn="ctr"/>
          <a:r>
            <a:rPr lang="zh-TW" altLang="en-US" sz="2400" b="1" dirty="0" smtClean="0">
              <a:latin typeface="微軟正黑體" pitchFamily="34" charset="-120"/>
              <a:ea typeface="微軟正黑體" pitchFamily="34" charset="-120"/>
            </a:rPr>
            <a:t>區</a:t>
          </a:r>
          <a:endParaRPr lang="en-US" altLang="zh-TW" sz="2400" b="1" dirty="0" smtClean="0">
            <a:latin typeface="微軟正黑體" pitchFamily="34" charset="-120"/>
            <a:ea typeface="微軟正黑體" pitchFamily="34" charset="-120"/>
          </a:endParaRPr>
        </a:p>
        <a:p>
          <a:pPr algn="ctr"/>
          <a:endParaRPr lang="zh-TW" altLang="en-US" sz="2400" b="1" dirty="0">
            <a:latin typeface="微軟正黑體" pitchFamily="34" charset="-120"/>
            <a:ea typeface="微軟正黑體" pitchFamily="34" charset="-120"/>
          </a:endParaRPr>
        </a:p>
      </dgm:t>
    </dgm:pt>
    <dgm:pt modelId="{C42C4654-272D-4F57-B8CB-14363A12D1C3}" type="parTrans" cxnId="{37071946-2B3B-4BD7-A2A7-E281D7867DA1}">
      <dgm:prSet/>
      <dgm:spPr/>
      <dgm:t>
        <a:bodyPr/>
        <a:lstStyle/>
        <a:p>
          <a:endParaRPr lang="zh-TW" altLang="en-US" b="1">
            <a:latin typeface="微軟正黑體" pitchFamily="34" charset="-120"/>
            <a:ea typeface="微軟正黑體" pitchFamily="34" charset="-120"/>
          </a:endParaRPr>
        </a:p>
      </dgm:t>
    </dgm:pt>
    <dgm:pt modelId="{9673ED89-6BE1-4990-8A06-C016EDCE7739}" type="sibTrans" cxnId="{37071946-2B3B-4BD7-A2A7-E281D7867DA1}">
      <dgm:prSet/>
      <dgm:spPr/>
      <dgm:t>
        <a:bodyPr/>
        <a:lstStyle/>
        <a:p>
          <a:endParaRPr lang="zh-TW" altLang="en-US" b="1">
            <a:latin typeface="微軟正黑體" pitchFamily="34" charset="-120"/>
            <a:ea typeface="微軟正黑體" pitchFamily="34" charset="-120"/>
          </a:endParaRPr>
        </a:p>
      </dgm:t>
    </dgm:pt>
    <dgm:pt modelId="{0E408B1F-47A4-4450-B2F9-5D8A9AD8576A}">
      <dgm:prSet phldrT="[文字]" custT="1"/>
      <dgm:spPr/>
      <dgm:t>
        <a:bodyPr/>
        <a:lstStyle/>
        <a:p>
          <a:endParaRPr lang="zh-TW" altLang="en-US" sz="2300" b="1" dirty="0">
            <a:latin typeface="微軟正黑體" pitchFamily="34" charset="-120"/>
            <a:ea typeface="微軟正黑體" pitchFamily="34" charset="-120"/>
          </a:endParaRPr>
        </a:p>
      </dgm:t>
    </dgm:pt>
    <dgm:pt modelId="{96D29BBA-7A1E-411F-A358-940FD8A630A0}" type="parTrans" cxnId="{293DF400-76E7-4D7A-A44F-08A790AE8C88}">
      <dgm:prSet/>
      <dgm:spPr/>
      <dgm:t>
        <a:bodyPr/>
        <a:lstStyle/>
        <a:p>
          <a:endParaRPr lang="zh-TW" altLang="en-US" b="1">
            <a:latin typeface="微軟正黑體" pitchFamily="34" charset="-120"/>
            <a:ea typeface="微軟正黑體" pitchFamily="34" charset="-120"/>
          </a:endParaRPr>
        </a:p>
      </dgm:t>
    </dgm:pt>
    <dgm:pt modelId="{FFF275E2-E796-4F06-A011-44565742C2D7}" type="sibTrans" cxnId="{293DF400-76E7-4D7A-A44F-08A790AE8C88}">
      <dgm:prSet/>
      <dgm:spPr/>
      <dgm:t>
        <a:bodyPr/>
        <a:lstStyle/>
        <a:p>
          <a:endParaRPr lang="zh-TW" altLang="en-US" b="1">
            <a:latin typeface="微軟正黑體" pitchFamily="34" charset="-120"/>
            <a:ea typeface="微軟正黑體" pitchFamily="34" charset="-120"/>
          </a:endParaRPr>
        </a:p>
      </dgm:t>
    </dgm:pt>
    <dgm:pt modelId="{7D748B65-6FEA-4479-A8D5-4B3B7669EEE1}">
      <dgm:prSet phldrT="[文字]" custT="1"/>
      <dgm:spPr/>
      <dgm:t>
        <a:bodyPr/>
        <a:lstStyle/>
        <a:p>
          <a:endParaRPr lang="zh-TW" altLang="en-US" sz="2300" b="1" dirty="0">
            <a:latin typeface="微軟正黑體" pitchFamily="34" charset="-120"/>
            <a:ea typeface="微軟正黑體" pitchFamily="34" charset="-120"/>
          </a:endParaRPr>
        </a:p>
      </dgm:t>
    </dgm:pt>
    <dgm:pt modelId="{DD750110-D796-4927-83C1-3FF76DD1FABC}" type="parTrans" cxnId="{55EE9CB2-0979-4B4B-879E-BF74546B904D}">
      <dgm:prSet/>
      <dgm:spPr/>
      <dgm:t>
        <a:bodyPr/>
        <a:lstStyle/>
        <a:p>
          <a:endParaRPr lang="zh-TW" altLang="en-US" b="1">
            <a:latin typeface="微軟正黑體" pitchFamily="34" charset="-120"/>
            <a:ea typeface="微軟正黑體" pitchFamily="34" charset="-120"/>
          </a:endParaRPr>
        </a:p>
      </dgm:t>
    </dgm:pt>
    <dgm:pt modelId="{6BF36288-5007-4EF1-92EA-C3FBDB75D15E}" type="sibTrans" cxnId="{55EE9CB2-0979-4B4B-879E-BF74546B904D}">
      <dgm:prSet/>
      <dgm:spPr/>
      <dgm:t>
        <a:bodyPr/>
        <a:lstStyle/>
        <a:p>
          <a:endParaRPr lang="zh-TW" altLang="en-US" b="1">
            <a:latin typeface="微軟正黑體" pitchFamily="34" charset="-120"/>
            <a:ea typeface="微軟正黑體" pitchFamily="34" charset="-120"/>
          </a:endParaRPr>
        </a:p>
      </dgm:t>
    </dgm:pt>
    <dgm:pt modelId="{DD105445-CE3C-45E2-89AB-41831C747BC2}">
      <dgm:prSet custT="1"/>
      <dgm:spPr/>
      <dgm:t>
        <a:bodyPr/>
        <a:lstStyle/>
        <a:p>
          <a:r>
            <a:rPr lang="zh-TW" altLang="en-US" sz="2300" b="1" dirty="0" smtClean="0">
              <a:latin typeface="微軟正黑體" pitchFamily="34" charset="-120"/>
              <a:ea typeface="微軟正黑體" pitchFamily="34" charset="-120"/>
            </a:rPr>
            <a:t>六腳鄉、新港鄉、民雄鄉、溪口鄉、大林鄉、梅山鄉、</a:t>
          </a:r>
          <a:r>
            <a:rPr lang="zh-TW" altLang="en-US" sz="2300" b="1" dirty="0" smtClean="0">
              <a:solidFill>
                <a:schemeClr val="bg1"/>
              </a:solidFill>
              <a:latin typeface="微軟正黑體" pitchFamily="34" charset="-120"/>
              <a:ea typeface="微軟正黑體" pitchFamily="34" charset="-120"/>
            </a:rPr>
            <a:t>朴子市</a:t>
          </a:r>
          <a:r>
            <a:rPr lang="zh-TW" altLang="en-US" sz="2300" b="1" dirty="0" smtClean="0">
              <a:latin typeface="微軟正黑體" pitchFamily="34" charset="-120"/>
              <a:ea typeface="微軟正黑體" pitchFamily="34" charset="-120"/>
            </a:rPr>
            <a:t>、東石鄉等</a:t>
          </a:r>
          <a:r>
            <a:rPr lang="en-US" altLang="en-US" sz="2300" b="1" dirty="0" smtClean="0">
              <a:latin typeface="微軟正黑體" pitchFamily="34" charset="-120"/>
              <a:ea typeface="微軟正黑體" pitchFamily="34" charset="-120"/>
            </a:rPr>
            <a:t>8</a:t>
          </a:r>
          <a:r>
            <a:rPr lang="zh-TW" altLang="en-US" sz="2300" b="1" dirty="0" smtClean="0">
              <a:latin typeface="微軟正黑體" pitchFamily="34" charset="-120"/>
              <a:ea typeface="微軟正黑體" pitchFamily="34" charset="-120"/>
            </a:rPr>
            <a:t>個行政區</a:t>
          </a:r>
          <a:endParaRPr lang="zh-TW" altLang="en-US" sz="2300" b="1" dirty="0">
            <a:latin typeface="微軟正黑體" pitchFamily="34" charset="-120"/>
            <a:ea typeface="微軟正黑體" pitchFamily="34" charset="-120"/>
          </a:endParaRPr>
        </a:p>
      </dgm:t>
    </dgm:pt>
    <dgm:pt modelId="{001BD08F-225A-43A7-96C7-C742CD0CF6EB}" type="parTrans" cxnId="{E9BB9F29-2154-4EBC-A7B5-97BED0EBAB31}">
      <dgm:prSet/>
      <dgm:spPr/>
      <dgm:t>
        <a:bodyPr/>
        <a:lstStyle/>
        <a:p>
          <a:endParaRPr lang="zh-TW" altLang="en-US"/>
        </a:p>
      </dgm:t>
    </dgm:pt>
    <dgm:pt modelId="{EDED0F73-0967-4214-ADB9-A44D5919BA61}" type="sibTrans" cxnId="{E9BB9F29-2154-4EBC-A7B5-97BED0EBAB31}">
      <dgm:prSet/>
      <dgm:spPr/>
      <dgm:t>
        <a:bodyPr/>
        <a:lstStyle/>
        <a:p>
          <a:endParaRPr lang="zh-TW" altLang="en-US"/>
        </a:p>
      </dgm:t>
    </dgm:pt>
    <dgm:pt modelId="{217EFA51-7CEC-48F5-98A1-6676AB3A05AF}" type="pres">
      <dgm:prSet presAssocID="{A49F146A-B08E-4238-8FD8-BDD750910AE9}" presName="Name0" presStyleCnt="0">
        <dgm:presLayoutVars>
          <dgm:dir/>
          <dgm:animLvl val="lvl"/>
          <dgm:resizeHandles val="exact"/>
        </dgm:presLayoutVars>
      </dgm:prSet>
      <dgm:spPr/>
      <dgm:t>
        <a:bodyPr/>
        <a:lstStyle/>
        <a:p>
          <a:endParaRPr lang="zh-TW" altLang="en-US"/>
        </a:p>
      </dgm:t>
    </dgm:pt>
    <dgm:pt modelId="{7ECA9361-7BAD-4C0B-B1DA-86C4B31E6F2B}" type="pres">
      <dgm:prSet presAssocID="{88F67C38-0E4C-4926-BCAB-15607AA75EDA}" presName="linNode" presStyleCnt="0"/>
      <dgm:spPr/>
      <dgm:t>
        <a:bodyPr/>
        <a:lstStyle/>
        <a:p>
          <a:endParaRPr lang="zh-TW" altLang="en-US"/>
        </a:p>
      </dgm:t>
    </dgm:pt>
    <dgm:pt modelId="{28B251B1-B592-470F-92CF-D25BBC9650E0}" type="pres">
      <dgm:prSet presAssocID="{88F67C38-0E4C-4926-BCAB-15607AA75EDA}" presName="parTx" presStyleLbl="revTx" presStyleIdx="0" presStyleCnt="2" custScaleX="61771">
        <dgm:presLayoutVars>
          <dgm:chMax val="1"/>
          <dgm:bulletEnabled val="1"/>
        </dgm:presLayoutVars>
      </dgm:prSet>
      <dgm:spPr/>
      <dgm:t>
        <a:bodyPr/>
        <a:lstStyle/>
        <a:p>
          <a:endParaRPr lang="zh-TW" altLang="en-US"/>
        </a:p>
      </dgm:t>
    </dgm:pt>
    <dgm:pt modelId="{EA4341A8-E496-4FDB-8453-299869E4AF69}" type="pres">
      <dgm:prSet presAssocID="{88F67C38-0E4C-4926-BCAB-15607AA75EDA}" presName="bracket" presStyleLbl="parChTrans1D1" presStyleIdx="0" presStyleCnt="2" custScaleY="69803"/>
      <dgm:spPr/>
      <dgm:t>
        <a:bodyPr/>
        <a:lstStyle/>
        <a:p>
          <a:endParaRPr lang="zh-TW" altLang="en-US"/>
        </a:p>
      </dgm:t>
    </dgm:pt>
    <dgm:pt modelId="{DEC3A347-B97D-4E9E-B50E-62E645711AEE}" type="pres">
      <dgm:prSet presAssocID="{88F67C38-0E4C-4926-BCAB-15607AA75EDA}" presName="spH" presStyleCnt="0"/>
      <dgm:spPr/>
      <dgm:t>
        <a:bodyPr/>
        <a:lstStyle/>
        <a:p>
          <a:endParaRPr lang="zh-TW" altLang="en-US"/>
        </a:p>
      </dgm:t>
    </dgm:pt>
    <dgm:pt modelId="{069D1D7F-D78A-4844-859E-183CCE615519}" type="pres">
      <dgm:prSet presAssocID="{88F67C38-0E4C-4926-BCAB-15607AA75EDA}" presName="desTx" presStyleLbl="node1" presStyleIdx="0" presStyleCnt="2" custScaleX="108522" custScaleY="85489" custLinFactX="-1090" custLinFactNeighborX="-100000" custLinFactNeighborY="1018">
        <dgm:presLayoutVars>
          <dgm:bulletEnabled val="1"/>
        </dgm:presLayoutVars>
      </dgm:prSet>
      <dgm:spPr/>
      <dgm:t>
        <a:bodyPr/>
        <a:lstStyle/>
        <a:p>
          <a:endParaRPr lang="zh-TW" altLang="en-US"/>
        </a:p>
      </dgm:t>
    </dgm:pt>
    <dgm:pt modelId="{AA0BCF5B-31FE-43E1-B4B5-4B90D4E4D823}" type="pres">
      <dgm:prSet presAssocID="{50DBC51E-329D-424A-857F-FDEB1E99D8BF}" presName="spV" presStyleCnt="0"/>
      <dgm:spPr/>
      <dgm:t>
        <a:bodyPr/>
        <a:lstStyle/>
        <a:p>
          <a:endParaRPr lang="zh-TW" altLang="en-US"/>
        </a:p>
      </dgm:t>
    </dgm:pt>
    <dgm:pt modelId="{C6597772-2D95-4691-BAF5-F7CA5A233356}" type="pres">
      <dgm:prSet presAssocID="{C4F4CC8E-E1C6-4456-8975-07D19925FC40}" presName="linNode" presStyleCnt="0"/>
      <dgm:spPr/>
      <dgm:t>
        <a:bodyPr/>
        <a:lstStyle/>
        <a:p>
          <a:endParaRPr lang="zh-TW" altLang="en-US"/>
        </a:p>
      </dgm:t>
    </dgm:pt>
    <dgm:pt modelId="{F62C532A-B3A1-4216-AEA8-ADE1F1B92718}" type="pres">
      <dgm:prSet presAssocID="{C4F4CC8E-E1C6-4456-8975-07D19925FC40}" presName="parTx" presStyleLbl="revTx" presStyleIdx="1" presStyleCnt="2" custScaleX="61771">
        <dgm:presLayoutVars>
          <dgm:chMax val="1"/>
          <dgm:bulletEnabled val="1"/>
        </dgm:presLayoutVars>
      </dgm:prSet>
      <dgm:spPr/>
      <dgm:t>
        <a:bodyPr/>
        <a:lstStyle/>
        <a:p>
          <a:endParaRPr lang="zh-TW" altLang="en-US"/>
        </a:p>
      </dgm:t>
    </dgm:pt>
    <dgm:pt modelId="{3AC12A82-503F-482B-B6BF-083B69DD32E2}" type="pres">
      <dgm:prSet presAssocID="{C4F4CC8E-E1C6-4456-8975-07D19925FC40}" presName="bracket" presStyleLbl="parChTrans1D1" presStyleIdx="1" presStyleCnt="2" custScaleX="83988" custScaleY="65939"/>
      <dgm:spPr/>
      <dgm:t>
        <a:bodyPr/>
        <a:lstStyle/>
        <a:p>
          <a:endParaRPr lang="zh-TW" altLang="en-US"/>
        </a:p>
      </dgm:t>
    </dgm:pt>
    <dgm:pt modelId="{83368B77-C2B7-4E4F-80BA-5E5F9D36EF4A}" type="pres">
      <dgm:prSet presAssocID="{C4F4CC8E-E1C6-4456-8975-07D19925FC40}" presName="spH" presStyleCnt="0"/>
      <dgm:spPr/>
      <dgm:t>
        <a:bodyPr/>
        <a:lstStyle/>
        <a:p>
          <a:endParaRPr lang="zh-TW" altLang="en-US"/>
        </a:p>
      </dgm:t>
    </dgm:pt>
    <dgm:pt modelId="{76338396-7478-4125-850D-57E8AB65482C}" type="pres">
      <dgm:prSet presAssocID="{C4F4CC8E-E1C6-4456-8975-07D19925FC40}" presName="desTx" presStyleLbl="node1" presStyleIdx="1" presStyleCnt="2" custScaleX="109699" custScaleY="66388" custLinFactX="-85" custLinFactNeighborX="-100000" custLinFactNeighborY="-2713">
        <dgm:presLayoutVars>
          <dgm:bulletEnabled val="1"/>
        </dgm:presLayoutVars>
      </dgm:prSet>
      <dgm:spPr/>
      <dgm:t>
        <a:bodyPr/>
        <a:lstStyle/>
        <a:p>
          <a:endParaRPr lang="zh-TW" altLang="en-US"/>
        </a:p>
      </dgm:t>
    </dgm:pt>
  </dgm:ptLst>
  <dgm:cxnLst>
    <dgm:cxn modelId="{8BB59DE5-9C35-4C52-AAD5-84B54800F54A}" type="presOf" srcId="{EDE81B88-04CC-4C7C-A1A4-6C07A3BEA8D8}" destId="{069D1D7F-D78A-4844-859E-183CCE615519}" srcOrd="0" destOrd="0" presId="urn:diagrams.loki3.com/BracketList+Icon"/>
    <dgm:cxn modelId="{55EE9CB2-0979-4B4B-879E-BF74546B904D}" srcId="{C4F4CC8E-E1C6-4456-8975-07D19925FC40}" destId="{7D748B65-6FEA-4479-A8D5-4B3B7669EEE1}" srcOrd="2" destOrd="0" parTransId="{DD750110-D796-4927-83C1-3FF76DD1FABC}" sibTransId="{6BF36288-5007-4EF1-92EA-C3FBDB75D15E}"/>
    <dgm:cxn modelId="{9D94DDAA-005C-42BB-B73F-27FFF76C4367}" srcId="{88F67C38-0E4C-4926-BCAB-15607AA75EDA}" destId="{EDE81B88-04CC-4C7C-A1A4-6C07A3BEA8D8}" srcOrd="0" destOrd="0" parTransId="{A594FEC6-A92C-4078-89BA-060572C0FF7C}" sibTransId="{FA2F992A-9C95-40DD-AC22-FDD44D7AA722}"/>
    <dgm:cxn modelId="{3C11A5EF-4116-44DC-A279-F8A4E7D9E8E6}" type="presOf" srcId="{7D748B65-6FEA-4479-A8D5-4B3B7669EEE1}" destId="{76338396-7478-4125-850D-57E8AB65482C}" srcOrd="0" destOrd="2" presId="urn:diagrams.loki3.com/BracketList+Icon"/>
    <dgm:cxn modelId="{04490495-8492-463F-BE3A-3E9B051594B3}" srcId="{A49F146A-B08E-4238-8FD8-BDD750910AE9}" destId="{88F67C38-0E4C-4926-BCAB-15607AA75EDA}" srcOrd="0" destOrd="0" parTransId="{C1EF6DB3-4B24-412E-AA2A-FFDA0AB4741B}" sibTransId="{50DBC51E-329D-424A-857F-FDEB1E99D8BF}"/>
    <dgm:cxn modelId="{835B3EB5-A07A-420A-92FA-A5A15BB93183}" type="presOf" srcId="{C4F4CC8E-E1C6-4456-8975-07D19925FC40}" destId="{F62C532A-B3A1-4216-AEA8-ADE1F1B92718}" srcOrd="0" destOrd="0" presId="urn:diagrams.loki3.com/BracketList+Icon"/>
    <dgm:cxn modelId="{E9BB9F29-2154-4EBC-A7B5-97BED0EBAB31}" srcId="{C4F4CC8E-E1C6-4456-8975-07D19925FC40}" destId="{DD105445-CE3C-45E2-89AB-41831C747BC2}" srcOrd="1" destOrd="0" parTransId="{001BD08F-225A-43A7-96C7-C742CD0CF6EB}" sibTransId="{EDED0F73-0967-4214-ADB9-A44D5919BA61}"/>
    <dgm:cxn modelId="{60F181DA-CE54-4E79-A9D2-1B043F974252}" type="presOf" srcId="{DD105445-CE3C-45E2-89AB-41831C747BC2}" destId="{76338396-7478-4125-850D-57E8AB65482C}" srcOrd="0" destOrd="1" presId="urn:diagrams.loki3.com/BracketList+Icon"/>
    <dgm:cxn modelId="{BE22BDC9-18FD-489E-90BD-C4EDD9E63A6A}" type="presOf" srcId="{0E408B1F-47A4-4450-B2F9-5D8A9AD8576A}" destId="{76338396-7478-4125-850D-57E8AB65482C}" srcOrd="0" destOrd="0" presId="urn:diagrams.loki3.com/BracketList+Icon"/>
    <dgm:cxn modelId="{293DF400-76E7-4D7A-A44F-08A790AE8C88}" srcId="{C4F4CC8E-E1C6-4456-8975-07D19925FC40}" destId="{0E408B1F-47A4-4450-B2F9-5D8A9AD8576A}" srcOrd="0" destOrd="0" parTransId="{96D29BBA-7A1E-411F-A358-940FD8A630A0}" sibTransId="{FFF275E2-E796-4F06-A011-44565742C2D7}"/>
    <dgm:cxn modelId="{37071946-2B3B-4BD7-A2A7-E281D7867DA1}" srcId="{A49F146A-B08E-4238-8FD8-BDD750910AE9}" destId="{C4F4CC8E-E1C6-4456-8975-07D19925FC40}" srcOrd="1" destOrd="0" parTransId="{C42C4654-272D-4F57-B8CB-14363A12D1C3}" sibTransId="{9673ED89-6BE1-4990-8A06-C016EDCE7739}"/>
    <dgm:cxn modelId="{2366D7D5-8362-43E7-A8E1-D7DB23D2804C}" type="presOf" srcId="{A49F146A-B08E-4238-8FD8-BDD750910AE9}" destId="{217EFA51-7CEC-48F5-98A1-6676AB3A05AF}" srcOrd="0" destOrd="0" presId="urn:diagrams.loki3.com/BracketList+Icon"/>
    <dgm:cxn modelId="{8F7A1201-9AA8-4D93-A26C-70DF124FA250}" type="presOf" srcId="{88F67C38-0E4C-4926-BCAB-15607AA75EDA}" destId="{28B251B1-B592-470F-92CF-D25BBC9650E0}" srcOrd="0" destOrd="0" presId="urn:diagrams.loki3.com/BracketList+Icon"/>
    <dgm:cxn modelId="{FBD41885-F542-4F0E-ACF3-0150F193EFA9}" type="presParOf" srcId="{217EFA51-7CEC-48F5-98A1-6676AB3A05AF}" destId="{7ECA9361-7BAD-4C0B-B1DA-86C4B31E6F2B}" srcOrd="0" destOrd="0" presId="urn:diagrams.loki3.com/BracketList+Icon"/>
    <dgm:cxn modelId="{533361D9-5270-41E9-AA44-71478725A544}" type="presParOf" srcId="{7ECA9361-7BAD-4C0B-B1DA-86C4B31E6F2B}" destId="{28B251B1-B592-470F-92CF-D25BBC9650E0}" srcOrd="0" destOrd="0" presId="urn:diagrams.loki3.com/BracketList+Icon"/>
    <dgm:cxn modelId="{062BF380-2370-4B89-A979-2A26DE12E828}" type="presParOf" srcId="{7ECA9361-7BAD-4C0B-B1DA-86C4B31E6F2B}" destId="{EA4341A8-E496-4FDB-8453-299869E4AF69}" srcOrd="1" destOrd="0" presId="urn:diagrams.loki3.com/BracketList+Icon"/>
    <dgm:cxn modelId="{08405A73-27C4-4703-85A6-C2AB19D86E88}" type="presParOf" srcId="{7ECA9361-7BAD-4C0B-B1DA-86C4B31E6F2B}" destId="{DEC3A347-B97D-4E9E-B50E-62E645711AEE}" srcOrd="2" destOrd="0" presId="urn:diagrams.loki3.com/BracketList+Icon"/>
    <dgm:cxn modelId="{2D2155EE-62C0-45EB-A3DA-D5C9BD3AD036}" type="presParOf" srcId="{7ECA9361-7BAD-4C0B-B1DA-86C4B31E6F2B}" destId="{069D1D7F-D78A-4844-859E-183CCE615519}" srcOrd="3" destOrd="0" presId="urn:diagrams.loki3.com/BracketList+Icon"/>
    <dgm:cxn modelId="{E6A8FC56-0C23-4EBF-A778-F41CA84EFEC9}" type="presParOf" srcId="{217EFA51-7CEC-48F5-98A1-6676AB3A05AF}" destId="{AA0BCF5B-31FE-43E1-B4B5-4B90D4E4D823}" srcOrd="1" destOrd="0" presId="urn:diagrams.loki3.com/BracketList+Icon"/>
    <dgm:cxn modelId="{EEC656FA-4155-47C0-B3F4-71E6F294C1A1}" type="presParOf" srcId="{217EFA51-7CEC-48F5-98A1-6676AB3A05AF}" destId="{C6597772-2D95-4691-BAF5-F7CA5A233356}" srcOrd="2" destOrd="0" presId="urn:diagrams.loki3.com/BracketList+Icon"/>
    <dgm:cxn modelId="{D7F5E0E4-BA01-4886-857D-ECFF4AFC9544}" type="presParOf" srcId="{C6597772-2D95-4691-BAF5-F7CA5A233356}" destId="{F62C532A-B3A1-4216-AEA8-ADE1F1B92718}" srcOrd="0" destOrd="0" presId="urn:diagrams.loki3.com/BracketList+Icon"/>
    <dgm:cxn modelId="{E9DAB3B0-71EC-43ED-8B67-91863241CC80}" type="presParOf" srcId="{C6597772-2D95-4691-BAF5-F7CA5A233356}" destId="{3AC12A82-503F-482B-B6BF-083B69DD32E2}" srcOrd="1" destOrd="0" presId="urn:diagrams.loki3.com/BracketList+Icon"/>
    <dgm:cxn modelId="{017D4A12-11F9-4AD8-BE69-D6A2967B56A0}" type="presParOf" srcId="{C6597772-2D95-4691-BAF5-F7CA5A233356}" destId="{83368B77-C2B7-4E4F-80BA-5E5F9D36EF4A}" srcOrd="2" destOrd="0" presId="urn:diagrams.loki3.com/BracketList+Icon"/>
    <dgm:cxn modelId="{62259358-B83A-4BAC-BD5B-5E092EAF1A68}" type="presParOf" srcId="{C6597772-2D95-4691-BAF5-F7CA5A233356}" destId="{76338396-7478-4125-850D-57E8AB65482C}" srcOrd="3" destOrd="0" presId="urn:diagrams.loki3.com/BracketLis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49F146A-B08E-4238-8FD8-BDD750910AE9}" type="doc">
      <dgm:prSet loTypeId="urn:diagrams.loki3.com/BracketList+Icon" loCatId="officeonline" qsTypeId="urn:microsoft.com/office/officeart/2005/8/quickstyle/3d5" qsCatId="3D" csTypeId="urn:microsoft.com/office/officeart/2005/8/colors/colorful4" csCatId="colorful" phldr="1"/>
      <dgm:spPr/>
      <dgm:t>
        <a:bodyPr/>
        <a:lstStyle/>
        <a:p>
          <a:endParaRPr lang="zh-TW" altLang="en-US"/>
        </a:p>
      </dgm:t>
    </dgm:pt>
    <dgm:pt modelId="{88F67C38-0E4C-4926-BCAB-15607AA75EDA}">
      <dgm:prSet phldrT="[文字]" custT="1"/>
      <dgm:spPr/>
      <dgm:t>
        <a:bodyPr/>
        <a:lstStyle/>
        <a:p>
          <a:pPr algn="ctr"/>
          <a:r>
            <a:rPr lang="zh-TW" altLang="en-US" sz="2400" b="1" dirty="0" smtClean="0">
              <a:latin typeface="微軟正黑體" pitchFamily="34" charset="-120"/>
              <a:ea typeface="微軟正黑體" pitchFamily="34" charset="-120"/>
            </a:rPr>
            <a:t>嘉</a:t>
          </a:r>
          <a:endParaRPr lang="en-US" altLang="zh-TW" sz="2400" b="1" dirty="0" smtClean="0">
            <a:latin typeface="微軟正黑體" pitchFamily="34" charset="-120"/>
            <a:ea typeface="微軟正黑體" pitchFamily="34" charset="-120"/>
          </a:endParaRPr>
        </a:p>
        <a:p>
          <a:pPr algn="ctr"/>
          <a:r>
            <a:rPr lang="zh-TW" altLang="en-US" sz="2400" b="1" dirty="0" smtClean="0">
              <a:latin typeface="微軟正黑體" pitchFamily="34" charset="-120"/>
              <a:ea typeface="微軟正黑體" pitchFamily="34" charset="-120"/>
            </a:rPr>
            <a:t>義</a:t>
          </a:r>
          <a:endParaRPr lang="en-US" altLang="zh-TW" sz="2400" b="1" dirty="0" smtClean="0">
            <a:latin typeface="微軟正黑體" pitchFamily="34" charset="-120"/>
            <a:ea typeface="微軟正黑體" pitchFamily="34" charset="-120"/>
          </a:endParaRPr>
        </a:p>
        <a:p>
          <a:pPr algn="ctr"/>
          <a:r>
            <a:rPr lang="zh-TW" altLang="en-US" sz="2400" b="1" dirty="0" smtClean="0">
              <a:latin typeface="微軟正黑體" pitchFamily="34" charset="-120"/>
              <a:ea typeface="微軟正黑體" pitchFamily="34" charset="-120"/>
            </a:rPr>
            <a:t>區</a:t>
          </a:r>
          <a:endParaRPr lang="en-US" altLang="zh-TW" sz="2400" b="1" dirty="0" smtClean="0">
            <a:latin typeface="微軟正黑體" pitchFamily="34" charset="-120"/>
            <a:ea typeface="微軟正黑體" pitchFamily="34" charset="-120"/>
          </a:endParaRPr>
        </a:p>
      </dgm:t>
    </dgm:pt>
    <dgm:pt modelId="{C1EF6DB3-4B24-412E-AA2A-FFDA0AB4741B}" type="parTrans" cxnId="{04490495-8492-463F-BE3A-3E9B051594B3}">
      <dgm:prSet/>
      <dgm:spPr/>
      <dgm:t>
        <a:bodyPr/>
        <a:lstStyle/>
        <a:p>
          <a:endParaRPr lang="zh-TW" altLang="en-US" b="1">
            <a:latin typeface="微軟正黑體" pitchFamily="34" charset="-120"/>
            <a:ea typeface="微軟正黑體" pitchFamily="34" charset="-120"/>
          </a:endParaRPr>
        </a:p>
      </dgm:t>
    </dgm:pt>
    <dgm:pt modelId="{50DBC51E-329D-424A-857F-FDEB1E99D8BF}" type="sibTrans" cxnId="{04490495-8492-463F-BE3A-3E9B051594B3}">
      <dgm:prSet/>
      <dgm:spPr/>
      <dgm:t>
        <a:bodyPr/>
        <a:lstStyle/>
        <a:p>
          <a:endParaRPr lang="zh-TW" altLang="en-US" b="1">
            <a:latin typeface="微軟正黑體" pitchFamily="34" charset="-120"/>
            <a:ea typeface="微軟正黑體" pitchFamily="34" charset="-120"/>
          </a:endParaRPr>
        </a:p>
      </dgm:t>
    </dgm:pt>
    <dgm:pt modelId="{EDE81B88-04CC-4C7C-A1A4-6C07A3BEA8D8}">
      <dgm:prSet phldrT="[文字]" custT="1"/>
      <dgm:spPr/>
      <dgm:t>
        <a:bodyPr/>
        <a:lstStyle/>
        <a:p>
          <a:r>
            <a:rPr lang="zh-TW" altLang="en-US" sz="2300" b="1" dirty="0" smtClean="0">
              <a:latin typeface="微軟正黑體" pitchFamily="34" charset="-120"/>
              <a:ea typeface="微軟正黑體" pitchFamily="34" charset="-120"/>
            </a:rPr>
            <a:t>東石鄉、布袋鎮、義竹鄉、朴子市、鹿草鄉、水上鄉、中埔鄉、大埔鄉</a:t>
          </a:r>
          <a:endParaRPr lang="zh-TW" altLang="en-US" sz="2300" b="1" dirty="0">
            <a:latin typeface="微軟正黑體" pitchFamily="34" charset="-120"/>
            <a:ea typeface="微軟正黑體" pitchFamily="34" charset="-120"/>
          </a:endParaRPr>
        </a:p>
      </dgm:t>
    </dgm:pt>
    <dgm:pt modelId="{A594FEC6-A92C-4078-89BA-060572C0FF7C}" type="parTrans" cxnId="{9D94DDAA-005C-42BB-B73F-27FFF76C4367}">
      <dgm:prSet/>
      <dgm:spPr/>
      <dgm:t>
        <a:bodyPr/>
        <a:lstStyle/>
        <a:p>
          <a:endParaRPr lang="zh-TW" altLang="en-US" b="1">
            <a:latin typeface="微軟正黑體" pitchFamily="34" charset="-120"/>
            <a:ea typeface="微軟正黑體" pitchFamily="34" charset="-120"/>
          </a:endParaRPr>
        </a:p>
      </dgm:t>
    </dgm:pt>
    <dgm:pt modelId="{FA2F992A-9C95-40DD-AC22-FDD44D7AA722}" type="sibTrans" cxnId="{9D94DDAA-005C-42BB-B73F-27FFF76C4367}">
      <dgm:prSet/>
      <dgm:spPr/>
      <dgm:t>
        <a:bodyPr/>
        <a:lstStyle/>
        <a:p>
          <a:endParaRPr lang="zh-TW" altLang="en-US" b="1">
            <a:latin typeface="微軟正黑體" pitchFamily="34" charset="-120"/>
            <a:ea typeface="微軟正黑體" pitchFamily="34" charset="-120"/>
          </a:endParaRPr>
        </a:p>
      </dgm:t>
    </dgm:pt>
    <dgm:pt modelId="{C4F4CC8E-E1C6-4456-8975-07D19925FC40}">
      <dgm:prSet phldrT="[文字]" custT="1"/>
      <dgm:spPr/>
      <dgm:t>
        <a:bodyPr/>
        <a:lstStyle/>
        <a:p>
          <a:pPr algn="ctr"/>
          <a:r>
            <a:rPr lang="zh-TW" altLang="en-US" sz="2400" b="1" dirty="0" smtClean="0">
              <a:latin typeface="微軟正黑體" pitchFamily="34" charset="-120"/>
              <a:ea typeface="微軟正黑體" pitchFamily="34" charset="-120"/>
            </a:rPr>
            <a:t>台</a:t>
          </a:r>
          <a:endParaRPr lang="en-US" altLang="zh-TW" sz="2400" b="1" dirty="0" smtClean="0">
            <a:latin typeface="微軟正黑體" pitchFamily="34" charset="-120"/>
            <a:ea typeface="微軟正黑體" pitchFamily="34" charset="-120"/>
          </a:endParaRPr>
        </a:p>
        <a:p>
          <a:pPr algn="ctr"/>
          <a:r>
            <a:rPr lang="zh-TW" altLang="en-US" sz="2400" b="1" dirty="0" smtClean="0">
              <a:latin typeface="微軟正黑體" pitchFamily="34" charset="-120"/>
              <a:ea typeface="微軟正黑體" pitchFamily="34" charset="-120"/>
            </a:rPr>
            <a:t>南</a:t>
          </a:r>
          <a:endParaRPr lang="en-US" altLang="zh-TW" sz="2400" b="1" dirty="0" smtClean="0">
            <a:latin typeface="微軟正黑體" pitchFamily="34" charset="-120"/>
            <a:ea typeface="微軟正黑體" pitchFamily="34" charset="-120"/>
          </a:endParaRPr>
        </a:p>
        <a:p>
          <a:pPr algn="ctr"/>
          <a:r>
            <a:rPr lang="zh-TW" altLang="en-US" sz="2400" b="1" dirty="0" smtClean="0">
              <a:latin typeface="微軟正黑體" pitchFamily="34" charset="-120"/>
              <a:ea typeface="微軟正黑體" pitchFamily="34" charset="-120"/>
            </a:rPr>
            <a:t>區</a:t>
          </a:r>
          <a:endParaRPr lang="en-US" altLang="zh-TW" sz="2400" b="1" dirty="0" smtClean="0">
            <a:latin typeface="微軟正黑體" pitchFamily="34" charset="-120"/>
            <a:ea typeface="微軟正黑體" pitchFamily="34" charset="-120"/>
          </a:endParaRPr>
        </a:p>
        <a:p>
          <a:pPr algn="ctr"/>
          <a:endParaRPr lang="zh-TW" altLang="en-US" sz="2400" b="1" dirty="0">
            <a:latin typeface="微軟正黑體" pitchFamily="34" charset="-120"/>
            <a:ea typeface="微軟正黑體" pitchFamily="34" charset="-120"/>
          </a:endParaRPr>
        </a:p>
      </dgm:t>
    </dgm:pt>
    <dgm:pt modelId="{C42C4654-272D-4F57-B8CB-14363A12D1C3}" type="parTrans" cxnId="{37071946-2B3B-4BD7-A2A7-E281D7867DA1}">
      <dgm:prSet/>
      <dgm:spPr/>
      <dgm:t>
        <a:bodyPr/>
        <a:lstStyle/>
        <a:p>
          <a:endParaRPr lang="zh-TW" altLang="en-US" b="1">
            <a:latin typeface="微軟正黑體" pitchFamily="34" charset="-120"/>
            <a:ea typeface="微軟正黑體" pitchFamily="34" charset="-120"/>
          </a:endParaRPr>
        </a:p>
      </dgm:t>
    </dgm:pt>
    <dgm:pt modelId="{9673ED89-6BE1-4990-8A06-C016EDCE7739}" type="sibTrans" cxnId="{37071946-2B3B-4BD7-A2A7-E281D7867DA1}">
      <dgm:prSet/>
      <dgm:spPr/>
      <dgm:t>
        <a:bodyPr/>
        <a:lstStyle/>
        <a:p>
          <a:endParaRPr lang="zh-TW" altLang="en-US" b="1">
            <a:latin typeface="微軟正黑體" pitchFamily="34" charset="-120"/>
            <a:ea typeface="微軟正黑體" pitchFamily="34" charset="-120"/>
          </a:endParaRPr>
        </a:p>
      </dgm:t>
    </dgm:pt>
    <dgm:pt modelId="{0E408B1F-47A4-4450-B2F9-5D8A9AD8576A}">
      <dgm:prSet phldrT="[文字]" custT="1"/>
      <dgm:spPr/>
      <dgm:t>
        <a:bodyPr/>
        <a:lstStyle/>
        <a:p>
          <a:r>
            <a:rPr lang="zh-TW" altLang="en-US" sz="2300" b="1" dirty="0" smtClean="0">
              <a:latin typeface="微軟正黑體" pitchFamily="34" charset="-120"/>
              <a:ea typeface="微軟正黑體" pitchFamily="34" charset="-120"/>
            </a:rPr>
            <a:t>北門區、學甲區、鹽水區、新營區、柳營區、東山區、後壁區、白河區</a:t>
          </a:r>
          <a:endParaRPr lang="zh-TW" altLang="en-US" sz="2300" b="1" dirty="0">
            <a:latin typeface="微軟正黑體" pitchFamily="34" charset="-120"/>
            <a:ea typeface="微軟正黑體" pitchFamily="34" charset="-120"/>
          </a:endParaRPr>
        </a:p>
      </dgm:t>
    </dgm:pt>
    <dgm:pt modelId="{96D29BBA-7A1E-411F-A358-940FD8A630A0}" type="parTrans" cxnId="{293DF400-76E7-4D7A-A44F-08A790AE8C88}">
      <dgm:prSet/>
      <dgm:spPr/>
      <dgm:t>
        <a:bodyPr/>
        <a:lstStyle/>
        <a:p>
          <a:endParaRPr lang="zh-TW" altLang="en-US" b="1">
            <a:latin typeface="微軟正黑體" pitchFamily="34" charset="-120"/>
            <a:ea typeface="微軟正黑體" pitchFamily="34" charset="-120"/>
          </a:endParaRPr>
        </a:p>
      </dgm:t>
    </dgm:pt>
    <dgm:pt modelId="{FFF275E2-E796-4F06-A011-44565742C2D7}" type="sibTrans" cxnId="{293DF400-76E7-4D7A-A44F-08A790AE8C88}">
      <dgm:prSet/>
      <dgm:spPr/>
      <dgm:t>
        <a:bodyPr/>
        <a:lstStyle/>
        <a:p>
          <a:endParaRPr lang="zh-TW" altLang="en-US" b="1">
            <a:latin typeface="微軟正黑體" pitchFamily="34" charset="-120"/>
            <a:ea typeface="微軟正黑體" pitchFamily="34" charset="-120"/>
          </a:endParaRPr>
        </a:p>
      </dgm:t>
    </dgm:pt>
    <dgm:pt modelId="{217EFA51-7CEC-48F5-98A1-6676AB3A05AF}" type="pres">
      <dgm:prSet presAssocID="{A49F146A-B08E-4238-8FD8-BDD750910AE9}" presName="Name0" presStyleCnt="0">
        <dgm:presLayoutVars>
          <dgm:dir/>
          <dgm:animLvl val="lvl"/>
          <dgm:resizeHandles val="exact"/>
        </dgm:presLayoutVars>
      </dgm:prSet>
      <dgm:spPr/>
      <dgm:t>
        <a:bodyPr/>
        <a:lstStyle/>
        <a:p>
          <a:endParaRPr lang="zh-TW" altLang="en-US"/>
        </a:p>
      </dgm:t>
    </dgm:pt>
    <dgm:pt modelId="{7ECA9361-7BAD-4C0B-B1DA-86C4B31E6F2B}" type="pres">
      <dgm:prSet presAssocID="{88F67C38-0E4C-4926-BCAB-15607AA75EDA}" presName="linNode" presStyleCnt="0"/>
      <dgm:spPr/>
      <dgm:t>
        <a:bodyPr/>
        <a:lstStyle/>
        <a:p>
          <a:endParaRPr lang="zh-TW" altLang="en-US"/>
        </a:p>
      </dgm:t>
    </dgm:pt>
    <dgm:pt modelId="{28B251B1-B592-470F-92CF-D25BBC9650E0}" type="pres">
      <dgm:prSet presAssocID="{88F67C38-0E4C-4926-BCAB-15607AA75EDA}" presName="parTx" presStyleLbl="revTx" presStyleIdx="0" presStyleCnt="2" custScaleX="61771">
        <dgm:presLayoutVars>
          <dgm:chMax val="1"/>
          <dgm:bulletEnabled val="1"/>
        </dgm:presLayoutVars>
      </dgm:prSet>
      <dgm:spPr/>
      <dgm:t>
        <a:bodyPr/>
        <a:lstStyle/>
        <a:p>
          <a:endParaRPr lang="zh-TW" altLang="en-US"/>
        </a:p>
      </dgm:t>
    </dgm:pt>
    <dgm:pt modelId="{EA4341A8-E496-4FDB-8453-299869E4AF69}" type="pres">
      <dgm:prSet presAssocID="{88F67C38-0E4C-4926-BCAB-15607AA75EDA}" presName="bracket" presStyleLbl="parChTrans1D1" presStyleIdx="0" presStyleCnt="2" custScaleY="71141"/>
      <dgm:spPr/>
      <dgm:t>
        <a:bodyPr/>
        <a:lstStyle/>
        <a:p>
          <a:endParaRPr lang="zh-TW" altLang="en-US"/>
        </a:p>
      </dgm:t>
    </dgm:pt>
    <dgm:pt modelId="{DEC3A347-B97D-4E9E-B50E-62E645711AEE}" type="pres">
      <dgm:prSet presAssocID="{88F67C38-0E4C-4926-BCAB-15607AA75EDA}" presName="spH" presStyleCnt="0"/>
      <dgm:spPr/>
      <dgm:t>
        <a:bodyPr/>
        <a:lstStyle/>
        <a:p>
          <a:endParaRPr lang="zh-TW" altLang="en-US"/>
        </a:p>
      </dgm:t>
    </dgm:pt>
    <dgm:pt modelId="{069D1D7F-D78A-4844-859E-183CCE615519}" type="pres">
      <dgm:prSet presAssocID="{88F67C38-0E4C-4926-BCAB-15607AA75EDA}" presName="desTx" presStyleLbl="node1" presStyleIdx="0" presStyleCnt="2" custScaleX="109728" custScaleY="85489" custLinFactNeighborX="-51923" custLinFactNeighborY="1018">
        <dgm:presLayoutVars>
          <dgm:bulletEnabled val="1"/>
        </dgm:presLayoutVars>
      </dgm:prSet>
      <dgm:spPr/>
      <dgm:t>
        <a:bodyPr/>
        <a:lstStyle/>
        <a:p>
          <a:endParaRPr lang="zh-TW" altLang="en-US"/>
        </a:p>
      </dgm:t>
    </dgm:pt>
    <dgm:pt modelId="{AA0BCF5B-31FE-43E1-B4B5-4B90D4E4D823}" type="pres">
      <dgm:prSet presAssocID="{50DBC51E-329D-424A-857F-FDEB1E99D8BF}" presName="spV" presStyleCnt="0"/>
      <dgm:spPr/>
      <dgm:t>
        <a:bodyPr/>
        <a:lstStyle/>
        <a:p>
          <a:endParaRPr lang="zh-TW" altLang="en-US"/>
        </a:p>
      </dgm:t>
    </dgm:pt>
    <dgm:pt modelId="{C6597772-2D95-4691-BAF5-F7CA5A233356}" type="pres">
      <dgm:prSet presAssocID="{C4F4CC8E-E1C6-4456-8975-07D19925FC40}" presName="linNode" presStyleCnt="0"/>
      <dgm:spPr/>
      <dgm:t>
        <a:bodyPr/>
        <a:lstStyle/>
        <a:p>
          <a:endParaRPr lang="zh-TW" altLang="en-US"/>
        </a:p>
      </dgm:t>
    </dgm:pt>
    <dgm:pt modelId="{F62C532A-B3A1-4216-AEA8-ADE1F1B92718}" type="pres">
      <dgm:prSet presAssocID="{C4F4CC8E-E1C6-4456-8975-07D19925FC40}" presName="parTx" presStyleLbl="revTx" presStyleIdx="1" presStyleCnt="2" custScaleX="61771" custLinFactNeighborX="8091" custLinFactNeighborY="-7970">
        <dgm:presLayoutVars>
          <dgm:chMax val="1"/>
          <dgm:bulletEnabled val="1"/>
        </dgm:presLayoutVars>
      </dgm:prSet>
      <dgm:spPr/>
      <dgm:t>
        <a:bodyPr/>
        <a:lstStyle/>
        <a:p>
          <a:endParaRPr lang="zh-TW" altLang="en-US"/>
        </a:p>
      </dgm:t>
    </dgm:pt>
    <dgm:pt modelId="{3AC12A82-503F-482B-B6BF-083B69DD32E2}" type="pres">
      <dgm:prSet presAssocID="{C4F4CC8E-E1C6-4456-8975-07D19925FC40}" presName="bracket" presStyleLbl="parChTrans1D1" presStyleIdx="1" presStyleCnt="2" custScaleX="65151" custScaleY="56017" custLinFactNeighborX="-8169" custLinFactNeighborY="-16727"/>
      <dgm:spPr/>
      <dgm:t>
        <a:bodyPr/>
        <a:lstStyle/>
        <a:p>
          <a:endParaRPr lang="zh-TW" altLang="en-US"/>
        </a:p>
      </dgm:t>
    </dgm:pt>
    <dgm:pt modelId="{83368B77-C2B7-4E4F-80BA-5E5F9D36EF4A}" type="pres">
      <dgm:prSet presAssocID="{C4F4CC8E-E1C6-4456-8975-07D19925FC40}" presName="spH" presStyleCnt="0"/>
      <dgm:spPr/>
      <dgm:t>
        <a:bodyPr/>
        <a:lstStyle/>
        <a:p>
          <a:endParaRPr lang="zh-TW" altLang="en-US"/>
        </a:p>
      </dgm:t>
    </dgm:pt>
    <dgm:pt modelId="{76338396-7478-4125-850D-57E8AB65482C}" type="pres">
      <dgm:prSet presAssocID="{C4F4CC8E-E1C6-4456-8975-07D19925FC40}" presName="desTx" presStyleLbl="node1" presStyleIdx="1" presStyleCnt="2" custScaleX="109004" custScaleY="60873" custLinFactNeighborX="78945" custLinFactNeighborY="-17096">
        <dgm:presLayoutVars>
          <dgm:bulletEnabled val="1"/>
        </dgm:presLayoutVars>
      </dgm:prSet>
      <dgm:spPr/>
      <dgm:t>
        <a:bodyPr/>
        <a:lstStyle/>
        <a:p>
          <a:endParaRPr lang="zh-TW" altLang="en-US"/>
        </a:p>
      </dgm:t>
    </dgm:pt>
  </dgm:ptLst>
  <dgm:cxnLst>
    <dgm:cxn modelId="{AA0E89CB-D4AA-472D-BD87-CDDF4ABE66A4}" type="presOf" srcId="{C4F4CC8E-E1C6-4456-8975-07D19925FC40}" destId="{F62C532A-B3A1-4216-AEA8-ADE1F1B92718}" srcOrd="0" destOrd="0" presId="urn:diagrams.loki3.com/BracketList+Icon"/>
    <dgm:cxn modelId="{9D94DDAA-005C-42BB-B73F-27FFF76C4367}" srcId="{88F67C38-0E4C-4926-BCAB-15607AA75EDA}" destId="{EDE81B88-04CC-4C7C-A1A4-6C07A3BEA8D8}" srcOrd="0" destOrd="0" parTransId="{A594FEC6-A92C-4078-89BA-060572C0FF7C}" sibTransId="{FA2F992A-9C95-40DD-AC22-FDD44D7AA722}"/>
    <dgm:cxn modelId="{04490495-8492-463F-BE3A-3E9B051594B3}" srcId="{A49F146A-B08E-4238-8FD8-BDD750910AE9}" destId="{88F67C38-0E4C-4926-BCAB-15607AA75EDA}" srcOrd="0" destOrd="0" parTransId="{C1EF6DB3-4B24-412E-AA2A-FFDA0AB4741B}" sibTransId="{50DBC51E-329D-424A-857F-FDEB1E99D8BF}"/>
    <dgm:cxn modelId="{C8E9C65B-1A3F-413E-B8DE-5A4492007387}" type="presOf" srcId="{EDE81B88-04CC-4C7C-A1A4-6C07A3BEA8D8}" destId="{069D1D7F-D78A-4844-859E-183CCE615519}" srcOrd="0" destOrd="0" presId="urn:diagrams.loki3.com/BracketList+Icon"/>
    <dgm:cxn modelId="{DE55127C-A44F-4460-A702-2FCDBE6D7DC2}" type="presOf" srcId="{0E408B1F-47A4-4450-B2F9-5D8A9AD8576A}" destId="{76338396-7478-4125-850D-57E8AB65482C}" srcOrd="0" destOrd="0" presId="urn:diagrams.loki3.com/BracketList+Icon"/>
    <dgm:cxn modelId="{17D51D40-3742-47B8-BCB6-B2D6E1605333}" type="presOf" srcId="{A49F146A-B08E-4238-8FD8-BDD750910AE9}" destId="{217EFA51-7CEC-48F5-98A1-6676AB3A05AF}" srcOrd="0" destOrd="0" presId="urn:diagrams.loki3.com/BracketList+Icon"/>
    <dgm:cxn modelId="{293DF400-76E7-4D7A-A44F-08A790AE8C88}" srcId="{C4F4CC8E-E1C6-4456-8975-07D19925FC40}" destId="{0E408B1F-47A4-4450-B2F9-5D8A9AD8576A}" srcOrd="0" destOrd="0" parTransId="{96D29BBA-7A1E-411F-A358-940FD8A630A0}" sibTransId="{FFF275E2-E796-4F06-A011-44565742C2D7}"/>
    <dgm:cxn modelId="{51FD3423-461F-43D1-9353-83F8B25521C9}" type="presOf" srcId="{88F67C38-0E4C-4926-BCAB-15607AA75EDA}" destId="{28B251B1-B592-470F-92CF-D25BBC9650E0}" srcOrd="0" destOrd="0" presId="urn:diagrams.loki3.com/BracketList+Icon"/>
    <dgm:cxn modelId="{37071946-2B3B-4BD7-A2A7-E281D7867DA1}" srcId="{A49F146A-B08E-4238-8FD8-BDD750910AE9}" destId="{C4F4CC8E-E1C6-4456-8975-07D19925FC40}" srcOrd="1" destOrd="0" parTransId="{C42C4654-272D-4F57-B8CB-14363A12D1C3}" sibTransId="{9673ED89-6BE1-4990-8A06-C016EDCE7739}"/>
    <dgm:cxn modelId="{F8AECB48-568E-453B-82FA-E2FE197120C4}" type="presParOf" srcId="{217EFA51-7CEC-48F5-98A1-6676AB3A05AF}" destId="{7ECA9361-7BAD-4C0B-B1DA-86C4B31E6F2B}" srcOrd="0" destOrd="0" presId="urn:diagrams.loki3.com/BracketList+Icon"/>
    <dgm:cxn modelId="{71536989-24C9-4C2B-9489-72CB9D6ED41D}" type="presParOf" srcId="{7ECA9361-7BAD-4C0B-B1DA-86C4B31E6F2B}" destId="{28B251B1-B592-470F-92CF-D25BBC9650E0}" srcOrd="0" destOrd="0" presId="urn:diagrams.loki3.com/BracketList+Icon"/>
    <dgm:cxn modelId="{99D330D2-499D-430A-94B6-85A904728F22}" type="presParOf" srcId="{7ECA9361-7BAD-4C0B-B1DA-86C4B31E6F2B}" destId="{EA4341A8-E496-4FDB-8453-299869E4AF69}" srcOrd="1" destOrd="0" presId="urn:diagrams.loki3.com/BracketList+Icon"/>
    <dgm:cxn modelId="{5004DD3E-288C-4114-A640-FF50FD1DF792}" type="presParOf" srcId="{7ECA9361-7BAD-4C0B-B1DA-86C4B31E6F2B}" destId="{DEC3A347-B97D-4E9E-B50E-62E645711AEE}" srcOrd="2" destOrd="0" presId="urn:diagrams.loki3.com/BracketList+Icon"/>
    <dgm:cxn modelId="{03FFCC73-E5AF-4F88-A938-94C4D0451D97}" type="presParOf" srcId="{7ECA9361-7BAD-4C0B-B1DA-86C4B31E6F2B}" destId="{069D1D7F-D78A-4844-859E-183CCE615519}" srcOrd="3" destOrd="0" presId="urn:diagrams.loki3.com/BracketList+Icon"/>
    <dgm:cxn modelId="{7ACBA896-026C-475D-BEDF-DE9343621E76}" type="presParOf" srcId="{217EFA51-7CEC-48F5-98A1-6676AB3A05AF}" destId="{AA0BCF5B-31FE-43E1-B4B5-4B90D4E4D823}" srcOrd="1" destOrd="0" presId="urn:diagrams.loki3.com/BracketList+Icon"/>
    <dgm:cxn modelId="{DF2CBC1B-962B-4D33-82DE-936AE8CA4766}" type="presParOf" srcId="{217EFA51-7CEC-48F5-98A1-6676AB3A05AF}" destId="{C6597772-2D95-4691-BAF5-F7CA5A233356}" srcOrd="2" destOrd="0" presId="urn:diagrams.loki3.com/BracketList+Icon"/>
    <dgm:cxn modelId="{8B18EC86-5D76-4AEB-89FE-B774A7E4E446}" type="presParOf" srcId="{C6597772-2D95-4691-BAF5-F7CA5A233356}" destId="{F62C532A-B3A1-4216-AEA8-ADE1F1B92718}" srcOrd="0" destOrd="0" presId="urn:diagrams.loki3.com/BracketList+Icon"/>
    <dgm:cxn modelId="{0B1F4EF7-64EF-460C-A618-A19465DF0188}" type="presParOf" srcId="{C6597772-2D95-4691-BAF5-F7CA5A233356}" destId="{3AC12A82-503F-482B-B6BF-083B69DD32E2}" srcOrd="1" destOrd="0" presId="urn:diagrams.loki3.com/BracketList+Icon"/>
    <dgm:cxn modelId="{457FE353-561B-438E-B2AF-576D200D5FF1}" type="presParOf" srcId="{C6597772-2D95-4691-BAF5-F7CA5A233356}" destId="{83368B77-C2B7-4E4F-80BA-5E5F9D36EF4A}" srcOrd="2" destOrd="0" presId="urn:diagrams.loki3.com/BracketList+Icon"/>
    <dgm:cxn modelId="{EF49312E-9C06-4AA9-A5C7-3486B623605F}" type="presParOf" srcId="{C6597772-2D95-4691-BAF5-F7CA5A233356}" destId="{76338396-7478-4125-850D-57E8AB65482C}" srcOrd="3" destOrd="0" presId="urn:diagrams.loki3.com/BracketLis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7440F41-41C9-4E82-B509-25F009BC9131}" type="doc">
      <dgm:prSet loTypeId="urn:microsoft.com/office/officeart/2005/8/layout/default#7" loCatId="list" qsTypeId="urn:microsoft.com/office/officeart/2005/8/quickstyle/3d9" qsCatId="3D" csTypeId="urn:microsoft.com/office/officeart/2005/8/colors/accent2_5" csCatId="accent2" phldr="1"/>
      <dgm:spPr/>
      <dgm:t>
        <a:bodyPr/>
        <a:lstStyle/>
        <a:p>
          <a:endParaRPr lang="zh-TW" altLang="en-US"/>
        </a:p>
      </dgm:t>
    </dgm:pt>
    <dgm:pt modelId="{E7D579D3-53F9-4683-A05D-6C57BA99A41A}">
      <dgm:prSet phldrT="[文字]"/>
      <dgm:spPr/>
      <dgm:t>
        <a:bodyPr/>
        <a:lstStyle/>
        <a:p>
          <a:r>
            <a:rPr lang="en-US" altLang="zh-TW" b="1" dirty="0" smtClean="0">
              <a:latin typeface="微軟正黑體" pitchFamily="34" charset="-120"/>
              <a:ea typeface="微軟正黑體" pitchFamily="34" charset="-120"/>
            </a:rPr>
            <a:t>(2)</a:t>
          </a:r>
          <a:r>
            <a:rPr lang="zh-TW" altLang="en-US" b="1" dirty="0" smtClean="0">
              <a:latin typeface="微軟正黑體" pitchFamily="34" charset="-120"/>
              <a:ea typeface="微軟正黑體" pitchFamily="34" charset="-120"/>
            </a:rPr>
            <a:t>甄選入學</a:t>
          </a:r>
          <a:endParaRPr lang="zh-TW" altLang="en-US" b="1" dirty="0">
            <a:latin typeface="微軟正黑體" pitchFamily="34" charset="-120"/>
            <a:ea typeface="微軟正黑體" pitchFamily="34" charset="-120"/>
          </a:endParaRPr>
        </a:p>
      </dgm:t>
    </dgm:pt>
    <dgm:pt modelId="{129A983B-AF0D-470A-8C4E-A447C646E2DB}" type="parTrans" cxnId="{FDECE70E-3E3A-45B9-B6CE-45EBF8A82249}">
      <dgm:prSet/>
      <dgm:spPr/>
      <dgm:t>
        <a:bodyPr/>
        <a:lstStyle/>
        <a:p>
          <a:endParaRPr lang="zh-TW" altLang="en-US"/>
        </a:p>
      </dgm:t>
    </dgm:pt>
    <dgm:pt modelId="{2B74DA33-3681-43BC-8343-CC55DB93738E}" type="sibTrans" cxnId="{FDECE70E-3E3A-45B9-B6CE-45EBF8A82249}">
      <dgm:prSet/>
      <dgm:spPr/>
      <dgm:t>
        <a:bodyPr/>
        <a:lstStyle/>
        <a:p>
          <a:endParaRPr lang="zh-TW" altLang="en-US"/>
        </a:p>
      </dgm:t>
    </dgm:pt>
    <dgm:pt modelId="{CA954E77-63F5-43D8-8AB5-1A79B2D03857}" type="pres">
      <dgm:prSet presAssocID="{E7440F41-41C9-4E82-B509-25F009BC9131}" presName="diagram" presStyleCnt="0">
        <dgm:presLayoutVars>
          <dgm:dir/>
          <dgm:resizeHandles val="exact"/>
        </dgm:presLayoutVars>
      </dgm:prSet>
      <dgm:spPr/>
      <dgm:t>
        <a:bodyPr/>
        <a:lstStyle/>
        <a:p>
          <a:endParaRPr lang="zh-TW" altLang="en-US"/>
        </a:p>
      </dgm:t>
    </dgm:pt>
    <dgm:pt modelId="{379F1CDE-3E7A-4211-8892-BA8468809B33}" type="pres">
      <dgm:prSet presAssocID="{E7D579D3-53F9-4683-A05D-6C57BA99A41A}" presName="node" presStyleLbl="node1" presStyleIdx="0" presStyleCnt="1" custLinFactNeighborX="3226" custLinFactNeighborY="1613">
        <dgm:presLayoutVars>
          <dgm:bulletEnabled val="1"/>
        </dgm:presLayoutVars>
      </dgm:prSet>
      <dgm:spPr/>
      <dgm:t>
        <a:bodyPr/>
        <a:lstStyle/>
        <a:p>
          <a:endParaRPr lang="zh-TW" altLang="en-US"/>
        </a:p>
      </dgm:t>
    </dgm:pt>
  </dgm:ptLst>
  <dgm:cxnLst>
    <dgm:cxn modelId="{2050C945-E8FB-4FA2-9D84-3183B7AC395D}" type="presOf" srcId="{E7440F41-41C9-4E82-B509-25F009BC9131}" destId="{CA954E77-63F5-43D8-8AB5-1A79B2D03857}" srcOrd="0" destOrd="0" presId="urn:microsoft.com/office/officeart/2005/8/layout/default#7"/>
    <dgm:cxn modelId="{FDECE70E-3E3A-45B9-B6CE-45EBF8A82249}" srcId="{E7440F41-41C9-4E82-B509-25F009BC9131}" destId="{E7D579D3-53F9-4683-A05D-6C57BA99A41A}" srcOrd="0" destOrd="0" parTransId="{129A983B-AF0D-470A-8C4E-A447C646E2DB}" sibTransId="{2B74DA33-3681-43BC-8343-CC55DB93738E}"/>
    <dgm:cxn modelId="{81D262A3-5CE5-4E95-A11D-0D9C977520A7}" type="presOf" srcId="{E7D579D3-53F9-4683-A05D-6C57BA99A41A}" destId="{379F1CDE-3E7A-4211-8892-BA8468809B33}" srcOrd="0" destOrd="0" presId="urn:microsoft.com/office/officeart/2005/8/layout/default#7"/>
    <dgm:cxn modelId="{60D95C12-C965-431A-B778-CB35CEE50AB3}" type="presParOf" srcId="{CA954E77-63F5-43D8-8AB5-1A79B2D03857}" destId="{379F1CDE-3E7A-4211-8892-BA8468809B33}" srcOrd="0" destOrd="0" presId="urn:microsoft.com/office/officeart/2005/8/layout/defaul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B92F8DE-6951-4386-98F3-91595562A0B5}" type="doc">
      <dgm:prSet loTypeId="urn:microsoft.com/office/officeart/2005/8/layout/default#8" loCatId="list" qsTypeId="urn:microsoft.com/office/officeart/2005/8/quickstyle/3d9" qsCatId="3D" csTypeId="urn:microsoft.com/office/officeart/2005/8/colors/colorful5" csCatId="colorful" phldr="1"/>
      <dgm:spPr/>
      <dgm:t>
        <a:bodyPr/>
        <a:lstStyle/>
        <a:p>
          <a:endParaRPr lang="zh-TW" altLang="en-US"/>
        </a:p>
      </dgm:t>
    </dgm:pt>
    <dgm:pt modelId="{D0D9B59D-FACA-4155-94F9-D9AD7CDAED53}">
      <dgm:prSet phldrT="[文字]" custT="1"/>
      <dgm:spPr/>
      <dgm:t>
        <a:bodyPr/>
        <a:lstStyle/>
        <a:p>
          <a:r>
            <a:rPr lang="zh-TW" altLang="en-US" sz="2000" b="1" dirty="0" smtClean="0">
              <a:latin typeface="微軟正黑體" pitchFamily="34" charset="-120"/>
              <a:ea typeface="微軟正黑體" pitchFamily="34" charset="-120"/>
              <a:cs typeface="微軟正黑體 Light" pitchFamily="34" charset="-120"/>
            </a:rPr>
            <a:t>職業類科</a:t>
          </a:r>
          <a:endParaRPr lang="en-US" altLang="zh-TW" sz="2000" b="1" dirty="0" smtClean="0">
            <a:latin typeface="微軟正黑體" pitchFamily="34" charset="-120"/>
            <a:ea typeface="微軟正黑體" pitchFamily="34" charset="-120"/>
            <a:cs typeface="微軟正黑體 Light" pitchFamily="34" charset="-120"/>
          </a:endParaRPr>
        </a:p>
        <a:p>
          <a:r>
            <a:rPr lang="zh-TW" altLang="en-US" sz="2000" b="1" dirty="0" smtClean="0">
              <a:latin typeface="微軟正黑體" pitchFamily="34" charset="-120"/>
              <a:ea typeface="微軟正黑體" pitchFamily="34" charset="-120"/>
              <a:cs typeface="微軟正黑體 Light" pitchFamily="34" charset="-120"/>
            </a:rPr>
            <a:t>甄選入學</a:t>
          </a:r>
          <a:endParaRPr lang="zh-TW" altLang="en-US" sz="2000" b="1" dirty="0">
            <a:latin typeface="微軟正黑體" pitchFamily="34" charset="-120"/>
            <a:ea typeface="微軟正黑體" pitchFamily="34" charset="-120"/>
          </a:endParaRPr>
        </a:p>
      </dgm:t>
    </dgm:pt>
    <dgm:pt modelId="{99CCD008-B5D9-4EB8-98A9-1ED9F44CE64A}" type="parTrans" cxnId="{85AD258A-D6B6-48F8-8E34-4A72CF9CC76E}">
      <dgm:prSet/>
      <dgm:spPr/>
      <dgm:t>
        <a:bodyPr/>
        <a:lstStyle/>
        <a:p>
          <a:endParaRPr lang="zh-TW" altLang="en-US" sz="2000" b="1">
            <a:latin typeface="微軟正黑體" pitchFamily="34" charset="-120"/>
            <a:ea typeface="微軟正黑體" pitchFamily="34" charset="-120"/>
          </a:endParaRPr>
        </a:p>
      </dgm:t>
    </dgm:pt>
    <dgm:pt modelId="{99AAE528-10AD-47F9-9CF7-193B9A630E90}" type="sibTrans" cxnId="{85AD258A-D6B6-48F8-8E34-4A72CF9CC76E}">
      <dgm:prSet/>
      <dgm:spPr/>
      <dgm:t>
        <a:bodyPr/>
        <a:lstStyle/>
        <a:p>
          <a:endParaRPr lang="zh-TW" altLang="en-US" sz="2000" b="1">
            <a:latin typeface="微軟正黑體" pitchFamily="34" charset="-120"/>
            <a:ea typeface="微軟正黑體" pitchFamily="34" charset="-120"/>
          </a:endParaRPr>
        </a:p>
      </dgm:t>
    </dgm:pt>
    <dgm:pt modelId="{7298EF50-BC95-4EB0-A6D9-2EBF1ADB9475}">
      <dgm:prSet phldrT="[文字]" custT="1"/>
      <dgm:spPr/>
      <dgm:t>
        <a:bodyPr/>
        <a:lstStyle/>
        <a:p>
          <a:r>
            <a:rPr lang="zh-TW" altLang="en-US" sz="2000" b="1" dirty="0" smtClean="0">
              <a:latin typeface="微軟正黑體" pitchFamily="34" charset="-120"/>
              <a:ea typeface="微軟正黑體" pitchFamily="34" charset="-120"/>
            </a:rPr>
            <a:t>藝才班</a:t>
          </a:r>
          <a:endParaRPr lang="en-US" altLang="zh-TW" sz="2000" b="1" dirty="0" smtClean="0">
            <a:latin typeface="微軟正黑體" pitchFamily="34" charset="-120"/>
            <a:ea typeface="微軟正黑體" pitchFamily="34" charset="-120"/>
          </a:endParaRPr>
        </a:p>
        <a:p>
          <a:r>
            <a:rPr lang="zh-TW" altLang="en-US" sz="2000" b="1" dirty="0" smtClean="0">
              <a:latin typeface="微軟正黑體" pitchFamily="34" charset="-120"/>
              <a:ea typeface="微軟正黑體" pitchFamily="34" charset="-120"/>
            </a:rPr>
            <a:t>甄選入學</a:t>
          </a:r>
          <a:endParaRPr lang="zh-TW" altLang="en-US" sz="2000" b="1" dirty="0">
            <a:latin typeface="微軟正黑體" pitchFamily="34" charset="-120"/>
            <a:ea typeface="微軟正黑體" pitchFamily="34" charset="-120"/>
          </a:endParaRPr>
        </a:p>
      </dgm:t>
    </dgm:pt>
    <dgm:pt modelId="{9314A104-EC2A-4A64-83CF-9C9A44297B27}" type="parTrans" cxnId="{629BF237-640D-4AE3-BFC3-69823A9C0598}">
      <dgm:prSet/>
      <dgm:spPr/>
      <dgm:t>
        <a:bodyPr/>
        <a:lstStyle/>
        <a:p>
          <a:endParaRPr lang="zh-TW" altLang="en-US" sz="2000" b="1">
            <a:latin typeface="微軟正黑體" pitchFamily="34" charset="-120"/>
            <a:ea typeface="微軟正黑體" pitchFamily="34" charset="-120"/>
          </a:endParaRPr>
        </a:p>
      </dgm:t>
    </dgm:pt>
    <dgm:pt modelId="{10FD3279-9736-4913-AD45-4664708168C2}" type="sibTrans" cxnId="{629BF237-640D-4AE3-BFC3-69823A9C0598}">
      <dgm:prSet/>
      <dgm:spPr/>
      <dgm:t>
        <a:bodyPr/>
        <a:lstStyle/>
        <a:p>
          <a:endParaRPr lang="zh-TW" altLang="en-US" sz="2000" b="1">
            <a:latin typeface="微軟正黑體" pitchFamily="34" charset="-120"/>
            <a:ea typeface="微軟正黑體" pitchFamily="34" charset="-120"/>
          </a:endParaRPr>
        </a:p>
      </dgm:t>
    </dgm:pt>
    <dgm:pt modelId="{E239E238-5B85-4AA0-8A56-6D17CB99EE05}">
      <dgm:prSet phldrT="[文字]" custT="1"/>
      <dgm:spPr/>
      <dgm:t>
        <a:bodyPr/>
        <a:lstStyle/>
        <a:p>
          <a:r>
            <a:rPr lang="zh-TW" altLang="en-US" sz="2000" b="1" dirty="0" smtClean="0">
              <a:latin typeface="微軟正黑體" pitchFamily="34" charset="-120"/>
              <a:ea typeface="微軟正黑體" pitchFamily="34" charset="-120"/>
            </a:rPr>
            <a:t>體育班</a:t>
          </a:r>
          <a:endParaRPr lang="en-US" altLang="zh-TW" sz="2000" b="1" dirty="0" smtClean="0">
            <a:latin typeface="微軟正黑體" pitchFamily="34" charset="-120"/>
            <a:ea typeface="微軟正黑體" pitchFamily="34" charset="-120"/>
          </a:endParaRPr>
        </a:p>
        <a:p>
          <a:r>
            <a:rPr lang="zh-TW" altLang="en-US" sz="2000" b="1" dirty="0" smtClean="0">
              <a:latin typeface="微軟正黑體" pitchFamily="34" charset="-120"/>
              <a:ea typeface="微軟正黑體" pitchFamily="34" charset="-120"/>
            </a:rPr>
            <a:t>甄選入學</a:t>
          </a:r>
          <a:endParaRPr lang="zh-TW" altLang="en-US" sz="2000" b="1" dirty="0">
            <a:latin typeface="微軟正黑體" pitchFamily="34" charset="-120"/>
            <a:ea typeface="微軟正黑體" pitchFamily="34" charset="-120"/>
          </a:endParaRPr>
        </a:p>
      </dgm:t>
    </dgm:pt>
    <dgm:pt modelId="{F091564E-57CE-4AC1-B8EA-0ACE2DCFBE50}" type="parTrans" cxnId="{B5D69EEC-0F32-426D-BA2C-E8385F8A2363}">
      <dgm:prSet/>
      <dgm:spPr/>
      <dgm:t>
        <a:bodyPr/>
        <a:lstStyle/>
        <a:p>
          <a:endParaRPr lang="zh-TW" altLang="en-US" sz="2000" b="1">
            <a:latin typeface="微軟正黑體" pitchFamily="34" charset="-120"/>
            <a:ea typeface="微軟正黑體" pitchFamily="34" charset="-120"/>
          </a:endParaRPr>
        </a:p>
      </dgm:t>
    </dgm:pt>
    <dgm:pt modelId="{12523082-C892-4DCB-8C4E-8DAF531ADEC5}" type="sibTrans" cxnId="{B5D69EEC-0F32-426D-BA2C-E8385F8A2363}">
      <dgm:prSet/>
      <dgm:spPr/>
      <dgm:t>
        <a:bodyPr/>
        <a:lstStyle/>
        <a:p>
          <a:endParaRPr lang="zh-TW" altLang="en-US" sz="2000" b="1">
            <a:latin typeface="微軟正黑體" pitchFamily="34" charset="-120"/>
            <a:ea typeface="微軟正黑體" pitchFamily="34" charset="-120"/>
          </a:endParaRPr>
        </a:p>
      </dgm:t>
    </dgm:pt>
    <dgm:pt modelId="{CCFF3014-9A75-4228-BE64-13B3A3C1BD61}">
      <dgm:prSet phldrT="[文字]" custT="1"/>
      <dgm:spPr/>
      <dgm:t>
        <a:bodyPr/>
        <a:lstStyle/>
        <a:p>
          <a:r>
            <a:rPr lang="zh-TW" altLang="en-US" sz="2000" b="1" dirty="0" smtClean="0">
              <a:latin typeface="微軟正黑體" pitchFamily="34" charset="-120"/>
              <a:ea typeface="微軟正黑體" pitchFamily="34" charset="-120"/>
            </a:rPr>
            <a:t>科學班</a:t>
          </a:r>
          <a:endParaRPr lang="en-US" altLang="zh-TW" sz="2000" b="1" dirty="0" smtClean="0">
            <a:latin typeface="微軟正黑體" pitchFamily="34" charset="-120"/>
            <a:ea typeface="微軟正黑體" pitchFamily="34" charset="-120"/>
          </a:endParaRPr>
        </a:p>
        <a:p>
          <a:r>
            <a:rPr lang="zh-TW" altLang="en-US" sz="2000" b="1" dirty="0" smtClean="0">
              <a:latin typeface="微軟正黑體" pitchFamily="34" charset="-120"/>
              <a:ea typeface="微軟正黑體" pitchFamily="34" charset="-120"/>
            </a:rPr>
            <a:t>甄選入學</a:t>
          </a:r>
          <a:endParaRPr lang="zh-TW" altLang="en-US" sz="2000" b="1" dirty="0">
            <a:latin typeface="微軟正黑體" pitchFamily="34" charset="-120"/>
            <a:ea typeface="微軟正黑體" pitchFamily="34" charset="-120"/>
          </a:endParaRPr>
        </a:p>
      </dgm:t>
    </dgm:pt>
    <dgm:pt modelId="{2162C85D-EBA9-4765-B1DD-DFB4A7D397B8}" type="parTrans" cxnId="{AB12C1C1-0798-4BDE-BE06-2E9B5485424F}">
      <dgm:prSet/>
      <dgm:spPr/>
      <dgm:t>
        <a:bodyPr/>
        <a:lstStyle/>
        <a:p>
          <a:endParaRPr lang="zh-TW" altLang="en-US" sz="2000" b="1">
            <a:latin typeface="微軟正黑體" pitchFamily="34" charset="-120"/>
            <a:ea typeface="微軟正黑體" pitchFamily="34" charset="-120"/>
          </a:endParaRPr>
        </a:p>
      </dgm:t>
    </dgm:pt>
    <dgm:pt modelId="{4A4CC188-9E8B-4C7D-A311-DC9B19280A26}" type="sibTrans" cxnId="{AB12C1C1-0798-4BDE-BE06-2E9B5485424F}">
      <dgm:prSet/>
      <dgm:spPr/>
      <dgm:t>
        <a:bodyPr/>
        <a:lstStyle/>
        <a:p>
          <a:endParaRPr lang="zh-TW" altLang="en-US" sz="2000" b="1">
            <a:latin typeface="微軟正黑體" pitchFamily="34" charset="-120"/>
            <a:ea typeface="微軟正黑體" pitchFamily="34" charset="-120"/>
          </a:endParaRPr>
        </a:p>
      </dgm:t>
    </dgm:pt>
    <dgm:pt modelId="{0A3F6F1B-3D4A-414C-A85B-0AACA2B1977D}">
      <dgm:prSet phldrT="[文字]" custT="1"/>
      <dgm:spPr/>
      <dgm:t>
        <a:bodyPr/>
        <a:lstStyle/>
        <a:p>
          <a:r>
            <a:rPr lang="zh-TW" altLang="en-US" sz="2000" b="1" dirty="0" smtClean="0">
              <a:latin typeface="微軟正黑體" pitchFamily="34" charset="-120"/>
              <a:ea typeface="微軟正黑體" pitchFamily="34" charset="-120"/>
            </a:rPr>
            <a:t>五專七年一貫制甄選入學</a:t>
          </a:r>
          <a:endParaRPr lang="zh-TW" altLang="en-US" sz="2000" b="1" dirty="0">
            <a:latin typeface="微軟正黑體" pitchFamily="34" charset="-120"/>
            <a:ea typeface="微軟正黑體" pitchFamily="34" charset="-120"/>
          </a:endParaRPr>
        </a:p>
      </dgm:t>
    </dgm:pt>
    <dgm:pt modelId="{9264DDD2-0537-496B-B571-A5F584D593B4}" type="parTrans" cxnId="{FC4629B2-AA6E-41EB-A4A6-CF730E012663}">
      <dgm:prSet/>
      <dgm:spPr/>
      <dgm:t>
        <a:bodyPr/>
        <a:lstStyle/>
        <a:p>
          <a:endParaRPr lang="zh-TW" altLang="en-US" sz="2000" b="1">
            <a:latin typeface="微軟正黑體" pitchFamily="34" charset="-120"/>
            <a:ea typeface="微軟正黑體" pitchFamily="34" charset="-120"/>
          </a:endParaRPr>
        </a:p>
      </dgm:t>
    </dgm:pt>
    <dgm:pt modelId="{2D6BCF5B-8BAD-44C9-A435-BCB64A25C669}" type="sibTrans" cxnId="{FC4629B2-AA6E-41EB-A4A6-CF730E012663}">
      <dgm:prSet/>
      <dgm:spPr/>
      <dgm:t>
        <a:bodyPr/>
        <a:lstStyle/>
        <a:p>
          <a:endParaRPr lang="zh-TW" altLang="en-US" sz="2000" b="1">
            <a:latin typeface="微軟正黑體" pitchFamily="34" charset="-120"/>
            <a:ea typeface="微軟正黑體" pitchFamily="34" charset="-120"/>
          </a:endParaRPr>
        </a:p>
      </dgm:t>
    </dgm:pt>
    <dgm:pt modelId="{63362BF9-84E1-4106-AA55-092CC5F0C774}" type="pres">
      <dgm:prSet presAssocID="{5B92F8DE-6951-4386-98F3-91595562A0B5}" presName="diagram" presStyleCnt="0">
        <dgm:presLayoutVars>
          <dgm:dir/>
          <dgm:resizeHandles val="exact"/>
        </dgm:presLayoutVars>
      </dgm:prSet>
      <dgm:spPr/>
      <dgm:t>
        <a:bodyPr/>
        <a:lstStyle/>
        <a:p>
          <a:endParaRPr lang="zh-TW" altLang="en-US"/>
        </a:p>
      </dgm:t>
    </dgm:pt>
    <dgm:pt modelId="{DB295A65-133F-4E3A-A674-11C1723859B8}" type="pres">
      <dgm:prSet presAssocID="{D0D9B59D-FACA-4155-94F9-D9AD7CDAED53}" presName="node" presStyleLbl="node1" presStyleIdx="0" presStyleCnt="5" custScaleX="112511">
        <dgm:presLayoutVars>
          <dgm:bulletEnabled val="1"/>
        </dgm:presLayoutVars>
      </dgm:prSet>
      <dgm:spPr/>
      <dgm:t>
        <a:bodyPr/>
        <a:lstStyle/>
        <a:p>
          <a:endParaRPr lang="zh-TW" altLang="en-US"/>
        </a:p>
      </dgm:t>
    </dgm:pt>
    <dgm:pt modelId="{5A0F5DE5-8E94-4717-BE71-501A2C95DAC1}" type="pres">
      <dgm:prSet presAssocID="{99AAE528-10AD-47F9-9CF7-193B9A630E90}" presName="sibTrans" presStyleCnt="0"/>
      <dgm:spPr/>
      <dgm:t>
        <a:bodyPr/>
        <a:lstStyle/>
        <a:p>
          <a:endParaRPr lang="zh-TW" altLang="en-US"/>
        </a:p>
      </dgm:t>
    </dgm:pt>
    <dgm:pt modelId="{5AD5EF99-9FCD-4773-84A8-9EE97246427D}" type="pres">
      <dgm:prSet presAssocID="{7298EF50-BC95-4EB0-A6D9-2EBF1ADB9475}" presName="node" presStyleLbl="node1" presStyleIdx="1" presStyleCnt="5" custScaleX="111696">
        <dgm:presLayoutVars>
          <dgm:bulletEnabled val="1"/>
        </dgm:presLayoutVars>
      </dgm:prSet>
      <dgm:spPr/>
      <dgm:t>
        <a:bodyPr/>
        <a:lstStyle/>
        <a:p>
          <a:endParaRPr lang="zh-TW" altLang="en-US"/>
        </a:p>
      </dgm:t>
    </dgm:pt>
    <dgm:pt modelId="{9BAC0195-9BD4-414D-90C6-09A9A7730092}" type="pres">
      <dgm:prSet presAssocID="{10FD3279-9736-4913-AD45-4664708168C2}" presName="sibTrans" presStyleCnt="0"/>
      <dgm:spPr/>
      <dgm:t>
        <a:bodyPr/>
        <a:lstStyle/>
        <a:p>
          <a:endParaRPr lang="zh-TW" altLang="en-US"/>
        </a:p>
      </dgm:t>
    </dgm:pt>
    <dgm:pt modelId="{25CA81C9-14C3-4E5A-A21D-36E68C562CF3}" type="pres">
      <dgm:prSet presAssocID="{E239E238-5B85-4AA0-8A56-6D17CB99EE05}" presName="node" presStyleLbl="node1" presStyleIdx="2" presStyleCnt="5" custScaleX="111969" custLinFactNeighborX="0" custLinFactNeighborY="923">
        <dgm:presLayoutVars>
          <dgm:bulletEnabled val="1"/>
        </dgm:presLayoutVars>
      </dgm:prSet>
      <dgm:spPr/>
      <dgm:t>
        <a:bodyPr/>
        <a:lstStyle/>
        <a:p>
          <a:endParaRPr lang="zh-TW" altLang="en-US"/>
        </a:p>
      </dgm:t>
    </dgm:pt>
    <dgm:pt modelId="{56D78B73-F14E-4041-922E-FE509DDFEC85}" type="pres">
      <dgm:prSet presAssocID="{12523082-C892-4DCB-8C4E-8DAF531ADEC5}" presName="sibTrans" presStyleCnt="0"/>
      <dgm:spPr/>
      <dgm:t>
        <a:bodyPr/>
        <a:lstStyle/>
        <a:p>
          <a:endParaRPr lang="zh-TW" altLang="en-US"/>
        </a:p>
      </dgm:t>
    </dgm:pt>
    <dgm:pt modelId="{2A408B10-3331-4E58-ACDB-4CE208773BF5}" type="pres">
      <dgm:prSet presAssocID="{CCFF3014-9A75-4228-BE64-13B3A3C1BD61}" presName="node" presStyleLbl="node1" presStyleIdx="3" presStyleCnt="5" custScaleX="112091" custLinFactNeighborX="-1406" custLinFactNeighborY="-2930">
        <dgm:presLayoutVars>
          <dgm:bulletEnabled val="1"/>
        </dgm:presLayoutVars>
      </dgm:prSet>
      <dgm:spPr/>
      <dgm:t>
        <a:bodyPr/>
        <a:lstStyle/>
        <a:p>
          <a:endParaRPr lang="zh-TW" altLang="en-US"/>
        </a:p>
      </dgm:t>
    </dgm:pt>
    <dgm:pt modelId="{5CC9B6E0-4A7D-4C64-A097-AFE0B8D8B4D6}" type="pres">
      <dgm:prSet presAssocID="{4A4CC188-9E8B-4C7D-A311-DC9B19280A26}" presName="sibTrans" presStyleCnt="0"/>
      <dgm:spPr/>
      <dgm:t>
        <a:bodyPr/>
        <a:lstStyle/>
        <a:p>
          <a:endParaRPr lang="zh-TW" altLang="en-US"/>
        </a:p>
      </dgm:t>
    </dgm:pt>
    <dgm:pt modelId="{3B05B787-5320-4D10-BC4F-8E6EB22EB081}" type="pres">
      <dgm:prSet presAssocID="{0A3F6F1B-3D4A-414C-A85B-0AACA2B1977D}" presName="node" presStyleLbl="node1" presStyleIdx="4" presStyleCnt="5" custScaleX="112091" custLinFactNeighborX="-58816" custLinFactNeighborY="1895">
        <dgm:presLayoutVars>
          <dgm:bulletEnabled val="1"/>
        </dgm:presLayoutVars>
      </dgm:prSet>
      <dgm:spPr/>
      <dgm:t>
        <a:bodyPr/>
        <a:lstStyle/>
        <a:p>
          <a:endParaRPr lang="zh-TW" altLang="en-US"/>
        </a:p>
      </dgm:t>
    </dgm:pt>
  </dgm:ptLst>
  <dgm:cxnLst>
    <dgm:cxn modelId="{C84BC43A-CCBD-4F84-AE1C-1C4F4ACEEB48}" type="presOf" srcId="{5B92F8DE-6951-4386-98F3-91595562A0B5}" destId="{63362BF9-84E1-4106-AA55-092CC5F0C774}" srcOrd="0" destOrd="0" presId="urn:microsoft.com/office/officeart/2005/8/layout/default#8"/>
    <dgm:cxn modelId="{A0CBF7C1-2BA3-4643-A97F-1B26656CCD57}" type="presOf" srcId="{D0D9B59D-FACA-4155-94F9-D9AD7CDAED53}" destId="{DB295A65-133F-4E3A-A674-11C1723859B8}" srcOrd="0" destOrd="0" presId="urn:microsoft.com/office/officeart/2005/8/layout/default#8"/>
    <dgm:cxn modelId="{629BF237-640D-4AE3-BFC3-69823A9C0598}" srcId="{5B92F8DE-6951-4386-98F3-91595562A0B5}" destId="{7298EF50-BC95-4EB0-A6D9-2EBF1ADB9475}" srcOrd="1" destOrd="0" parTransId="{9314A104-EC2A-4A64-83CF-9C9A44297B27}" sibTransId="{10FD3279-9736-4913-AD45-4664708168C2}"/>
    <dgm:cxn modelId="{2F6A27A8-E357-4067-9474-24808D44BFA3}" type="presOf" srcId="{CCFF3014-9A75-4228-BE64-13B3A3C1BD61}" destId="{2A408B10-3331-4E58-ACDB-4CE208773BF5}" srcOrd="0" destOrd="0" presId="urn:microsoft.com/office/officeart/2005/8/layout/default#8"/>
    <dgm:cxn modelId="{C9036126-E6F1-4308-87F0-F77D568DC454}" type="presOf" srcId="{0A3F6F1B-3D4A-414C-A85B-0AACA2B1977D}" destId="{3B05B787-5320-4D10-BC4F-8E6EB22EB081}" srcOrd="0" destOrd="0" presId="urn:microsoft.com/office/officeart/2005/8/layout/default#8"/>
    <dgm:cxn modelId="{5A4E6163-E2D8-4891-83DD-7AA602A8B41E}" type="presOf" srcId="{E239E238-5B85-4AA0-8A56-6D17CB99EE05}" destId="{25CA81C9-14C3-4E5A-A21D-36E68C562CF3}" srcOrd="0" destOrd="0" presId="urn:microsoft.com/office/officeart/2005/8/layout/default#8"/>
    <dgm:cxn modelId="{B5D69EEC-0F32-426D-BA2C-E8385F8A2363}" srcId="{5B92F8DE-6951-4386-98F3-91595562A0B5}" destId="{E239E238-5B85-4AA0-8A56-6D17CB99EE05}" srcOrd="2" destOrd="0" parTransId="{F091564E-57CE-4AC1-B8EA-0ACE2DCFBE50}" sibTransId="{12523082-C892-4DCB-8C4E-8DAF531ADEC5}"/>
    <dgm:cxn modelId="{AB12C1C1-0798-4BDE-BE06-2E9B5485424F}" srcId="{5B92F8DE-6951-4386-98F3-91595562A0B5}" destId="{CCFF3014-9A75-4228-BE64-13B3A3C1BD61}" srcOrd="3" destOrd="0" parTransId="{2162C85D-EBA9-4765-B1DD-DFB4A7D397B8}" sibTransId="{4A4CC188-9E8B-4C7D-A311-DC9B19280A26}"/>
    <dgm:cxn modelId="{85AD258A-D6B6-48F8-8E34-4A72CF9CC76E}" srcId="{5B92F8DE-6951-4386-98F3-91595562A0B5}" destId="{D0D9B59D-FACA-4155-94F9-D9AD7CDAED53}" srcOrd="0" destOrd="0" parTransId="{99CCD008-B5D9-4EB8-98A9-1ED9F44CE64A}" sibTransId="{99AAE528-10AD-47F9-9CF7-193B9A630E90}"/>
    <dgm:cxn modelId="{FC4629B2-AA6E-41EB-A4A6-CF730E012663}" srcId="{5B92F8DE-6951-4386-98F3-91595562A0B5}" destId="{0A3F6F1B-3D4A-414C-A85B-0AACA2B1977D}" srcOrd="4" destOrd="0" parTransId="{9264DDD2-0537-496B-B571-A5F584D593B4}" sibTransId="{2D6BCF5B-8BAD-44C9-A435-BCB64A25C669}"/>
    <dgm:cxn modelId="{0157FC9E-A782-4E33-875E-BF8F242CEAEE}" type="presOf" srcId="{7298EF50-BC95-4EB0-A6D9-2EBF1ADB9475}" destId="{5AD5EF99-9FCD-4773-84A8-9EE97246427D}" srcOrd="0" destOrd="0" presId="urn:microsoft.com/office/officeart/2005/8/layout/default#8"/>
    <dgm:cxn modelId="{DA89C048-E3AC-4593-B014-F301F11535D4}" type="presParOf" srcId="{63362BF9-84E1-4106-AA55-092CC5F0C774}" destId="{DB295A65-133F-4E3A-A674-11C1723859B8}" srcOrd="0" destOrd="0" presId="urn:microsoft.com/office/officeart/2005/8/layout/default#8"/>
    <dgm:cxn modelId="{197B6DDA-9847-489A-B0CD-3B29644693DD}" type="presParOf" srcId="{63362BF9-84E1-4106-AA55-092CC5F0C774}" destId="{5A0F5DE5-8E94-4717-BE71-501A2C95DAC1}" srcOrd="1" destOrd="0" presId="urn:microsoft.com/office/officeart/2005/8/layout/default#8"/>
    <dgm:cxn modelId="{27D4A043-EDAE-4BBD-819B-20DF9C442AC6}" type="presParOf" srcId="{63362BF9-84E1-4106-AA55-092CC5F0C774}" destId="{5AD5EF99-9FCD-4773-84A8-9EE97246427D}" srcOrd="2" destOrd="0" presId="urn:microsoft.com/office/officeart/2005/8/layout/default#8"/>
    <dgm:cxn modelId="{340204BF-C64D-4FC6-88F1-DEF91750B163}" type="presParOf" srcId="{63362BF9-84E1-4106-AA55-092CC5F0C774}" destId="{9BAC0195-9BD4-414D-90C6-09A9A7730092}" srcOrd="3" destOrd="0" presId="urn:microsoft.com/office/officeart/2005/8/layout/default#8"/>
    <dgm:cxn modelId="{3E2ABC9C-9AED-4DA6-9866-D48807AD840E}" type="presParOf" srcId="{63362BF9-84E1-4106-AA55-092CC5F0C774}" destId="{25CA81C9-14C3-4E5A-A21D-36E68C562CF3}" srcOrd="4" destOrd="0" presId="urn:microsoft.com/office/officeart/2005/8/layout/default#8"/>
    <dgm:cxn modelId="{0CFF311E-A607-411A-83F5-8DDB2DC449BE}" type="presParOf" srcId="{63362BF9-84E1-4106-AA55-092CC5F0C774}" destId="{56D78B73-F14E-4041-922E-FE509DDFEC85}" srcOrd="5" destOrd="0" presId="urn:microsoft.com/office/officeart/2005/8/layout/default#8"/>
    <dgm:cxn modelId="{94632568-4A97-4960-9747-9A6D82CD3875}" type="presParOf" srcId="{63362BF9-84E1-4106-AA55-092CC5F0C774}" destId="{2A408B10-3331-4E58-ACDB-4CE208773BF5}" srcOrd="6" destOrd="0" presId="urn:microsoft.com/office/officeart/2005/8/layout/default#8"/>
    <dgm:cxn modelId="{62B59417-2F45-49E1-A1D7-1A735739AFFD}" type="presParOf" srcId="{63362BF9-84E1-4106-AA55-092CC5F0C774}" destId="{5CC9B6E0-4A7D-4C64-A097-AFE0B8D8B4D6}" srcOrd="7" destOrd="0" presId="urn:microsoft.com/office/officeart/2005/8/layout/default#8"/>
    <dgm:cxn modelId="{9F4E914F-C7BD-43C2-831E-00D5243E48AD}" type="presParOf" srcId="{63362BF9-84E1-4106-AA55-092CC5F0C774}" destId="{3B05B787-5320-4D10-BC4F-8E6EB22EB081}" srcOrd="8" destOrd="0" presId="urn:microsoft.com/office/officeart/2005/8/layout/default#8"/>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62DF3BC-8199-4FD8-A578-5D1D6835633E}" type="doc">
      <dgm:prSet loTypeId="urn:microsoft.com/office/officeart/2005/8/layout/hProcess3" loCatId="process" qsTypeId="urn:microsoft.com/office/officeart/2005/8/quickstyle/3d9" qsCatId="3D" csTypeId="urn:microsoft.com/office/officeart/2005/8/colors/accent1_3" csCatId="accent1" phldr="1"/>
      <dgm:spPr/>
    </dgm:pt>
    <dgm:pt modelId="{F03F051C-DF43-4062-8F93-19DB3CD6E73D}">
      <dgm:prSet phldrT="[文字]" custT="1"/>
      <dgm:spPr/>
      <dgm:t>
        <a:bodyPr/>
        <a:lstStyle/>
        <a:p>
          <a:r>
            <a:rPr lang="zh-TW" altLang="en-US" sz="3200" b="1" dirty="0" smtClean="0">
              <a:solidFill>
                <a:schemeClr val="bg1">
                  <a:lumMod val="85000"/>
                </a:schemeClr>
              </a:solidFill>
              <a:latin typeface="微軟正黑體" pitchFamily="34" charset="-120"/>
              <a:ea typeface="微軟正黑體" pitchFamily="34" charset="-120"/>
              <a:cs typeface="微軟正黑體 Light" pitchFamily="34" charset="-120"/>
            </a:rPr>
            <a:t>管道</a:t>
          </a:r>
          <a:endParaRPr lang="zh-TW" altLang="en-US" sz="3200" b="1" dirty="0">
            <a:solidFill>
              <a:schemeClr val="bg1">
                <a:lumMod val="85000"/>
              </a:schemeClr>
            </a:solidFill>
            <a:latin typeface="微軟正黑體" pitchFamily="34" charset="-120"/>
            <a:ea typeface="微軟正黑體" pitchFamily="34" charset="-120"/>
            <a:cs typeface="微軟正黑體 Light" pitchFamily="34" charset="-120"/>
          </a:endParaRPr>
        </a:p>
      </dgm:t>
    </dgm:pt>
    <dgm:pt modelId="{B397F024-3BB8-44D5-B54D-DE9D3FA87158}" type="parTrans" cxnId="{432F736D-ADE5-48D9-85E7-02BF17B927A7}">
      <dgm:prSet/>
      <dgm:spPr/>
      <dgm:t>
        <a:bodyPr/>
        <a:lstStyle/>
        <a:p>
          <a:endParaRPr lang="zh-TW" altLang="en-US"/>
        </a:p>
      </dgm:t>
    </dgm:pt>
    <dgm:pt modelId="{FC759FA6-7593-45BB-85C4-A5B64808C09E}" type="sibTrans" cxnId="{432F736D-ADE5-48D9-85E7-02BF17B927A7}">
      <dgm:prSet/>
      <dgm:spPr/>
      <dgm:t>
        <a:bodyPr/>
        <a:lstStyle/>
        <a:p>
          <a:endParaRPr lang="zh-TW" altLang="en-US"/>
        </a:p>
      </dgm:t>
    </dgm:pt>
    <dgm:pt modelId="{C22EFE3C-E1C7-4BA9-913E-A7E1142682CA}" type="pres">
      <dgm:prSet presAssocID="{362DF3BC-8199-4FD8-A578-5D1D6835633E}" presName="Name0" presStyleCnt="0">
        <dgm:presLayoutVars>
          <dgm:dir/>
          <dgm:animLvl val="lvl"/>
          <dgm:resizeHandles val="exact"/>
        </dgm:presLayoutVars>
      </dgm:prSet>
      <dgm:spPr/>
    </dgm:pt>
    <dgm:pt modelId="{E944386E-361B-49E3-A0EC-D90BEB7328FF}" type="pres">
      <dgm:prSet presAssocID="{362DF3BC-8199-4FD8-A578-5D1D6835633E}" presName="dummy" presStyleCnt="0"/>
      <dgm:spPr/>
    </dgm:pt>
    <dgm:pt modelId="{107DB5E3-E50A-40ED-AA6F-CB5943FAEA29}" type="pres">
      <dgm:prSet presAssocID="{362DF3BC-8199-4FD8-A578-5D1D6835633E}" presName="linH" presStyleCnt="0"/>
      <dgm:spPr/>
    </dgm:pt>
    <dgm:pt modelId="{38B9E95A-C3D2-4AB0-A9F3-B374ED54367D}" type="pres">
      <dgm:prSet presAssocID="{362DF3BC-8199-4FD8-A578-5D1D6835633E}" presName="padding1" presStyleCnt="0"/>
      <dgm:spPr/>
    </dgm:pt>
    <dgm:pt modelId="{F7D62F3B-8443-4C4C-B1F9-3F72E06F3180}" type="pres">
      <dgm:prSet presAssocID="{F03F051C-DF43-4062-8F93-19DB3CD6E73D}" presName="linV" presStyleCnt="0"/>
      <dgm:spPr/>
    </dgm:pt>
    <dgm:pt modelId="{1EEF90CF-6280-45F7-A55A-22486B4A522B}" type="pres">
      <dgm:prSet presAssocID="{F03F051C-DF43-4062-8F93-19DB3CD6E73D}" presName="spVertical1" presStyleCnt="0"/>
      <dgm:spPr/>
    </dgm:pt>
    <dgm:pt modelId="{1ECFD39A-8E9F-4FA1-BCDB-6DF2E67D0333}" type="pres">
      <dgm:prSet presAssocID="{F03F051C-DF43-4062-8F93-19DB3CD6E73D}" presName="parTx" presStyleLbl="revTx" presStyleIdx="0" presStyleCnt="1" custLinFactNeighborX="-81" custLinFactNeighborY="86843">
        <dgm:presLayoutVars>
          <dgm:chMax val="0"/>
          <dgm:chPref val="0"/>
          <dgm:bulletEnabled val="1"/>
        </dgm:presLayoutVars>
      </dgm:prSet>
      <dgm:spPr/>
      <dgm:t>
        <a:bodyPr/>
        <a:lstStyle/>
        <a:p>
          <a:endParaRPr lang="zh-TW" altLang="en-US"/>
        </a:p>
      </dgm:t>
    </dgm:pt>
    <dgm:pt modelId="{8D8EFC7A-642F-4A5A-9DC6-1FA104FE5F15}" type="pres">
      <dgm:prSet presAssocID="{F03F051C-DF43-4062-8F93-19DB3CD6E73D}" presName="spVertical2" presStyleCnt="0"/>
      <dgm:spPr/>
    </dgm:pt>
    <dgm:pt modelId="{B29A1AEF-355E-4AB2-BAA9-5314AE88614E}" type="pres">
      <dgm:prSet presAssocID="{F03F051C-DF43-4062-8F93-19DB3CD6E73D}" presName="spVertical3" presStyleCnt="0"/>
      <dgm:spPr/>
    </dgm:pt>
    <dgm:pt modelId="{1B2C8B96-227E-4A89-8D9C-D53139436385}" type="pres">
      <dgm:prSet presAssocID="{362DF3BC-8199-4FD8-A578-5D1D6835633E}" presName="padding2" presStyleCnt="0"/>
      <dgm:spPr/>
    </dgm:pt>
    <dgm:pt modelId="{8EFDE747-F03B-49F9-8ABC-D027C4647E03}" type="pres">
      <dgm:prSet presAssocID="{362DF3BC-8199-4FD8-A578-5D1D6835633E}" presName="negArrow" presStyleCnt="0"/>
      <dgm:spPr/>
    </dgm:pt>
    <dgm:pt modelId="{05AFA4A0-C1EA-4669-85A9-3BA117E6A976}" type="pres">
      <dgm:prSet presAssocID="{362DF3BC-8199-4FD8-A578-5D1D6835633E}" presName="backgroundArrow" presStyleLbl="node1" presStyleIdx="0" presStyleCnt="1" custScaleY="142191" custLinFactY="26096" custLinFactNeighborX="25661" custLinFactNeighborY="100000"/>
      <dgm:spPr/>
    </dgm:pt>
  </dgm:ptLst>
  <dgm:cxnLst>
    <dgm:cxn modelId="{432F736D-ADE5-48D9-85E7-02BF17B927A7}" srcId="{362DF3BC-8199-4FD8-A578-5D1D6835633E}" destId="{F03F051C-DF43-4062-8F93-19DB3CD6E73D}" srcOrd="0" destOrd="0" parTransId="{B397F024-3BB8-44D5-B54D-DE9D3FA87158}" sibTransId="{FC759FA6-7593-45BB-85C4-A5B64808C09E}"/>
    <dgm:cxn modelId="{14B1D7F4-C376-43DC-89A4-572489557D27}" type="presOf" srcId="{F03F051C-DF43-4062-8F93-19DB3CD6E73D}" destId="{1ECFD39A-8E9F-4FA1-BCDB-6DF2E67D0333}" srcOrd="0" destOrd="0" presId="urn:microsoft.com/office/officeart/2005/8/layout/hProcess3"/>
    <dgm:cxn modelId="{AFBFEDD4-6DC4-4F74-A049-A8487295685F}" type="presOf" srcId="{362DF3BC-8199-4FD8-A578-5D1D6835633E}" destId="{C22EFE3C-E1C7-4BA9-913E-A7E1142682CA}" srcOrd="0" destOrd="0" presId="urn:microsoft.com/office/officeart/2005/8/layout/hProcess3"/>
    <dgm:cxn modelId="{8D014F57-A755-45B5-A991-356F76B7661A}" type="presParOf" srcId="{C22EFE3C-E1C7-4BA9-913E-A7E1142682CA}" destId="{E944386E-361B-49E3-A0EC-D90BEB7328FF}" srcOrd="0" destOrd="0" presId="urn:microsoft.com/office/officeart/2005/8/layout/hProcess3"/>
    <dgm:cxn modelId="{87F44885-EF5B-4EDD-94D0-73D1B61A1B40}" type="presParOf" srcId="{C22EFE3C-E1C7-4BA9-913E-A7E1142682CA}" destId="{107DB5E3-E50A-40ED-AA6F-CB5943FAEA29}" srcOrd="1" destOrd="0" presId="urn:microsoft.com/office/officeart/2005/8/layout/hProcess3"/>
    <dgm:cxn modelId="{F6B2E670-A3B8-4DCC-BFC5-9042E2885EDF}" type="presParOf" srcId="{107DB5E3-E50A-40ED-AA6F-CB5943FAEA29}" destId="{38B9E95A-C3D2-4AB0-A9F3-B374ED54367D}" srcOrd="0" destOrd="0" presId="urn:microsoft.com/office/officeart/2005/8/layout/hProcess3"/>
    <dgm:cxn modelId="{76404C3A-40E0-41A9-8049-E3D40EA91ABF}" type="presParOf" srcId="{107DB5E3-E50A-40ED-AA6F-CB5943FAEA29}" destId="{F7D62F3B-8443-4C4C-B1F9-3F72E06F3180}" srcOrd="1" destOrd="0" presId="urn:microsoft.com/office/officeart/2005/8/layout/hProcess3"/>
    <dgm:cxn modelId="{10A8008B-7BEC-43E0-BDED-09515F470A64}" type="presParOf" srcId="{F7D62F3B-8443-4C4C-B1F9-3F72E06F3180}" destId="{1EEF90CF-6280-45F7-A55A-22486B4A522B}" srcOrd="0" destOrd="0" presId="urn:microsoft.com/office/officeart/2005/8/layout/hProcess3"/>
    <dgm:cxn modelId="{198B5189-C88E-4A1F-AEFB-7A4B2F431ABF}" type="presParOf" srcId="{F7D62F3B-8443-4C4C-B1F9-3F72E06F3180}" destId="{1ECFD39A-8E9F-4FA1-BCDB-6DF2E67D0333}" srcOrd="1" destOrd="0" presId="urn:microsoft.com/office/officeart/2005/8/layout/hProcess3"/>
    <dgm:cxn modelId="{4E1C978D-0CA2-4134-B609-707A1C191B60}" type="presParOf" srcId="{F7D62F3B-8443-4C4C-B1F9-3F72E06F3180}" destId="{8D8EFC7A-642F-4A5A-9DC6-1FA104FE5F15}" srcOrd="2" destOrd="0" presId="urn:microsoft.com/office/officeart/2005/8/layout/hProcess3"/>
    <dgm:cxn modelId="{48B3FC18-A97D-4FB4-8302-9DA5222F1FDF}" type="presParOf" srcId="{F7D62F3B-8443-4C4C-B1F9-3F72E06F3180}" destId="{B29A1AEF-355E-4AB2-BAA9-5314AE88614E}" srcOrd="3" destOrd="0" presId="urn:microsoft.com/office/officeart/2005/8/layout/hProcess3"/>
    <dgm:cxn modelId="{5BC79908-9D72-4E77-B8E5-0462E047A984}" type="presParOf" srcId="{107DB5E3-E50A-40ED-AA6F-CB5943FAEA29}" destId="{1B2C8B96-227E-4A89-8D9C-D53139436385}" srcOrd="2" destOrd="0" presId="urn:microsoft.com/office/officeart/2005/8/layout/hProcess3"/>
    <dgm:cxn modelId="{2735C6FD-1074-41D6-BE0C-A539E7BE4243}" type="presParOf" srcId="{107DB5E3-E50A-40ED-AA6F-CB5943FAEA29}" destId="{8EFDE747-F03B-49F9-8ABC-D027C4647E03}" srcOrd="3" destOrd="0" presId="urn:microsoft.com/office/officeart/2005/8/layout/hProcess3"/>
    <dgm:cxn modelId="{E5FB38AD-8D4F-451F-8512-CA505D18B3D0}" type="presParOf" srcId="{107DB5E3-E50A-40ED-AA6F-CB5943FAEA29}" destId="{05AFA4A0-C1EA-4669-85A9-3BA117E6A976}" srcOrd="4" destOrd="0" presId="urn:microsoft.com/office/officeart/2005/8/layout/hProcess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7440F41-41C9-4E82-B509-25F009BC9131}" type="doc">
      <dgm:prSet loTypeId="urn:microsoft.com/office/officeart/2005/8/layout/default#9" loCatId="list" qsTypeId="urn:microsoft.com/office/officeart/2005/8/quickstyle/3d9" qsCatId="3D" csTypeId="urn:microsoft.com/office/officeart/2005/8/colors/colorful5" csCatId="colorful" phldr="1"/>
      <dgm:spPr/>
      <dgm:t>
        <a:bodyPr/>
        <a:lstStyle/>
        <a:p>
          <a:endParaRPr lang="zh-TW" altLang="en-US"/>
        </a:p>
      </dgm:t>
    </dgm:pt>
    <dgm:pt modelId="{E7D579D3-53F9-4683-A05D-6C57BA99A41A}">
      <dgm:prSet phldrT="[文字]"/>
      <dgm:spPr/>
      <dgm:t>
        <a:bodyPr/>
        <a:lstStyle/>
        <a:p>
          <a:r>
            <a:rPr lang="en-US" altLang="zh-TW" b="1" dirty="0" smtClean="0">
              <a:latin typeface="微軟正黑體" pitchFamily="34" charset="-120"/>
              <a:ea typeface="微軟正黑體" pitchFamily="34" charset="-120"/>
            </a:rPr>
            <a:t>(1)</a:t>
          </a:r>
          <a:r>
            <a:rPr lang="zh-TW" altLang="en-US" b="1" dirty="0" smtClean="0">
              <a:latin typeface="微軟正黑體" pitchFamily="34" charset="-120"/>
              <a:ea typeface="微軟正黑體" pitchFamily="34" charset="-120"/>
            </a:rPr>
            <a:t>考試入學</a:t>
          </a:r>
          <a:endParaRPr lang="zh-TW" altLang="en-US" b="1" dirty="0">
            <a:latin typeface="微軟正黑體" pitchFamily="34" charset="-120"/>
            <a:ea typeface="微軟正黑體" pitchFamily="34" charset="-120"/>
          </a:endParaRPr>
        </a:p>
      </dgm:t>
    </dgm:pt>
    <dgm:pt modelId="{129A983B-AF0D-470A-8C4E-A447C646E2DB}" type="parTrans" cxnId="{FDECE70E-3E3A-45B9-B6CE-45EBF8A82249}">
      <dgm:prSet/>
      <dgm:spPr/>
      <dgm:t>
        <a:bodyPr/>
        <a:lstStyle/>
        <a:p>
          <a:endParaRPr lang="zh-TW" altLang="en-US"/>
        </a:p>
      </dgm:t>
    </dgm:pt>
    <dgm:pt modelId="{2B74DA33-3681-43BC-8343-CC55DB93738E}" type="sibTrans" cxnId="{FDECE70E-3E3A-45B9-B6CE-45EBF8A82249}">
      <dgm:prSet/>
      <dgm:spPr/>
      <dgm:t>
        <a:bodyPr/>
        <a:lstStyle/>
        <a:p>
          <a:endParaRPr lang="zh-TW" altLang="en-US"/>
        </a:p>
      </dgm:t>
    </dgm:pt>
    <dgm:pt modelId="{CA954E77-63F5-43D8-8AB5-1A79B2D03857}" type="pres">
      <dgm:prSet presAssocID="{E7440F41-41C9-4E82-B509-25F009BC9131}" presName="diagram" presStyleCnt="0">
        <dgm:presLayoutVars>
          <dgm:dir/>
          <dgm:resizeHandles val="exact"/>
        </dgm:presLayoutVars>
      </dgm:prSet>
      <dgm:spPr/>
      <dgm:t>
        <a:bodyPr/>
        <a:lstStyle/>
        <a:p>
          <a:endParaRPr lang="zh-TW" altLang="en-US"/>
        </a:p>
      </dgm:t>
    </dgm:pt>
    <dgm:pt modelId="{379F1CDE-3E7A-4211-8892-BA8468809B33}" type="pres">
      <dgm:prSet presAssocID="{E7D579D3-53F9-4683-A05D-6C57BA99A41A}" presName="node" presStyleLbl="node1" presStyleIdx="0" presStyleCnt="1" custLinFactNeighborX="6452" custLinFactNeighborY="12366">
        <dgm:presLayoutVars>
          <dgm:bulletEnabled val="1"/>
        </dgm:presLayoutVars>
      </dgm:prSet>
      <dgm:spPr/>
      <dgm:t>
        <a:bodyPr/>
        <a:lstStyle/>
        <a:p>
          <a:endParaRPr lang="zh-TW" altLang="en-US"/>
        </a:p>
      </dgm:t>
    </dgm:pt>
  </dgm:ptLst>
  <dgm:cxnLst>
    <dgm:cxn modelId="{9E3A1E29-72E0-4AE6-BFFA-A093FFF12DBF}" type="presOf" srcId="{E7D579D3-53F9-4683-A05D-6C57BA99A41A}" destId="{379F1CDE-3E7A-4211-8892-BA8468809B33}" srcOrd="0" destOrd="0" presId="urn:microsoft.com/office/officeart/2005/8/layout/default#9"/>
    <dgm:cxn modelId="{C6620E94-20E0-4379-9566-FEEC763C8C06}" type="presOf" srcId="{E7440F41-41C9-4E82-B509-25F009BC9131}" destId="{CA954E77-63F5-43D8-8AB5-1A79B2D03857}" srcOrd="0" destOrd="0" presId="urn:microsoft.com/office/officeart/2005/8/layout/default#9"/>
    <dgm:cxn modelId="{FDECE70E-3E3A-45B9-B6CE-45EBF8A82249}" srcId="{E7440F41-41C9-4E82-B509-25F009BC9131}" destId="{E7D579D3-53F9-4683-A05D-6C57BA99A41A}" srcOrd="0" destOrd="0" parTransId="{129A983B-AF0D-470A-8C4E-A447C646E2DB}" sibTransId="{2B74DA33-3681-43BC-8343-CC55DB93738E}"/>
    <dgm:cxn modelId="{75B712EE-6733-4EC4-B284-06D76F6D547B}" type="presParOf" srcId="{CA954E77-63F5-43D8-8AB5-1A79B2D03857}" destId="{379F1CDE-3E7A-4211-8892-BA8468809B33}" srcOrd="0" destOrd="0" presId="urn:microsoft.com/office/officeart/2005/8/layout/default#9"/>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5088D-618B-4016-AB31-366CD4761029}">
      <dsp:nvSpPr>
        <dsp:cNvPr id="0" name=""/>
        <dsp:cNvSpPr/>
      </dsp:nvSpPr>
      <dsp:spPr>
        <a:xfrm>
          <a:off x="0" y="312543"/>
          <a:ext cx="7686699"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531EB7-56BC-41F5-AAAE-72013FC297B2}">
      <dsp:nvSpPr>
        <dsp:cNvPr id="0" name=""/>
        <dsp:cNvSpPr/>
      </dsp:nvSpPr>
      <dsp:spPr>
        <a:xfrm>
          <a:off x="428629" y="59064"/>
          <a:ext cx="2212324" cy="501840"/>
        </a:xfrm>
        <a:prstGeom prst="roundRect">
          <a:avLst/>
        </a:prstGeom>
        <a:solidFill>
          <a:srgbClr val="D85136"/>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203377" tIns="0" rIns="203377" bIns="0" numCol="1" spcCol="1270" anchor="ctr" anchorCtr="0">
          <a:noAutofit/>
        </a:bodyPr>
        <a:lstStyle/>
        <a:p>
          <a:pPr lvl="0" algn="l" defTabSz="1244600">
            <a:lnSpc>
              <a:spcPct val="90000"/>
            </a:lnSpc>
            <a:spcBef>
              <a:spcPct val="0"/>
            </a:spcBef>
            <a:spcAft>
              <a:spcPct val="35000"/>
            </a:spcAft>
          </a:pPr>
          <a:r>
            <a:rPr lang="en-US" altLang="zh-TW" sz="2800" b="1" kern="1200" dirty="0" smtClean="0">
              <a:solidFill>
                <a:schemeClr val="tx1"/>
              </a:solidFill>
              <a:effectLst/>
              <a:latin typeface="標楷體" pitchFamily="65" charset="-120"/>
              <a:ea typeface="標楷體" pitchFamily="65" charset="-120"/>
            </a:rPr>
            <a:t>1</a:t>
          </a:r>
          <a:r>
            <a:rPr lang="en-US" altLang="zh-TW" sz="2800" b="1" kern="1200" dirty="0" smtClean="0">
              <a:solidFill>
                <a:schemeClr val="tx1"/>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2800" b="0" kern="1200" dirty="0" smtClean="0">
              <a:solidFill>
                <a:schemeClr val="tx1"/>
              </a:solidFill>
              <a:effectLst/>
              <a:latin typeface="標楷體" pitchFamily="65" charset="-120"/>
              <a:ea typeface="標楷體" pitchFamily="65" charset="-120"/>
            </a:rPr>
            <a:t>前言</a:t>
          </a:r>
          <a:endParaRPr lang="zh-TW" altLang="en-US" sz="2800" b="0" kern="1200" dirty="0">
            <a:solidFill>
              <a:schemeClr val="tx1"/>
            </a:solidFill>
            <a:effectLst/>
            <a:latin typeface="標楷體" pitchFamily="65" charset="-120"/>
            <a:ea typeface="標楷體" pitchFamily="65" charset="-120"/>
          </a:endParaRPr>
        </a:p>
      </dsp:txBody>
      <dsp:txXfrm>
        <a:off x="453127" y="83562"/>
        <a:ext cx="2163328" cy="452844"/>
      </dsp:txXfrm>
    </dsp:sp>
    <dsp:sp modelId="{18A6D143-290B-4A7F-A13B-3C6B8056D27E}">
      <dsp:nvSpPr>
        <dsp:cNvPr id="0" name=""/>
        <dsp:cNvSpPr/>
      </dsp:nvSpPr>
      <dsp:spPr>
        <a:xfrm>
          <a:off x="0" y="1083663"/>
          <a:ext cx="7686699"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B1E6A8-D454-45C3-B547-6B6C5A48E13C}">
      <dsp:nvSpPr>
        <dsp:cNvPr id="0" name=""/>
        <dsp:cNvSpPr/>
      </dsp:nvSpPr>
      <dsp:spPr>
        <a:xfrm>
          <a:off x="2920353" y="87676"/>
          <a:ext cx="3370087" cy="501840"/>
        </a:xfrm>
        <a:prstGeom prst="roundRect">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203377" tIns="0" rIns="203377" bIns="0" numCol="1" spcCol="1270" anchor="ctr" anchorCtr="0">
          <a:noAutofit/>
        </a:bodyPr>
        <a:lstStyle/>
        <a:p>
          <a:pPr lvl="0" algn="l" defTabSz="1244600">
            <a:lnSpc>
              <a:spcPct val="90000"/>
            </a:lnSpc>
            <a:spcBef>
              <a:spcPct val="0"/>
            </a:spcBef>
            <a:spcAft>
              <a:spcPct val="35000"/>
            </a:spcAft>
          </a:pPr>
          <a:r>
            <a:rPr lang="en-US" altLang="zh-TW" sz="2800" b="1" kern="1200" dirty="0" smtClean="0">
              <a:solidFill>
                <a:schemeClr val="tx1"/>
              </a:solidFill>
              <a:effectLst/>
              <a:latin typeface="標楷體" pitchFamily="65" charset="-120"/>
              <a:ea typeface="標楷體" pitchFamily="65" charset="-120"/>
            </a:rPr>
            <a:t>2.</a:t>
          </a:r>
          <a:r>
            <a:rPr lang="zh-TW" altLang="en-US" sz="2800" b="1" kern="1200" dirty="0" smtClean="0">
              <a:solidFill>
                <a:schemeClr val="tx1"/>
              </a:solidFill>
              <a:effectLst/>
              <a:latin typeface="標楷體" pitchFamily="65" charset="-120"/>
              <a:ea typeface="標楷體" pitchFamily="65" charset="-120"/>
            </a:rPr>
            <a:t>嘉義區免試入學</a:t>
          </a:r>
          <a:endParaRPr lang="en-US" altLang="zh-TW" sz="2800" b="1" kern="1200" dirty="0" smtClean="0">
            <a:solidFill>
              <a:schemeClr val="tx1"/>
            </a:solidFill>
            <a:effectLst/>
            <a:latin typeface="標楷體" pitchFamily="65" charset="-120"/>
            <a:ea typeface="標楷體" pitchFamily="65" charset="-120"/>
          </a:endParaRPr>
        </a:p>
      </dsp:txBody>
      <dsp:txXfrm>
        <a:off x="2944851" y="112174"/>
        <a:ext cx="3321091" cy="452844"/>
      </dsp:txXfrm>
    </dsp:sp>
    <dsp:sp modelId="{5D66BE9F-9315-4CDC-9B1B-681DF071C6C8}">
      <dsp:nvSpPr>
        <dsp:cNvPr id="0" name=""/>
        <dsp:cNvSpPr/>
      </dsp:nvSpPr>
      <dsp:spPr>
        <a:xfrm>
          <a:off x="0" y="1840249"/>
          <a:ext cx="7686699"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F01A1F-A479-44C2-BBAE-CAE70EB917D7}">
      <dsp:nvSpPr>
        <dsp:cNvPr id="0" name=""/>
        <dsp:cNvSpPr/>
      </dsp:nvSpPr>
      <dsp:spPr>
        <a:xfrm>
          <a:off x="416695" y="951772"/>
          <a:ext cx="5357875" cy="501840"/>
        </a:xfrm>
        <a:prstGeom prst="round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203377" tIns="0" rIns="203377" bIns="0" numCol="1" spcCol="1270" anchor="ctr" anchorCtr="0">
          <a:noAutofit/>
        </a:bodyPr>
        <a:lstStyle/>
        <a:p>
          <a:pPr lvl="0" algn="l" defTabSz="1244600">
            <a:lnSpc>
              <a:spcPct val="90000"/>
            </a:lnSpc>
            <a:spcBef>
              <a:spcPct val="0"/>
            </a:spcBef>
            <a:spcAft>
              <a:spcPct val="35000"/>
            </a:spcAft>
          </a:pPr>
          <a:r>
            <a:rPr lang="en-US" altLang="zh-TW" sz="2800" b="1" kern="1200" dirty="0" smtClean="0">
              <a:solidFill>
                <a:schemeClr val="tx1"/>
              </a:solidFill>
              <a:effectLst/>
              <a:latin typeface="標楷體" pitchFamily="65" charset="-120"/>
              <a:ea typeface="標楷體" pitchFamily="65" charset="-120"/>
            </a:rPr>
            <a:t>3.</a:t>
          </a:r>
          <a:r>
            <a:rPr lang="zh-TW" altLang="en-US" sz="2800" b="0" kern="1200" dirty="0" smtClean="0">
              <a:solidFill>
                <a:schemeClr val="tx1"/>
              </a:solidFill>
              <a:effectLst/>
              <a:latin typeface="標楷體" pitchFamily="65" charset="-120"/>
              <a:ea typeface="標楷體" pitchFamily="65" charset="-120"/>
            </a:rPr>
            <a:t>特色招生</a:t>
          </a:r>
          <a:endParaRPr lang="en-US" altLang="zh-TW" sz="2800" b="0" kern="1200" dirty="0" smtClean="0">
            <a:solidFill>
              <a:schemeClr val="tx1"/>
            </a:solidFill>
            <a:effectLst/>
            <a:latin typeface="標楷體" pitchFamily="65" charset="-120"/>
            <a:ea typeface="標楷體" pitchFamily="65" charset="-120"/>
          </a:endParaRPr>
        </a:p>
      </dsp:txBody>
      <dsp:txXfrm>
        <a:off x="441193" y="976270"/>
        <a:ext cx="5308879" cy="452844"/>
      </dsp:txXfrm>
    </dsp:sp>
    <dsp:sp modelId="{D756CA58-7E97-4808-8816-8F9DC71D71A3}">
      <dsp:nvSpPr>
        <dsp:cNvPr id="0" name=""/>
        <dsp:cNvSpPr/>
      </dsp:nvSpPr>
      <dsp:spPr>
        <a:xfrm>
          <a:off x="0" y="2625903"/>
          <a:ext cx="7686699"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86BB9C-1B85-4E71-BAB7-93EE936841BB}">
      <dsp:nvSpPr>
        <dsp:cNvPr id="0" name=""/>
        <dsp:cNvSpPr/>
      </dsp:nvSpPr>
      <dsp:spPr>
        <a:xfrm>
          <a:off x="416695" y="1671850"/>
          <a:ext cx="5380689" cy="501840"/>
        </a:xfrm>
        <a:prstGeom prst="roundRect">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txBody>
        <a:bodyPr spcFirstLastPara="0" vert="horz" wrap="square" lIns="203377" tIns="0" rIns="203377" bIns="0" numCol="1" spcCol="1270" anchor="ctr" anchorCtr="0">
          <a:noAutofit/>
        </a:bodyPr>
        <a:lstStyle/>
        <a:p>
          <a:pPr lvl="0" algn="l" defTabSz="1244600">
            <a:lnSpc>
              <a:spcPct val="90000"/>
            </a:lnSpc>
            <a:spcBef>
              <a:spcPct val="0"/>
            </a:spcBef>
            <a:spcAft>
              <a:spcPct val="35000"/>
            </a:spcAft>
          </a:pPr>
          <a:r>
            <a:rPr lang="en-US" altLang="zh-TW" sz="2800" b="1" kern="1200" dirty="0" smtClean="0">
              <a:solidFill>
                <a:schemeClr val="tx1"/>
              </a:solidFill>
              <a:effectLst/>
              <a:latin typeface="標楷體" pitchFamily="65" charset="-120"/>
              <a:ea typeface="標楷體" pitchFamily="65" charset="-120"/>
            </a:rPr>
            <a:t>4.</a:t>
          </a:r>
          <a:r>
            <a:rPr lang="zh-TW" altLang="en-US" sz="2800" b="0" kern="1200" dirty="0" smtClean="0">
              <a:solidFill>
                <a:schemeClr val="tx1"/>
              </a:solidFill>
              <a:effectLst/>
              <a:latin typeface="標楷體" pitchFamily="65" charset="-120"/>
              <a:ea typeface="標楷體" pitchFamily="65" charset="-120"/>
            </a:rPr>
            <a:t>國中教育會考</a:t>
          </a:r>
          <a:endParaRPr lang="en-US" altLang="zh-TW" sz="2800" b="0" kern="1200" dirty="0" smtClean="0">
            <a:solidFill>
              <a:schemeClr val="tx1"/>
            </a:solidFill>
            <a:effectLst/>
            <a:latin typeface="標楷體" pitchFamily="65" charset="-120"/>
            <a:ea typeface="標楷體" pitchFamily="65" charset="-120"/>
          </a:endParaRPr>
        </a:p>
      </dsp:txBody>
      <dsp:txXfrm>
        <a:off x="441193" y="1696348"/>
        <a:ext cx="5331693" cy="452844"/>
      </dsp:txXfrm>
    </dsp:sp>
    <dsp:sp modelId="{4D45BF04-51F7-44FB-9B8A-976C04AD8020}">
      <dsp:nvSpPr>
        <dsp:cNvPr id="0" name=""/>
        <dsp:cNvSpPr/>
      </dsp:nvSpPr>
      <dsp:spPr>
        <a:xfrm>
          <a:off x="0" y="3397023"/>
          <a:ext cx="7686699"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AE8C9D-2A22-42FF-B6FE-FC80B88D34EF}">
      <dsp:nvSpPr>
        <dsp:cNvPr id="0" name=""/>
        <dsp:cNvSpPr/>
      </dsp:nvSpPr>
      <dsp:spPr>
        <a:xfrm>
          <a:off x="416695" y="2535946"/>
          <a:ext cx="5380689"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377" tIns="0" rIns="203377" bIns="0" numCol="1" spcCol="1270" anchor="ctr" anchorCtr="0">
          <a:noAutofit/>
        </a:bodyPr>
        <a:lstStyle/>
        <a:p>
          <a:pPr lvl="0" algn="l" defTabSz="1244600">
            <a:lnSpc>
              <a:spcPct val="90000"/>
            </a:lnSpc>
            <a:spcBef>
              <a:spcPct val="0"/>
            </a:spcBef>
            <a:spcAft>
              <a:spcPct val="35000"/>
            </a:spcAft>
          </a:pPr>
          <a:r>
            <a:rPr lang="en-US" altLang="zh-TW" sz="2800" b="1" kern="1200" dirty="0" smtClean="0">
              <a:solidFill>
                <a:schemeClr val="tx1"/>
              </a:solidFill>
              <a:effectLst/>
              <a:latin typeface="標楷體" pitchFamily="65" charset="-120"/>
              <a:ea typeface="標楷體" pitchFamily="65" charset="-120"/>
            </a:rPr>
            <a:t>5.</a:t>
          </a:r>
          <a:r>
            <a:rPr lang="zh-TW" altLang="en-US" sz="2800" b="1" kern="1200" dirty="0" smtClean="0">
              <a:solidFill>
                <a:srgbClr val="FFFF00"/>
              </a:solidFill>
              <a:effectLst/>
              <a:latin typeface="標楷體" pitchFamily="65" charset="-120"/>
              <a:ea typeface="標楷體" pitchFamily="65" charset="-120"/>
            </a:rPr>
            <a:t>五專免試入學</a:t>
          </a:r>
          <a:endParaRPr lang="en-US" altLang="zh-TW" sz="2800" b="1" kern="1200" dirty="0" smtClean="0">
            <a:solidFill>
              <a:srgbClr val="FFFF00"/>
            </a:solidFill>
            <a:effectLst/>
            <a:latin typeface="標楷體" pitchFamily="65" charset="-120"/>
            <a:ea typeface="標楷體" pitchFamily="65" charset="-120"/>
          </a:endParaRPr>
        </a:p>
      </dsp:txBody>
      <dsp:txXfrm>
        <a:off x="441193" y="2560444"/>
        <a:ext cx="5331693" cy="452844"/>
      </dsp:txXfrm>
    </dsp:sp>
    <dsp:sp modelId="{D8C74C1F-B745-464F-AF61-ACBF3DAA0E5C}">
      <dsp:nvSpPr>
        <dsp:cNvPr id="0" name=""/>
        <dsp:cNvSpPr/>
      </dsp:nvSpPr>
      <dsp:spPr>
        <a:xfrm>
          <a:off x="0" y="4168143"/>
          <a:ext cx="7686699"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D1C19E-61D9-4D70-8767-D7ABE93BACEC}">
      <dsp:nvSpPr>
        <dsp:cNvPr id="0" name=""/>
        <dsp:cNvSpPr/>
      </dsp:nvSpPr>
      <dsp:spPr>
        <a:xfrm>
          <a:off x="501291" y="3904100"/>
          <a:ext cx="5380689" cy="501840"/>
        </a:xfrm>
        <a:prstGeom prst="roundRect">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4"/>
        </a:lnRef>
        <a:fillRef idx="3">
          <a:schemeClr val="accent4"/>
        </a:fillRef>
        <a:effectRef idx="3">
          <a:schemeClr val="accent4"/>
        </a:effectRef>
        <a:fontRef idx="minor">
          <a:schemeClr val="lt1"/>
        </a:fontRef>
      </dsp:style>
      <dsp:txBody>
        <a:bodyPr spcFirstLastPara="0" vert="horz" wrap="square" lIns="203377" tIns="0" rIns="203377" bIns="0" numCol="1" spcCol="1270" anchor="ctr" anchorCtr="0">
          <a:noAutofit/>
        </a:bodyPr>
        <a:lstStyle/>
        <a:p>
          <a:pPr lvl="0" algn="l" defTabSz="1244600">
            <a:lnSpc>
              <a:spcPct val="90000"/>
            </a:lnSpc>
            <a:spcBef>
              <a:spcPct val="0"/>
            </a:spcBef>
            <a:spcAft>
              <a:spcPct val="35000"/>
            </a:spcAft>
          </a:pPr>
          <a:r>
            <a:rPr lang="en-US" altLang="zh-TW" sz="2800" b="1" kern="1200" dirty="0" smtClean="0">
              <a:solidFill>
                <a:schemeClr val="tx1"/>
              </a:solidFill>
              <a:effectLst/>
              <a:latin typeface="標楷體" pitchFamily="65" charset="-120"/>
              <a:ea typeface="標楷體" pitchFamily="65" charset="-120"/>
            </a:rPr>
            <a:t>7.</a:t>
          </a:r>
          <a:r>
            <a:rPr lang="zh-TW" altLang="en-US" sz="2800" b="1" kern="1200" dirty="0" smtClean="0">
              <a:solidFill>
                <a:srgbClr val="FFFF00"/>
              </a:solidFill>
              <a:effectLst>
                <a:outerShdw blurRad="38100" dist="38100" dir="2700000" algn="tl">
                  <a:srgbClr val="000000">
                    <a:alpha val="43137"/>
                  </a:srgbClr>
                </a:outerShdw>
              </a:effectLst>
              <a:latin typeface="標楷體" pitchFamily="65" charset="-120"/>
              <a:ea typeface="標楷體" pitchFamily="65" charset="-120"/>
            </a:rPr>
            <a:t>職業學校群科介紹與說明</a:t>
          </a:r>
          <a:endParaRPr lang="en-US" altLang="zh-TW" sz="2800" b="1" kern="1200" dirty="0" smtClean="0">
            <a:solidFill>
              <a:srgbClr val="FFFF00"/>
            </a:solidFill>
            <a:effectLst>
              <a:outerShdw blurRad="38100" dist="38100" dir="2700000" algn="tl">
                <a:srgbClr val="000000">
                  <a:alpha val="43137"/>
                </a:srgbClr>
              </a:outerShdw>
            </a:effectLst>
            <a:latin typeface="標楷體" pitchFamily="65" charset="-120"/>
            <a:ea typeface="標楷體" pitchFamily="65" charset="-120"/>
          </a:endParaRPr>
        </a:p>
      </dsp:txBody>
      <dsp:txXfrm>
        <a:off x="525789" y="3928598"/>
        <a:ext cx="5331693" cy="452844"/>
      </dsp:txXfrm>
    </dsp:sp>
    <dsp:sp modelId="{DB601349-E6CF-4A67-8DFE-8BC7BB22980E}">
      <dsp:nvSpPr>
        <dsp:cNvPr id="0" name=""/>
        <dsp:cNvSpPr/>
      </dsp:nvSpPr>
      <dsp:spPr>
        <a:xfrm>
          <a:off x="0" y="4939263"/>
          <a:ext cx="7686699"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55394B-0734-4A02-A2C7-0EE8AF79C63F}">
      <dsp:nvSpPr>
        <dsp:cNvPr id="0" name=""/>
        <dsp:cNvSpPr/>
      </dsp:nvSpPr>
      <dsp:spPr>
        <a:xfrm>
          <a:off x="488704" y="4696187"/>
          <a:ext cx="5380689" cy="501840"/>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203377" tIns="0" rIns="203377" bIns="0" numCol="1" spcCol="1270" anchor="ctr" anchorCtr="0">
          <a:noAutofit/>
        </a:bodyPr>
        <a:lstStyle/>
        <a:p>
          <a:pPr lvl="0" algn="l" defTabSz="1244600">
            <a:lnSpc>
              <a:spcPct val="90000"/>
            </a:lnSpc>
            <a:spcBef>
              <a:spcPct val="0"/>
            </a:spcBef>
            <a:spcAft>
              <a:spcPct val="35000"/>
            </a:spcAft>
          </a:pPr>
          <a:r>
            <a:rPr lang="en-US" altLang="zh-TW" sz="2800" b="1" kern="1200" dirty="0" smtClean="0">
              <a:solidFill>
                <a:schemeClr val="tx1"/>
              </a:solidFill>
              <a:effectLst/>
              <a:latin typeface="標楷體" pitchFamily="65" charset="-120"/>
              <a:ea typeface="標楷體" pitchFamily="65" charset="-120"/>
            </a:rPr>
            <a:t>8.</a:t>
          </a:r>
          <a:r>
            <a:rPr lang="zh-TW" altLang="en-US" sz="2800" b="0" kern="1200" dirty="0" smtClean="0">
              <a:solidFill>
                <a:schemeClr val="tx1"/>
              </a:solidFill>
              <a:effectLst/>
              <a:latin typeface="標楷體" pitchFamily="65" charset="-120"/>
              <a:ea typeface="標楷體" pitchFamily="65" charset="-120"/>
            </a:rPr>
            <a:t>諮詢專線、網路</a:t>
          </a:r>
          <a:endParaRPr lang="zh-TW" altLang="en-US" sz="2800" b="0" kern="1200" dirty="0">
            <a:solidFill>
              <a:schemeClr val="tx1"/>
            </a:solidFill>
            <a:effectLst/>
            <a:latin typeface="標楷體" pitchFamily="65" charset="-120"/>
            <a:ea typeface="標楷體" pitchFamily="65" charset="-120"/>
          </a:endParaRPr>
        </a:p>
      </dsp:txBody>
      <dsp:txXfrm>
        <a:off x="513202" y="4720685"/>
        <a:ext cx="5331693" cy="45284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71F3B9-5C45-424F-85B4-CE07E4D53C59}">
      <dsp:nvSpPr>
        <dsp:cNvPr id="0" name=""/>
        <dsp:cNvSpPr/>
      </dsp:nvSpPr>
      <dsp:spPr>
        <a:xfrm>
          <a:off x="479756" y="126734"/>
          <a:ext cx="2091137" cy="1935575"/>
        </a:xfrm>
        <a:prstGeom prst="pie">
          <a:avLst>
            <a:gd name="adj1" fmla="val 16200000"/>
            <a:gd name="adj2" fmla="val 180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zh-TW" altLang="en-US" sz="2200" b="1" kern="1200" dirty="0" smtClean="0">
              <a:latin typeface="微軟正黑體" panose="020B0604030504040204" pitchFamily="34" charset="-120"/>
              <a:ea typeface="微軟正黑體" panose="020B0604030504040204" pitchFamily="34" charset="-120"/>
            </a:rPr>
            <a:t>藝術</a:t>
          </a:r>
          <a:endParaRPr lang="zh-TW" altLang="en-US" sz="2200" b="1" kern="1200" dirty="0">
            <a:latin typeface="微軟正黑體" panose="020B0604030504040204" pitchFamily="34" charset="-120"/>
            <a:ea typeface="微軟正黑體" panose="020B0604030504040204" pitchFamily="34" charset="-120"/>
          </a:endParaRPr>
        </a:p>
      </dsp:txBody>
      <dsp:txXfrm>
        <a:off x="1616688" y="483893"/>
        <a:ext cx="709492" cy="645191"/>
      </dsp:txXfrm>
    </dsp:sp>
    <dsp:sp modelId="{324B9193-4F2C-4E50-ADD4-BF2DF267EB3E}">
      <dsp:nvSpPr>
        <dsp:cNvPr id="0" name=""/>
        <dsp:cNvSpPr/>
      </dsp:nvSpPr>
      <dsp:spPr>
        <a:xfrm>
          <a:off x="457763" y="28797"/>
          <a:ext cx="1935575" cy="2246660"/>
        </a:xfrm>
        <a:prstGeom prst="pie">
          <a:avLst>
            <a:gd name="adj1" fmla="val 1800000"/>
            <a:gd name="adj2" fmla="val 9000000"/>
          </a:avLst>
        </a:prstGeom>
        <a:solidFill>
          <a:srgbClr val="00CC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ts val="2800"/>
            </a:lnSpc>
            <a:spcBef>
              <a:spcPct val="0"/>
            </a:spcBef>
            <a:spcAft>
              <a:spcPts val="0"/>
            </a:spcAft>
          </a:pPr>
          <a:r>
            <a:rPr lang="zh-TW" altLang="en-US" sz="2200" b="1" kern="1200" dirty="0" smtClean="0">
              <a:latin typeface="微軟正黑體" panose="020B0604030504040204" pitchFamily="34" charset="-120"/>
              <a:ea typeface="微軟正黑體" panose="020B0604030504040204" pitchFamily="34" charset="-120"/>
            </a:rPr>
            <a:t>綜合</a:t>
          </a:r>
          <a:endParaRPr lang="en-US" altLang="zh-TW" sz="2200" b="1" kern="1200" dirty="0" smtClean="0">
            <a:latin typeface="微軟正黑體" panose="020B0604030504040204" pitchFamily="34" charset="-120"/>
            <a:ea typeface="微軟正黑體" panose="020B0604030504040204" pitchFamily="34" charset="-120"/>
          </a:endParaRPr>
        </a:p>
        <a:p>
          <a:pPr lvl="0" algn="ctr" defTabSz="977900">
            <a:lnSpc>
              <a:spcPts val="2800"/>
            </a:lnSpc>
            <a:spcBef>
              <a:spcPct val="0"/>
            </a:spcBef>
            <a:spcAft>
              <a:spcPts val="0"/>
            </a:spcAft>
          </a:pPr>
          <a:r>
            <a:rPr lang="zh-TW" altLang="en-US" sz="2200" b="1" kern="1200" dirty="0" smtClean="0">
              <a:latin typeface="微軟正黑體" panose="020B0604030504040204" pitchFamily="34" charset="-120"/>
              <a:ea typeface="微軟正黑體" panose="020B0604030504040204" pitchFamily="34" charset="-120"/>
            </a:rPr>
            <a:t>活動</a:t>
          </a:r>
          <a:endParaRPr lang="zh-TW" altLang="en-US" sz="2200" b="1" kern="1200" dirty="0">
            <a:latin typeface="微軟正黑體" panose="020B0604030504040204" pitchFamily="34" charset="-120"/>
            <a:ea typeface="微軟正黑體" panose="020B0604030504040204" pitchFamily="34" charset="-120"/>
          </a:endParaRPr>
        </a:p>
      </dsp:txBody>
      <dsp:txXfrm>
        <a:off x="987742" y="1446333"/>
        <a:ext cx="875617" cy="695394"/>
      </dsp:txXfrm>
    </dsp:sp>
    <dsp:sp modelId="{9C05DEE9-4657-421C-8040-8FD3DD063A63}">
      <dsp:nvSpPr>
        <dsp:cNvPr id="0" name=""/>
        <dsp:cNvSpPr/>
      </dsp:nvSpPr>
      <dsp:spPr>
        <a:xfrm>
          <a:off x="381434" y="184340"/>
          <a:ext cx="2088233" cy="1935575"/>
        </a:xfrm>
        <a:prstGeom prst="pie">
          <a:avLst>
            <a:gd name="adj1" fmla="val 9000000"/>
            <a:gd name="adj2" fmla="val 1620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ts val="2800"/>
            </a:lnSpc>
            <a:spcBef>
              <a:spcPct val="0"/>
            </a:spcBef>
            <a:spcAft>
              <a:spcPts val="0"/>
            </a:spcAft>
          </a:pPr>
          <a:r>
            <a:rPr lang="zh-TW" altLang="en-US" sz="2200" b="1" kern="1200" dirty="0" smtClean="0">
              <a:latin typeface="微軟正黑體" panose="020B0604030504040204" pitchFamily="34" charset="-120"/>
              <a:ea typeface="微軟正黑體" panose="020B0604030504040204" pitchFamily="34" charset="-120"/>
            </a:rPr>
            <a:t>健康教育</a:t>
          </a:r>
          <a:endParaRPr lang="zh-TW" altLang="en-US" sz="2200" b="1" kern="1200" dirty="0">
            <a:latin typeface="微軟正黑體" panose="020B0604030504040204" pitchFamily="34" charset="-120"/>
            <a:ea typeface="微軟正黑體" panose="020B0604030504040204" pitchFamily="34" charset="-120"/>
          </a:endParaRPr>
        </a:p>
      </dsp:txBody>
      <dsp:txXfrm>
        <a:off x="605173" y="564542"/>
        <a:ext cx="708507" cy="64519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0.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diagrams.loki3.com/BracketList+Icon">
  <dgm:title val="垂直括弧清單"/>
  <dgm:desc val="用來顯示分成群組的資訊方塊。適用在 [階層 2] 有大量文字的情況。"/>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5.xml><?xml version="1.0" encoding="utf-8"?>
<dgm:layoutDef xmlns:dgm="http://schemas.openxmlformats.org/drawingml/2006/diagram" xmlns:a="http://schemas.openxmlformats.org/drawingml/2006/main" uniqueId="urn:diagrams.loki3.com/BracketList+Icon">
  <dgm:title val="垂直括弧清單"/>
  <dgm:desc val="用來顯示分成群組的資訊方塊。適用在 [階層 2] 有大量文字的情況。"/>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7">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8">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9.xml><?xml version="1.0" encoding="utf-8"?>
<dgm:layoutDef xmlns:dgm="http://schemas.openxmlformats.org/drawingml/2006/diagram" xmlns:a="http://schemas.openxmlformats.org/drawingml/2006/main" uniqueId="urn:microsoft.com/office/officeart/2005/8/layout/default#9">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hdr" sz="quarter"/>
          </p:nvPr>
        </p:nvSpPr>
        <p:spPr bwMode="auto">
          <a:xfrm>
            <a:off x="0" y="0"/>
            <a:ext cx="2949575" cy="4953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spcBef>
                <a:spcPct val="0"/>
              </a:spcBef>
              <a:buFontTx/>
              <a:buNone/>
              <a:defRPr kumimoji="1" sz="1200">
                <a:latin typeface="Arial" pitchFamily="34" charset="0"/>
                <a:ea typeface="新細明體" pitchFamily="18" charset="-120"/>
              </a:defRPr>
            </a:lvl1pPr>
          </a:lstStyle>
          <a:p>
            <a:pPr>
              <a:defRPr/>
            </a:pPr>
            <a:endParaRPr lang="en-US" altLang="zh-TW"/>
          </a:p>
        </p:txBody>
      </p:sp>
      <p:sp>
        <p:nvSpPr>
          <p:cNvPr id="137219" name="Rectangle 3"/>
          <p:cNvSpPr>
            <a:spLocks noGrp="1" noChangeArrowheads="1"/>
          </p:cNvSpPr>
          <p:nvPr>
            <p:ph type="dt" sz="quarter" idx="1"/>
          </p:nvPr>
        </p:nvSpPr>
        <p:spPr bwMode="auto">
          <a:xfrm>
            <a:off x="3856038" y="0"/>
            <a:ext cx="2949575" cy="4953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spcBef>
                <a:spcPct val="0"/>
              </a:spcBef>
              <a:buFontTx/>
              <a:buNone/>
              <a:defRPr kumimoji="1" sz="1200">
                <a:latin typeface="Arial" pitchFamily="34" charset="0"/>
                <a:ea typeface="新細明體" pitchFamily="18" charset="-120"/>
              </a:defRPr>
            </a:lvl1pPr>
          </a:lstStyle>
          <a:p>
            <a:pPr>
              <a:defRPr/>
            </a:pPr>
            <a:fld id="{327F0A76-BA89-481B-AF76-8A0B623A74F0}" type="datetimeFigureOut">
              <a:rPr lang="zh-TW" altLang="en-US"/>
              <a:pPr>
                <a:defRPr/>
              </a:pPr>
              <a:t>2018/3/1</a:t>
            </a:fld>
            <a:endParaRPr lang="en-US" altLang="zh-TW"/>
          </a:p>
        </p:txBody>
      </p:sp>
      <p:sp>
        <p:nvSpPr>
          <p:cNvPr id="137220" name="Rectangle 4"/>
          <p:cNvSpPr>
            <a:spLocks noGrp="1" noChangeArrowheads="1"/>
          </p:cNvSpPr>
          <p:nvPr>
            <p:ph type="ftr" sz="quarter" idx="2"/>
          </p:nvPr>
        </p:nvSpPr>
        <p:spPr bwMode="auto">
          <a:xfrm>
            <a:off x="0" y="9440863"/>
            <a:ext cx="2949575" cy="496887"/>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0" hangingPunct="0">
              <a:spcBef>
                <a:spcPct val="0"/>
              </a:spcBef>
              <a:buFontTx/>
              <a:buNone/>
              <a:defRPr kumimoji="1" sz="1200">
                <a:latin typeface="Arial" pitchFamily="34" charset="0"/>
                <a:ea typeface="新細明體" pitchFamily="18" charset="-120"/>
              </a:defRPr>
            </a:lvl1pPr>
          </a:lstStyle>
          <a:p>
            <a:pPr>
              <a:defRPr/>
            </a:pPr>
            <a:endParaRPr lang="en-US" altLang="zh-TW"/>
          </a:p>
        </p:txBody>
      </p:sp>
      <p:sp>
        <p:nvSpPr>
          <p:cNvPr id="137221" name="Rectangle 5"/>
          <p:cNvSpPr>
            <a:spLocks noGrp="1" noChangeArrowheads="1"/>
          </p:cNvSpPr>
          <p:nvPr>
            <p:ph type="sldNum" sz="quarter" idx="3"/>
          </p:nvPr>
        </p:nvSpPr>
        <p:spPr bwMode="auto">
          <a:xfrm>
            <a:off x="3856038" y="9440863"/>
            <a:ext cx="2949575" cy="496887"/>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0" hangingPunct="0">
              <a:spcBef>
                <a:spcPct val="0"/>
              </a:spcBef>
              <a:buFontTx/>
              <a:buNone/>
              <a:defRPr kumimoji="1" sz="1200">
                <a:latin typeface="Arial" pitchFamily="34" charset="0"/>
                <a:ea typeface="新細明體" pitchFamily="18" charset="-120"/>
              </a:defRPr>
            </a:lvl1pPr>
          </a:lstStyle>
          <a:p>
            <a:pPr>
              <a:defRPr/>
            </a:pPr>
            <a:fld id="{B9C67F74-E1AF-46D4-AFB1-32BBC59CBC65}" type="slidenum">
              <a:rPr lang="zh-TW" altLang="en-US"/>
              <a:pPr>
                <a:defRPr/>
              </a:pPr>
              <a:t>‹#›</a:t>
            </a:fld>
            <a:endParaRPr lang="en-US" altLang="zh-TW"/>
          </a:p>
        </p:txBody>
      </p:sp>
    </p:spTree>
    <p:extLst>
      <p:ext uri="{BB962C8B-B14F-4D97-AF65-F5344CB8AC3E}">
        <p14:creationId xmlns:p14="http://schemas.microsoft.com/office/powerpoint/2010/main" val="18691800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575" cy="495300"/>
          </a:xfrm>
          <a:prstGeom prst="rect">
            <a:avLst/>
          </a:prstGeom>
        </p:spPr>
        <p:txBody>
          <a:bodyPr vert="horz" wrap="square" lIns="91440" tIns="45720" rIns="91440" bIns="45720" numCol="1" anchor="t" anchorCtr="0" compatLnSpc="1">
            <a:prstTxWarp prst="textNoShape">
              <a:avLst/>
            </a:prstTxWarp>
          </a:bodyPr>
          <a:lstStyle>
            <a:lvl1pPr eaLnBrk="1" hangingPunct="1">
              <a:spcBef>
                <a:spcPct val="0"/>
              </a:spcBef>
              <a:buFontTx/>
              <a:buNone/>
              <a:defRPr kumimoji="1" sz="1200">
                <a:latin typeface="Arial" pitchFamily="34" charset="0"/>
                <a:ea typeface="新細明體" pitchFamily="18" charset="-120"/>
              </a:defRPr>
            </a:lvl1pPr>
          </a:lstStyle>
          <a:p>
            <a:pPr>
              <a:defRPr/>
            </a:pPr>
            <a:endParaRPr lang="en-US" altLang="zh-TW"/>
          </a:p>
        </p:txBody>
      </p:sp>
      <p:sp>
        <p:nvSpPr>
          <p:cNvPr id="3" name="日期版面配置區 2"/>
          <p:cNvSpPr>
            <a:spLocks noGrp="1"/>
          </p:cNvSpPr>
          <p:nvPr>
            <p:ph type="dt" idx="1"/>
          </p:nvPr>
        </p:nvSpPr>
        <p:spPr>
          <a:xfrm>
            <a:off x="3856038" y="0"/>
            <a:ext cx="2949575" cy="495300"/>
          </a:xfrm>
          <a:prstGeom prst="rect">
            <a:avLst/>
          </a:prstGeom>
        </p:spPr>
        <p:txBody>
          <a:bodyPr vert="horz" lIns="91440" tIns="45720" rIns="91440" bIns="45720" rtlCol="0"/>
          <a:lstStyle>
            <a:lvl1pPr algn="r" eaLnBrk="1" hangingPunct="1">
              <a:spcBef>
                <a:spcPct val="0"/>
              </a:spcBef>
              <a:buFontTx/>
              <a:buNone/>
              <a:defRPr kumimoji="1" sz="1200">
                <a:latin typeface="Arial" pitchFamily="34" charset="0"/>
                <a:ea typeface="新細明體" pitchFamily="18" charset="-120"/>
              </a:defRPr>
            </a:lvl1pPr>
          </a:lstStyle>
          <a:p>
            <a:pPr>
              <a:defRPr/>
            </a:pPr>
            <a:fld id="{45C1E9FE-E825-4722-A6F5-4332260B2F7D}" type="datetimeFigureOut">
              <a:rPr lang="zh-TW" altLang="en-US"/>
              <a:pPr>
                <a:defRPr/>
              </a:pPr>
              <a:t>2018/3/1</a:t>
            </a:fld>
            <a:endParaRPr lang="zh-TW" altLang="en-US"/>
          </a:p>
        </p:txBody>
      </p:sp>
      <p:sp>
        <p:nvSpPr>
          <p:cNvPr id="4" name="投影片圖像版面配置區 3"/>
          <p:cNvSpPr>
            <a:spLocks noGrp="1" noRot="1" noChangeAspect="1"/>
          </p:cNvSpPr>
          <p:nvPr>
            <p:ph type="sldImg" idx="2"/>
          </p:nvPr>
        </p:nvSpPr>
        <p:spPr>
          <a:xfrm>
            <a:off x="919163" y="746125"/>
            <a:ext cx="4968875" cy="3727450"/>
          </a:xfrm>
          <a:prstGeom prst="rect">
            <a:avLst/>
          </a:prstGeom>
          <a:noFill/>
          <a:ln w="12700">
            <a:solidFill>
              <a:prstClr val="black"/>
            </a:solidFill>
          </a:ln>
        </p:spPr>
        <p:txBody>
          <a:bodyPr vert="horz" lIns="91440" tIns="45720" rIns="91440" bIns="45720" rtlCol="0" anchor="ctr"/>
          <a:lstStyle/>
          <a:p>
            <a:pPr lvl="0"/>
            <a:endParaRPr lang="zh-TW" altLang="en-US" noProof="0" smtClean="0"/>
          </a:p>
        </p:txBody>
      </p:sp>
      <p:sp>
        <p:nvSpPr>
          <p:cNvPr id="5" name="備忘稿版面配置區 4"/>
          <p:cNvSpPr>
            <a:spLocks noGrp="1"/>
          </p:cNvSpPr>
          <p:nvPr>
            <p:ph type="body" sz="quarter" idx="3"/>
          </p:nvPr>
        </p:nvSpPr>
        <p:spPr>
          <a:xfrm>
            <a:off x="681038" y="4721225"/>
            <a:ext cx="5445125" cy="4471988"/>
          </a:xfrm>
          <a:prstGeom prst="rect">
            <a:avLst/>
          </a:prstGeom>
        </p:spPr>
        <p:txBody>
          <a:bodyPr vert="horz" lIns="91440" tIns="45720" rIns="91440" bIns="45720" rtlCol="0">
            <a:normAutofit/>
          </a:bodyPr>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6" name="頁尾版面配置區 5"/>
          <p:cNvSpPr>
            <a:spLocks noGrp="1"/>
          </p:cNvSpPr>
          <p:nvPr>
            <p:ph type="ftr" sz="quarter" idx="4"/>
          </p:nvPr>
        </p:nvSpPr>
        <p:spPr>
          <a:xfrm>
            <a:off x="0" y="9440863"/>
            <a:ext cx="2949575" cy="496887"/>
          </a:xfrm>
          <a:prstGeom prst="rect">
            <a:avLst/>
          </a:prstGeom>
        </p:spPr>
        <p:txBody>
          <a:bodyPr vert="horz" wrap="square" lIns="91440" tIns="45720" rIns="91440" bIns="45720" numCol="1" anchor="b" anchorCtr="0" compatLnSpc="1">
            <a:prstTxWarp prst="textNoShape">
              <a:avLst/>
            </a:prstTxWarp>
          </a:bodyPr>
          <a:lstStyle>
            <a:lvl1pPr eaLnBrk="1" hangingPunct="1">
              <a:spcBef>
                <a:spcPct val="0"/>
              </a:spcBef>
              <a:buFontTx/>
              <a:buNone/>
              <a:defRPr kumimoji="1" sz="1200">
                <a:latin typeface="Arial" pitchFamily="34" charset="0"/>
                <a:ea typeface="新細明體" pitchFamily="18" charset="-120"/>
              </a:defRPr>
            </a:lvl1pPr>
          </a:lstStyle>
          <a:p>
            <a:pPr>
              <a:defRPr/>
            </a:pPr>
            <a:endParaRPr lang="en-US" altLang="zh-TW"/>
          </a:p>
        </p:txBody>
      </p:sp>
      <p:sp>
        <p:nvSpPr>
          <p:cNvPr id="7" name="投影片編號版面配置區 6"/>
          <p:cNvSpPr>
            <a:spLocks noGrp="1"/>
          </p:cNvSpPr>
          <p:nvPr>
            <p:ph type="sldNum" sz="quarter" idx="5"/>
          </p:nvPr>
        </p:nvSpPr>
        <p:spPr>
          <a:xfrm>
            <a:off x="3856038" y="9440863"/>
            <a:ext cx="2949575" cy="496887"/>
          </a:xfrm>
          <a:prstGeom prst="rect">
            <a:avLst/>
          </a:prstGeom>
        </p:spPr>
        <p:txBody>
          <a:bodyPr vert="horz" lIns="91440" tIns="45720" rIns="91440" bIns="45720" rtlCol="0" anchor="b"/>
          <a:lstStyle>
            <a:lvl1pPr algn="r" eaLnBrk="1" hangingPunct="1">
              <a:spcBef>
                <a:spcPct val="0"/>
              </a:spcBef>
              <a:buFontTx/>
              <a:buNone/>
              <a:defRPr kumimoji="1" sz="1200">
                <a:latin typeface="Arial" pitchFamily="34" charset="0"/>
                <a:ea typeface="新細明體" pitchFamily="18" charset="-120"/>
              </a:defRPr>
            </a:lvl1pPr>
          </a:lstStyle>
          <a:p>
            <a:pPr>
              <a:defRPr/>
            </a:pPr>
            <a:fld id="{52DF6277-CF46-4E8F-B547-5CDB69FFAAD1}" type="slidenum">
              <a:rPr lang="zh-TW" altLang="en-US"/>
              <a:pPr>
                <a:defRPr/>
              </a:pPr>
              <a:t>‹#›</a:t>
            </a:fld>
            <a:endParaRPr lang="zh-TW" altLang="en-US"/>
          </a:p>
        </p:txBody>
      </p:sp>
    </p:spTree>
    <p:extLst>
      <p:ext uri="{BB962C8B-B14F-4D97-AF65-F5344CB8AC3E}">
        <p14:creationId xmlns:p14="http://schemas.microsoft.com/office/powerpoint/2010/main" val="7355604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2"/>
          <p:cNvSpPr>
            <a:spLocks noGrp="1" noRot="1" noChangeAspect="1" noTextEdit="1"/>
          </p:cNvSpPr>
          <p:nvPr>
            <p:ph type="sldImg"/>
          </p:nvPr>
        </p:nvSpPr>
        <p:spPr bwMode="auto">
          <a:xfrm>
            <a:off x="920750" y="746125"/>
            <a:ext cx="4967288" cy="3725863"/>
          </a:xfrm>
          <a:noFill/>
          <a:ln>
            <a:solidFill>
              <a:srgbClr val="000000"/>
            </a:solidFill>
            <a:miter lim="800000"/>
            <a:headEnd/>
            <a:tailEnd/>
          </a:ln>
        </p:spPr>
      </p:sp>
      <p:sp>
        <p:nvSpPr>
          <p:cNvPr id="239618" name="Rectangle 3"/>
          <p:cNvSpPr>
            <a:spLocks noGrp="1"/>
          </p:cNvSpPr>
          <p:nvPr>
            <p:ph type="body" idx="1"/>
          </p:nvPr>
        </p:nvSpPr>
        <p:spPr bwMode="auto">
          <a:xfrm>
            <a:off x="682625" y="4721225"/>
            <a:ext cx="5441950" cy="4471988"/>
          </a:xfrm>
          <a:noFill/>
        </p:spPr>
        <p:txBody>
          <a:bodyPr wrap="square" lIns="91544" tIns="45771" rIns="91544" bIns="45771" numCol="1" anchor="t" anchorCtr="0" compatLnSpc="1">
            <a:prstTxWarp prst="textNoShape">
              <a:avLst/>
            </a:prstTxWarp>
          </a:bodyPr>
          <a:lstStyle/>
          <a:p>
            <a:pPr eaLnBrk="1" hangingPunct="1"/>
            <a:endParaRPr lang="zh-TW"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投影片圖像版面配置區 1"/>
          <p:cNvSpPr>
            <a:spLocks noGrp="1" noRot="1" noChangeAspect="1" noTextEdit="1"/>
          </p:cNvSpPr>
          <p:nvPr>
            <p:ph type="sldImg"/>
          </p:nvPr>
        </p:nvSpPr>
        <p:spPr bwMode="auto">
          <a:xfrm>
            <a:off x="1168400" y="1243013"/>
            <a:ext cx="4471988" cy="3354387"/>
          </a:xfrm>
          <a:noFill/>
          <a:ln>
            <a:solidFill>
              <a:srgbClr val="000000"/>
            </a:solidFill>
            <a:miter lim="800000"/>
            <a:headEnd/>
            <a:tailEnd/>
          </a:ln>
        </p:spPr>
      </p:sp>
      <p:sp>
        <p:nvSpPr>
          <p:cNvPr id="128002" name="備忘稿版面配置區 2"/>
          <p:cNvSpPr>
            <a:spLocks noGrp="1"/>
          </p:cNvSpPr>
          <p:nvPr>
            <p:ph type="body" idx="1"/>
          </p:nvPr>
        </p:nvSpPr>
        <p:spPr bwMode="auto">
          <a:xfrm>
            <a:off x="681038" y="4783138"/>
            <a:ext cx="5445125" cy="3913187"/>
          </a:xfrm>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28003" name="投影片編號版面配置區 3"/>
          <p:cNvSpPr txBox="1">
            <a:spLocks noGrp="1"/>
          </p:cNvSpPr>
          <p:nvPr/>
        </p:nvSpPr>
        <p:spPr bwMode="auto">
          <a:xfrm>
            <a:off x="3856038" y="9440863"/>
            <a:ext cx="2949575" cy="498475"/>
          </a:xfrm>
          <a:prstGeom prst="rect">
            <a:avLst/>
          </a:prstGeom>
          <a:noFill/>
          <a:ln w="9525">
            <a:noFill/>
            <a:miter lim="800000"/>
            <a:headEnd/>
            <a:tailEnd/>
          </a:ln>
        </p:spPr>
        <p:txBody>
          <a:bodyPr anchor="b"/>
          <a:lstStyle/>
          <a:p>
            <a:pPr algn="r"/>
            <a:fld id="{A008FC52-C849-4C93-8ACB-B1E0887C942A}" type="slidenum">
              <a:rPr kumimoji="0" lang="zh-TW" altLang="en-US" sz="1200"/>
              <a:pPr algn="r"/>
              <a:t>15</a:t>
            </a:fld>
            <a:endParaRPr kumimoji="0" lang="en-US" altLang="zh-TW" sz="1200"/>
          </a:p>
        </p:txBody>
      </p:sp>
    </p:spTree>
    <p:extLst>
      <p:ext uri="{BB962C8B-B14F-4D97-AF65-F5344CB8AC3E}">
        <p14:creationId xmlns:p14="http://schemas.microsoft.com/office/powerpoint/2010/main" val="3010842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投影片圖像版面配置區 1"/>
          <p:cNvSpPr>
            <a:spLocks noGrp="1" noRot="1" noChangeAspect="1" noTextEdit="1"/>
          </p:cNvSpPr>
          <p:nvPr>
            <p:ph type="sldImg"/>
          </p:nvPr>
        </p:nvSpPr>
        <p:spPr bwMode="auto">
          <a:xfrm>
            <a:off x="920750" y="746125"/>
            <a:ext cx="4967288" cy="3725863"/>
          </a:xfrm>
          <a:noFill/>
          <a:ln>
            <a:solidFill>
              <a:srgbClr val="000000"/>
            </a:solidFill>
            <a:miter lim="800000"/>
            <a:headEnd/>
            <a:tailEnd/>
          </a:ln>
        </p:spPr>
      </p:sp>
      <p:sp>
        <p:nvSpPr>
          <p:cNvPr id="141314"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smtClean="0"/>
          </a:p>
        </p:txBody>
      </p:sp>
      <p:sp>
        <p:nvSpPr>
          <p:cNvPr id="141315" name="投影片編號版面配置區 3"/>
          <p:cNvSpPr txBox="1">
            <a:spLocks noGrp="1"/>
          </p:cNvSpPr>
          <p:nvPr/>
        </p:nvSpPr>
        <p:spPr bwMode="auto">
          <a:xfrm>
            <a:off x="3856038" y="9440863"/>
            <a:ext cx="2949575" cy="496887"/>
          </a:xfrm>
          <a:prstGeom prst="rect">
            <a:avLst/>
          </a:prstGeom>
          <a:noFill/>
          <a:ln w="9525">
            <a:noFill/>
            <a:miter lim="800000"/>
            <a:headEnd/>
            <a:tailEnd/>
          </a:ln>
        </p:spPr>
        <p:txBody>
          <a:bodyPr anchor="b"/>
          <a:lstStyle/>
          <a:p>
            <a:pPr algn="r"/>
            <a:fld id="{D5AEABA8-39DA-4C6C-BC95-1CBCD31CE6FA}" type="slidenum">
              <a:rPr kumimoji="0" lang="zh-TW" altLang="en-US" sz="1200"/>
              <a:pPr algn="r"/>
              <a:t>24</a:t>
            </a:fld>
            <a:endParaRPr kumimoji="0" lang="en-US" altLang="zh-TW" sz="1200"/>
          </a:p>
        </p:txBody>
      </p:sp>
    </p:spTree>
    <p:extLst>
      <p:ext uri="{BB962C8B-B14F-4D97-AF65-F5344CB8AC3E}">
        <p14:creationId xmlns:p14="http://schemas.microsoft.com/office/powerpoint/2010/main" val="1048362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52DF6277-CF46-4E8F-B547-5CDB69FFAAD1}" type="slidenum">
              <a:rPr lang="zh-TW" altLang="en-US" smtClean="0"/>
              <a:pPr>
                <a:defRPr/>
              </a:pPr>
              <a:t>41</a:t>
            </a:fld>
            <a:endParaRPr lang="zh-TW" altLang="en-US"/>
          </a:p>
        </p:txBody>
      </p:sp>
    </p:spTree>
    <p:extLst>
      <p:ext uri="{BB962C8B-B14F-4D97-AF65-F5344CB8AC3E}">
        <p14:creationId xmlns:p14="http://schemas.microsoft.com/office/powerpoint/2010/main" val="3185592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投影片圖像版面配置區 1"/>
          <p:cNvSpPr>
            <a:spLocks noGrp="1" noRot="1" noChangeAspect="1" noTextEdit="1"/>
          </p:cNvSpPr>
          <p:nvPr>
            <p:ph type="sldImg"/>
          </p:nvPr>
        </p:nvSpPr>
        <p:spPr bwMode="auto">
          <a:xfrm>
            <a:off x="920750" y="746125"/>
            <a:ext cx="4967288" cy="3725863"/>
          </a:xfrm>
          <a:noFill/>
          <a:ln>
            <a:solidFill>
              <a:srgbClr val="000000"/>
            </a:solidFill>
            <a:miter lim="800000"/>
            <a:headEnd/>
            <a:tailEnd/>
          </a:ln>
        </p:spPr>
      </p:sp>
      <p:sp>
        <p:nvSpPr>
          <p:cNvPr id="177154" name="備忘稿版面配置區 2"/>
          <p:cNvSpPr>
            <a:spLocks noGrp="1"/>
          </p:cNvSpPr>
          <p:nvPr>
            <p:ph type="body" idx="1"/>
          </p:nvPr>
        </p:nvSpPr>
        <p:spPr bwMode="auto">
          <a:noFill/>
        </p:spPr>
        <p:txBody>
          <a:bodyPr wrap="square" numCol="1" anchor="t" anchorCtr="0" compatLnSpc="1">
            <a:prstTxWarp prst="textNoShape">
              <a:avLst/>
            </a:prstTxWarp>
          </a:bodyPr>
          <a:lstStyle/>
          <a:p>
            <a:pPr defTabSz="457200"/>
            <a:endParaRPr lang="zh-TW" altLang="en-US" smtClean="0"/>
          </a:p>
        </p:txBody>
      </p:sp>
      <p:sp>
        <p:nvSpPr>
          <p:cNvPr id="177155" name="投影片編號版面配置區 3"/>
          <p:cNvSpPr txBox="1">
            <a:spLocks noGrp="1"/>
          </p:cNvSpPr>
          <p:nvPr/>
        </p:nvSpPr>
        <p:spPr bwMode="auto">
          <a:xfrm>
            <a:off x="3856038" y="9440863"/>
            <a:ext cx="2949575" cy="496887"/>
          </a:xfrm>
          <a:prstGeom prst="rect">
            <a:avLst/>
          </a:prstGeom>
          <a:noFill/>
          <a:ln w="9525">
            <a:noFill/>
            <a:miter lim="800000"/>
            <a:headEnd/>
            <a:tailEnd/>
          </a:ln>
        </p:spPr>
        <p:txBody>
          <a:bodyPr anchor="b"/>
          <a:lstStyle/>
          <a:p>
            <a:pPr algn="r" defTabSz="457200"/>
            <a:fld id="{618840D1-ACB9-4AFB-AC3A-509A9BD26554}" type="slidenum">
              <a:rPr kumimoji="0" lang="zh-CN" altLang="en-US" sz="1200">
                <a:ea typeface="SimSun" pitchFamily="2" charset="-122"/>
              </a:rPr>
              <a:pPr algn="r" defTabSz="457200"/>
              <a:t>66</a:t>
            </a:fld>
            <a:endParaRPr kumimoji="0" lang="en-US" altLang="zh-CN" sz="1200">
              <a:ea typeface="SimSun" pitchFamily="2" charset="-122"/>
            </a:endParaRPr>
          </a:p>
        </p:txBody>
      </p:sp>
    </p:spTree>
    <p:extLst>
      <p:ext uri="{BB962C8B-B14F-4D97-AF65-F5344CB8AC3E}">
        <p14:creationId xmlns:p14="http://schemas.microsoft.com/office/powerpoint/2010/main" val="2000557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投影片影像版面配置區 1"/>
          <p:cNvSpPr>
            <a:spLocks noGrp="1" noRot="1" noChangeAspect="1" noTextEdit="1"/>
          </p:cNvSpPr>
          <p:nvPr>
            <p:ph type="sldImg"/>
          </p:nvPr>
        </p:nvSpPr>
        <p:spPr bwMode="auto">
          <a:xfrm>
            <a:off x="920750" y="746125"/>
            <a:ext cx="4967288" cy="3725863"/>
          </a:xfrm>
          <a:noFill/>
          <a:ln>
            <a:solidFill>
              <a:srgbClr val="000000"/>
            </a:solidFill>
            <a:miter lim="800000"/>
            <a:headEnd/>
            <a:tailEnd/>
          </a:ln>
        </p:spPr>
      </p:sp>
      <p:sp>
        <p:nvSpPr>
          <p:cNvPr id="180226" name="備忘稿版面配置區 2"/>
          <p:cNvSpPr>
            <a:spLocks noGrp="1"/>
          </p:cNvSpPr>
          <p:nvPr>
            <p:ph type="body" idx="1"/>
          </p:nvPr>
        </p:nvSpPr>
        <p:spPr bwMode="auto">
          <a:noFill/>
        </p:spPr>
        <p:txBody>
          <a:bodyPr wrap="square" numCol="1" anchor="t" anchorCtr="0" compatLnSpc="1">
            <a:prstTxWarp prst="textNoShape">
              <a:avLst/>
            </a:prstTxWarp>
          </a:bodyPr>
          <a:lstStyle/>
          <a:p>
            <a:pPr defTabSz="457200" eaLnBrk="1" hangingPunct="1">
              <a:spcBef>
                <a:spcPct val="0"/>
              </a:spcBef>
            </a:pPr>
            <a:endParaRPr kumimoji="1" lang="zh-TW" altLang="en-US" smtClean="0"/>
          </a:p>
        </p:txBody>
      </p:sp>
      <p:sp>
        <p:nvSpPr>
          <p:cNvPr id="180227" name="投影片編號版面配置區 3"/>
          <p:cNvSpPr txBox="1">
            <a:spLocks noGrp="1"/>
          </p:cNvSpPr>
          <p:nvPr/>
        </p:nvSpPr>
        <p:spPr bwMode="auto">
          <a:xfrm>
            <a:off x="3856038" y="9440863"/>
            <a:ext cx="2949575" cy="496887"/>
          </a:xfrm>
          <a:prstGeom prst="rect">
            <a:avLst/>
          </a:prstGeom>
          <a:noFill/>
          <a:ln w="9525">
            <a:noFill/>
            <a:miter lim="800000"/>
            <a:headEnd/>
            <a:tailEnd/>
          </a:ln>
        </p:spPr>
        <p:txBody>
          <a:bodyPr anchor="b"/>
          <a:lstStyle/>
          <a:p>
            <a:pPr algn="r" defTabSz="457200"/>
            <a:fld id="{2A392476-B0A3-4EF8-999E-8C56768675FF}" type="slidenum">
              <a:rPr kumimoji="0" lang="zh-CN" altLang="en-US" sz="1200"/>
              <a:pPr algn="r" defTabSz="457200"/>
              <a:t>68</a:t>
            </a:fld>
            <a:endParaRPr kumimoji="0" lang="en-US" altLang="zh-CN" sz="1200"/>
          </a:p>
        </p:txBody>
      </p:sp>
    </p:spTree>
    <p:extLst>
      <p:ext uri="{BB962C8B-B14F-4D97-AF65-F5344CB8AC3E}">
        <p14:creationId xmlns:p14="http://schemas.microsoft.com/office/powerpoint/2010/main" val="1070376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幻燈片圖像佔位符 1"/>
          <p:cNvSpPr>
            <a:spLocks noGrp="1" noRot="1" noChangeAspect="1" noTextEdit="1"/>
          </p:cNvSpPr>
          <p:nvPr>
            <p:ph type="sldImg"/>
          </p:nvPr>
        </p:nvSpPr>
        <p:spPr bwMode="auto">
          <a:xfrm>
            <a:off x="920750" y="746125"/>
            <a:ext cx="4967288" cy="3725863"/>
          </a:xfrm>
          <a:noFill/>
          <a:ln>
            <a:solidFill>
              <a:srgbClr val="000000"/>
            </a:solidFill>
            <a:miter lim="800000"/>
            <a:headEnd/>
            <a:tailEnd/>
          </a:ln>
        </p:spPr>
      </p:sp>
      <p:sp>
        <p:nvSpPr>
          <p:cNvPr id="186370" name="備注佔位符 2"/>
          <p:cNvSpPr>
            <a:spLocks noGrp="1"/>
          </p:cNvSpPr>
          <p:nvPr>
            <p:ph type="body" idx="1"/>
          </p:nvPr>
        </p:nvSpPr>
        <p:spPr bwMode="auto">
          <a:noFill/>
        </p:spPr>
        <p:txBody>
          <a:bodyPr wrap="square" numCol="1" anchor="t" anchorCtr="0" compatLnSpc="1">
            <a:prstTxWarp prst="textNoShape">
              <a:avLst/>
            </a:prstTxWarp>
          </a:bodyPr>
          <a:lstStyle/>
          <a:p>
            <a:pPr defTabSz="457200" eaLnBrk="1" hangingPunct="1">
              <a:spcBef>
                <a:spcPct val="0"/>
              </a:spcBef>
            </a:pPr>
            <a:endParaRPr lang="zh-CN" altLang="en-US" smtClean="0">
              <a:ea typeface="新細明體" charset="-120"/>
            </a:endParaRPr>
          </a:p>
        </p:txBody>
      </p:sp>
      <p:sp>
        <p:nvSpPr>
          <p:cNvPr id="186371" name="幻燈片編號佔位符 3"/>
          <p:cNvSpPr txBox="1">
            <a:spLocks noGrp="1"/>
          </p:cNvSpPr>
          <p:nvPr/>
        </p:nvSpPr>
        <p:spPr bwMode="auto">
          <a:xfrm>
            <a:off x="3856038" y="9440863"/>
            <a:ext cx="2949575" cy="496887"/>
          </a:xfrm>
          <a:prstGeom prst="rect">
            <a:avLst/>
          </a:prstGeom>
          <a:noFill/>
          <a:ln w="9525">
            <a:noFill/>
            <a:miter lim="800000"/>
            <a:headEnd/>
            <a:tailEnd/>
          </a:ln>
        </p:spPr>
        <p:txBody>
          <a:bodyPr anchor="b"/>
          <a:lstStyle/>
          <a:p>
            <a:pPr algn="r" defTabSz="457200"/>
            <a:fld id="{42C69330-B824-407F-9BAA-35E8F50E5B17}" type="slidenum">
              <a:rPr kumimoji="0" lang="zh-CN" altLang="en-US" sz="1200"/>
              <a:pPr algn="r" defTabSz="457200"/>
              <a:t>73</a:t>
            </a:fld>
            <a:endParaRPr kumimoji="0" lang="en-US" altLang="zh-CN" sz="1200"/>
          </a:p>
        </p:txBody>
      </p:sp>
    </p:spTree>
    <p:extLst>
      <p:ext uri="{BB962C8B-B14F-4D97-AF65-F5344CB8AC3E}">
        <p14:creationId xmlns:p14="http://schemas.microsoft.com/office/powerpoint/2010/main" val="940179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投影片圖像版面配置區 1"/>
          <p:cNvSpPr>
            <a:spLocks noGrp="1" noRot="1" noChangeAspect="1" noTextEdit="1"/>
          </p:cNvSpPr>
          <p:nvPr>
            <p:ph type="sldImg"/>
          </p:nvPr>
        </p:nvSpPr>
        <p:spPr bwMode="auto">
          <a:xfrm>
            <a:off x="920750" y="746125"/>
            <a:ext cx="4967288" cy="3725863"/>
          </a:xfrm>
          <a:noFill/>
          <a:ln>
            <a:solidFill>
              <a:srgbClr val="000000"/>
            </a:solidFill>
            <a:miter lim="800000"/>
            <a:headEnd/>
            <a:tailEnd/>
          </a:ln>
        </p:spPr>
      </p:sp>
      <p:sp>
        <p:nvSpPr>
          <p:cNvPr id="194562" name="備忘稿版面配置區 2"/>
          <p:cNvSpPr>
            <a:spLocks noGrp="1"/>
          </p:cNvSpPr>
          <p:nvPr>
            <p:ph type="body" idx="1"/>
          </p:nvPr>
        </p:nvSpPr>
        <p:spPr bwMode="auto">
          <a:noFill/>
        </p:spPr>
        <p:txBody>
          <a:bodyPr wrap="square" numCol="1" anchor="t" anchorCtr="0" compatLnSpc="1">
            <a:prstTxWarp prst="textNoShape">
              <a:avLst/>
            </a:prstTxWarp>
          </a:bodyPr>
          <a:lstStyle/>
          <a:p>
            <a:pPr defTabSz="457200"/>
            <a:endParaRPr lang="zh-TW" altLang="en-US" smtClean="0"/>
          </a:p>
        </p:txBody>
      </p:sp>
      <p:sp>
        <p:nvSpPr>
          <p:cNvPr id="194563" name="投影片編號版面配置區 3"/>
          <p:cNvSpPr txBox="1">
            <a:spLocks noGrp="1"/>
          </p:cNvSpPr>
          <p:nvPr/>
        </p:nvSpPr>
        <p:spPr bwMode="auto">
          <a:xfrm>
            <a:off x="3856038" y="9440863"/>
            <a:ext cx="2949575" cy="496887"/>
          </a:xfrm>
          <a:prstGeom prst="rect">
            <a:avLst/>
          </a:prstGeom>
          <a:noFill/>
          <a:ln w="9525">
            <a:noFill/>
            <a:miter lim="800000"/>
            <a:headEnd/>
            <a:tailEnd/>
          </a:ln>
        </p:spPr>
        <p:txBody>
          <a:bodyPr anchor="b"/>
          <a:lstStyle/>
          <a:p>
            <a:pPr algn="r" defTabSz="457200"/>
            <a:fld id="{A55EDB37-0266-49E2-A793-FB87A87526DA}" type="slidenum">
              <a:rPr kumimoji="0" lang="zh-CN" altLang="en-US" sz="1200"/>
              <a:pPr algn="r" defTabSz="457200"/>
              <a:t>80</a:t>
            </a:fld>
            <a:endParaRPr kumimoji="0" lang="en-US" altLang="zh-CN" sz="1200"/>
          </a:p>
        </p:txBody>
      </p:sp>
    </p:spTree>
    <p:extLst>
      <p:ext uri="{BB962C8B-B14F-4D97-AF65-F5344CB8AC3E}">
        <p14:creationId xmlns:p14="http://schemas.microsoft.com/office/powerpoint/2010/main" val="2850950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52DF6277-CF46-4E8F-B547-5CDB69FFAAD1}" type="slidenum">
              <a:rPr lang="zh-TW" altLang="en-US" smtClean="0"/>
              <a:pPr>
                <a:defRPr/>
              </a:pPr>
              <a:t>5</a:t>
            </a:fld>
            <a:endParaRPr lang="zh-TW" altLang="en-US"/>
          </a:p>
        </p:txBody>
      </p:sp>
    </p:spTree>
    <p:extLst>
      <p:ext uri="{BB962C8B-B14F-4D97-AF65-F5344CB8AC3E}">
        <p14:creationId xmlns:p14="http://schemas.microsoft.com/office/powerpoint/2010/main" val="68334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投影片影像版面配置區 1"/>
          <p:cNvSpPr>
            <a:spLocks noGrp="1" noRot="1" noChangeAspect="1" noTextEdit="1"/>
          </p:cNvSpPr>
          <p:nvPr>
            <p:ph type="sldImg"/>
          </p:nvPr>
        </p:nvSpPr>
        <p:spPr bwMode="auto">
          <a:noFill/>
          <a:ln>
            <a:solidFill>
              <a:srgbClr val="000000"/>
            </a:solidFill>
            <a:miter lim="800000"/>
            <a:headEnd/>
            <a:tailEnd/>
          </a:ln>
        </p:spPr>
      </p:sp>
      <p:sp>
        <p:nvSpPr>
          <p:cNvPr id="113666" name="備忘稿版面配置區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r>
              <a:rPr lang="zh-TW" altLang="en-US" sz="1400" b="1" smtClean="0">
                <a:solidFill>
                  <a:srgbClr val="0000FF"/>
                </a:solidFill>
                <a:latin typeface="Arial" charset="0"/>
              </a:rPr>
              <a:t>取得上限</a:t>
            </a:r>
            <a:r>
              <a:rPr lang="en-US" altLang="zh-TW" sz="1400" b="1" smtClean="0">
                <a:solidFill>
                  <a:srgbClr val="0000FF"/>
                </a:solidFill>
                <a:latin typeface="Arial" charset="0"/>
              </a:rPr>
              <a:t>30</a:t>
            </a:r>
            <a:r>
              <a:rPr lang="zh-TW" altLang="en-US" sz="1400" b="1" smtClean="0">
                <a:solidFill>
                  <a:srgbClr val="0000FF"/>
                </a:solidFill>
                <a:latin typeface="Arial" charset="0"/>
              </a:rPr>
              <a:t>分不困難</a:t>
            </a:r>
            <a:r>
              <a:rPr lang="en-US" altLang="zh-TW" sz="1400" b="1" smtClean="0">
                <a:solidFill>
                  <a:srgbClr val="0000FF"/>
                </a:solidFill>
                <a:latin typeface="Arial" charset="0"/>
              </a:rPr>
              <a:t>!</a:t>
            </a:r>
          </a:p>
          <a:p>
            <a:endParaRPr lang="zh-TW" altLang="en-US" smtClean="0"/>
          </a:p>
        </p:txBody>
      </p:sp>
      <p:sp>
        <p:nvSpPr>
          <p:cNvPr id="113667" name="投影片編號版面配置區 3"/>
          <p:cNvSpPr txBox="1">
            <a:spLocks noGrp="1"/>
          </p:cNvSpPr>
          <p:nvPr/>
        </p:nvSpPr>
        <p:spPr bwMode="auto">
          <a:xfrm>
            <a:off x="3856038" y="9440863"/>
            <a:ext cx="2949575" cy="496887"/>
          </a:xfrm>
          <a:prstGeom prst="rect">
            <a:avLst/>
          </a:prstGeom>
          <a:noFill/>
          <a:ln w="9525">
            <a:noFill/>
            <a:miter lim="800000"/>
            <a:headEnd/>
            <a:tailEnd/>
          </a:ln>
        </p:spPr>
        <p:txBody>
          <a:bodyPr lIns="91432" tIns="45716" rIns="91432" bIns="45716" anchor="b"/>
          <a:lstStyle/>
          <a:p>
            <a:pPr algn="r" defTabSz="946150"/>
            <a:fld id="{2F3830B3-ADEF-4AE6-A64C-E9CBC609ED3B}" type="slidenum">
              <a:rPr lang="zh-TW" altLang="en-US" sz="1200">
                <a:solidFill>
                  <a:srgbClr val="000000"/>
                </a:solidFill>
                <a:latin typeface="Arial" charset="0"/>
              </a:rPr>
              <a:pPr algn="r" defTabSz="946150"/>
              <a:t>8</a:t>
            </a:fld>
            <a:endParaRPr lang="en-US" altLang="zh-TW" sz="1200">
              <a:solidFill>
                <a:srgbClr val="000000"/>
              </a:solidFill>
              <a:latin typeface="Arial" charset="0"/>
            </a:endParaRPr>
          </a:p>
        </p:txBody>
      </p:sp>
    </p:spTree>
    <p:extLst>
      <p:ext uri="{BB962C8B-B14F-4D97-AF65-F5344CB8AC3E}">
        <p14:creationId xmlns:p14="http://schemas.microsoft.com/office/powerpoint/2010/main" val="1000578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投影片影像版面配置區 1"/>
          <p:cNvSpPr>
            <a:spLocks noGrp="1" noRot="1" noChangeAspect="1" noTextEdit="1"/>
          </p:cNvSpPr>
          <p:nvPr>
            <p:ph type="sldImg"/>
          </p:nvPr>
        </p:nvSpPr>
        <p:spPr bwMode="auto">
          <a:noFill/>
          <a:ln>
            <a:solidFill>
              <a:srgbClr val="000000"/>
            </a:solidFill>
            <a:miter lim="800000"/>
            <a:headEnd/>
            <a:tailEnd/>
          </a:ln>
        </p:spPr>
      </p:sp>
      <p:sp>
        <p:nvSpPr>
          <p:cNvPr id="115714" name="備忘稿版面配置區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r>
              <a:rPr lang="zh-TW" altLang="en-US" sz="1400" b="1" smtClean="0">
                <a:solidFill>
                  <a:srgbClr val="0000FF"/>
                </a:solidFill>
                <a:latin typeface="Arial" charset="0"/>
              </a:rPr>
              <a:t>取得上限</a:t>
            </a:r>
            <a:r>
              <a:rPr lang="en-US" altLang="zh-TW" sz="1400" b="1" smtClean="0">
                <a:solidFill>
                  <a:srgbClr val="0000FF"/>
                </a:solidFill>
                <a:latin typeface="Arial" charset="0"/>
              </a:rPr>
              <a:t>30</a:t>
            </a:r>
            <a:r>
              <a:rPr lang="zh-TW" altLang="en-US" sz="1400" b="1" smtClean="0">
                <a:solidFill>
                  <a:srgbClr val="0000FF"/>
                </a:solidFill>
                <a:latin typeface="Arial" charset="0"/>
              </a:rPr>
              <a:t>分不困難</a:t>
            </a:r>
            <a:r>
              <a:rPr lang="en-US" altLang="zh-TW" sz="1400" b="1" smtClean="0">
                <a:solidFill>
                  <a:srgbClr val="0000FF"/>
                </a:solidFill>
                <a:latin typeface="Arial" charset="0"/>
              </a:rPr>
              <a:t>!</a:t>
            </a:r>
          </a:p>
          <a:p>
            <a:endParaRPr lang="zh-TW" altLang="en-US" smtClean="0"/>
          </a:p>
        </p:txBody>
      </p:sp>
      <p:sp>
        <p:nvSpPr>
          <p:cNvPr id="115715" name="投影片編號版面配置區 3"/>
          <p:cNvSpPr txBox="1">
            <a:spLocks noGrp="1"/>
          </p:cNvSpPr>
          <p:nvPr/>
        </p:nvSpPr>
        <p:spPr bwMode="auto">
          <a:xfrm>
            <a:off x="3856038" y="9440863"/>
            <a:ext cx="2949575" cy="496887"/>
          </a:xfrm>
          <a:prstGeom prst="rect">
            <a:avLst/>
          </a:prstGeom>
          <a:noFill/>
          <a:ln w="9525">
            <a:noFill/>
            <a:miter lim="800000"/>
            <a:headEnd/>
            <a:tailEnd/>
          </a:ln>
        </p:spPr>
        <p:txBody>
          <a:bodyPr lIns="91432" tIns="45716" rIns="91432" bIns="45716" anchor="b"/>
          <a:lstStyle/>
          <a:p>
            <a:pPr algn="r" defTabSz="946150"/>
            <a:fld id="{581937AC-F39A-42FF-9036-014BC060667F}" type="slidenum">
              <a:rPr lang="zh-TW" altLang="en-US" sz="1200">
                <a:latin typeface="Arial" charset="0"/>
              </a:rPr>
              <a:pPr algn="r" defTabSz="946150"/>
              <a:t>9</a:t>
            </a:fld>
            <a:endParaRPr lang="en-US" altLang="zh-TW" sz="1200">
              <a:latin typeface="Arial" charset="0"/>
            </a:endParaRPr>
          </a:p>
        </p:txBody>
      </p:sp>
    </p:spTree>
    <p:extLst>
      <p:ext uri="{BB962C8B-B14F-4D97-AF65-F5344CB8AC3E}">
        <p14:creationId xmlns:p14="http://schemas.microsoft.com/office/powerpoint/2010/main" val="1144330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投影片影像版面配置區 1"/>
          <p:cNvSpPr>
            <a:spLocks noGrp="1" noRot="1" noChangeAspect="1" noTextEdit="1"/>
          </p:cNvSpPr>
          <p:nvPr>
            <p:ph type="sldImg"/>
          </p:nvPr>
        </p:nvSpPr>
        <p:spPr bwMode="auto">
          <a:noFill/>
          <a:ln>
            <a:solidFill>
              <a:srgbClr val="000000"/>
            </a:solidFill>
            <a:miter lim="800000"/>
            <a:headEnd/>
            <a:tailEnd/>
          </a:ln>
        </p:spPr>
      </p:sp>
      <p:sp>
        <p:nvSpPr>
          <p:cNvPr id="117762" name="備忘稿版面配置區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r>
              <a:rPr lang="zh-TW" altLang="en-US" sz="1400" b="1" smtClean="0">
                <a:solidFill>
                  <a:srgbClr val="0000FF"/>
                </a:solidFill>
                <a:latin typeface="Arial" charset="0"/>
              </a:rPr>
              <a:t>取得上限</a:t>
            </a:r>
            <a:r>
              <a:rPr lang="en-US" altLang="zh-TW" sz="1400" b="1" smtClean="0">
                <a:solidFill>
                  <a:srgbClr val="0000FF"/>
                </a:solidFill>
                <a:latin typeface="Arial" charset="0"/>
              </a:rPr>
              <a:t>30</a:t>
            </a:r>
            <a:r>
              <a:rPr lang="zh-TW" altLang="en-US" sz="1400" b="1" smtClean="0">
                <a:solidFill>
                  <a:srgbClr val="0000FF"/>
                </a:solidFill>
                <a:latin typeface="Arial" charset="0"/>
              </a:rPr>
              <a:t>分不困難</a:t>
            </a:r>
            <a:r>
              <a:rPr lang="en-US" altLang="zh-TW" sz="1400" b="1" smtClean="0">
                <a:solidFill>
                  <a:srgbClr val="0000FF"/>
                </a:solidFill>
                <a:latin typeface="Arial" charset="0"/>
              </a:rPr>
              <a:t>!</a:t>
            </a:r>
          </a:p>
          <a:p>
            <a:endParaRPr lang="zh-TW" altLang="en-US" smtClean="0"/>
          </a:p>
        </p:txBody>
      </p:sp>
      <p:sp>
        <p:nvSpPr>
          <p:cNvPr id="117763" name="投影片編號版面配置區 3"/>
          <p:cNvSpPr txBox="1">
            <a:spLocks noGrp="1"/>
          </p:cNvSpPr>
          <p:nvPr/>
        </p:nvSpPr>
        <p:spPr bwMode="auto">
          <a:xfrm>
            <a:off x="3856038" y="9440863"/>
            <a:ext cx="2949575" cy="496887"/>
          </a:xfrm>
          <a:prstGeom prst="rect">
            <a:avLst/>
          </a:prstGeom>
          <a:noFill/>
          <a:ln w="9525">
            <a:noFill/>
            <a:miter lim="800000"/>
            <a:headEnd/>
            <a:tailEnd/>
          </a:ln>
        </p:spPr>
        <p:txBody>
          <a:bodyPr lIns="91432" tIns="45716" rIns="91432" bIns="45716" anchor="b"/>
          <a:lstStyle/>
          <a:p>
            <a:pPr algn="r" defTabSz="946150"/>
            <a:fld id="{0B193BB1-E1F0-4F50-BF53-D784EDA11BC4}" type="slidenum">
              <a:rPr lang="zh-TW" altLang="en-US" sz="1200">
                <a:latin typeface="Arial" charset="0"/>
              </a:rPr>
              <a:pPr algn="r" defTabSz="946150"/>
              <a:t>10</a:t>
            </a:fld>
            <a:endParaRPr lang="en-US" altLang="zh-TW" sz="1200">
              <a:latin typeface="Arial" charset="0"/>
            </a:endParaRPr>
          </a:p>
        </p:txBody>
      </p:sp>
    </p:spTree>
    <p:extLst>
      <p:ext uri="{BB962C8B-B14F-4D97-AF65-F5344CB8AC3E}">
        <p14:creationId xmlns:p14="http://schemas.microsoft.com/office/powerpoint/2010/main" val="2842580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投影片影像版面配置區 1"/>
          <p:cNvSpPr>
            <a:spLocks noGrp="1" noRot="1" noChangeAspect="1" noTextEdit="1"/>
          </p:cNvSpPr>
          <p:nvPr>
            <p:ph type="sldImg"/>
          </p:nvPr>
        </p:nvSpPr>
        <p:spPr bwMode="auto">
          <a:noFill/>
          <a:ln>
            <a:solidFill>
              <a:srgbClr val="000000"/>
            </a:solidFill>
            <a:miter lim="800000"/>
            <a:headEnd/>
            <a:tailEnd/>
          </a:ln>
        </p:spPr>
      </p:sp>
      <p:sp>
        <p:nvSpPr>
          <p:cNvPr id="119810" name="備忘稿版面配置區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r>
              <a:rPr lang="zh-TW" altLang="en-US" sz="1400" b="1" smtClean="0">
                <a:solidFill>
                  <a:srgbClr val="0000FF"/>
                </a:solidFill>
                <a:latin typeface="Arial" charset="0"/>
              </a:rPr>
              <a:t>取得上限</a:t>
            </a:r>
            <a:r>
              <a:rPr lang="en-US" altLang="zh-TW" sz="1400" b="1" smtClean="0">
                <a:solidFill>
                  <a:srgbClr val="0000FF"/>
                </a:solidFill>
                <a:latin typeface="Arial" charset="0"/>
              </a:rPr>
              <a:t>30</a:t>
            </a:r>
            <a:r>
              <a:rPr lang="zh-TW" altLang="en-US" sz="1400" b="1" smtClean="0">
                <a:solidFill>
                  <a:srgbClr val="0000FF"/>
                </a:solidFill>
                <a:latin typeface="Arial" charset="0"/>
              </a:rPr>
              <a:t>分不困難</a:t>
            </a:r>
            <a:r>
              <a:rPr lang="en-US" altLang="zh-TW" sz="1400" b="1" smtClean="0">
                <a:solidFill>
                  <a:srgbClr val="0000FF"/>
                </a:solidFill>
                <a:latin typeface="Arial" charset="0"/>
              </a:rPr>
              <a:t>!</a:t>
            </a:r>
          </a:p>
          <a:p>
            <a:endParaRPr lang="zh-TW" altLang="en-US" smtClean="0"/>
          </a:p>
        </p:txBody>
      </p:sp>
      <p:sp>
        <p:nvSpPr>
          <p:cNvPr id="119811" name="投影片編號版面配置區 3"/>
          <p:cNvSpPr txBox="1">
            <a:spLocks noGrp="1"/>
          </p:cNvSpPr>
          <p:nvPr/>
        </p:nvSpPr>
        <p:spPr bwMode="auto">
          <a:xfrm>
            <a:off x="3856038" y="9440863"/>
            <a:ext cx="2949575" cy="496887"/>
          </a:xfrm>
          <a:prstGeom prst="rect">
            <a:avLst/>
          </a:prstGeom>
          <a:noFill/>
          <a:ln w="9525">
            <a:noFill/>
            <a:miter lim="800000"/>
            <a:headEnd/>
            <a:tailEnd/>
          </a:ln>
        </p:spPr>
        <p:txBody>
          <a:bodyPr lIns="91432" tIns="45716" rIns="91432" bIns="45716" anchor="b"/>
          <a:lstStyle/>
          <a:p>
            <a:pPr algn="r" defTabSz="946150"/>
            <a:fld id="{45D45F1C-5B38-4DE2-A3A4-084BC279C69D}" type="slidenum">
              <a:rPr lang="zh-TW" altLang="en-US" sz="1200">
                <a:solidFill>
                  <a:srgbClr val="000000"/>
                </a:solidFill>
                <a:latin typeface="Arial" charset="0"/>
              </a:rPr>
              <a:pPr algn="r" defTabSz="946150"/>
              <a:t>11</a:t>
            </a:fld>
            <a:endParaRPr lang="en-US" altLang="zh-TW" sz="1200">
              <a:solidFill>
                <a:srgbClr val="000000"/>
              </a:solidFill>
              <a:latin typeface="Arial" charset="0"/>
            </a:endParaRPr>
          </a:p>
        </p:txBody>
      </p:sp>
    </p:spTree>
    <p:extLst>
      <p:ext uri="{BB962C8B-B14F-4D97-AF65-F5344CB8AC3E}">
        <p14:creationId xmlns:p14="http://schemas.microsoft.com/office/powerpoint/2010/main" val="3729034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投影片影像版面配置區 1"/>
          <p:cNvSpPr>
            <a:spLocks noGrp="1" noRot="1" noChangeAspect="1" noTextEdit="1"/>
          </p:cNvSpPr>
          <p:nvPr>
            <p:ph type="sldImg"/>
          </p:nvPr>
        </p:nvSpPr>
        <p:spPr bwMode="auto">
          <a:noFill/>
          <a:ln>
            <a:solidFill>
              <a:srgbClr val="000000"/>
            </a:solidFill>
            <a:miter lim="800000"/>
            <a:headEnd/>
            <a:tailEnd/>
          </a:ln>
        </p:spPr>
      </p:sp>
      <p:sp>
        <p:nvSpPr>
          <p:cNvPr id="121858" name="備忘稿版面配置區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r>
              <a:rPr lang="zh-TW" altLang="en-US" sz="1400" b="1" smtClean="0">
                <a:solidFill>
                  <a:srgbClr val="0000FF"/>
                </a:solidFill>
                <a:latin typeface="Arial" charset="0"/>
              </a:rPr>
              <a:t>取得上限</a:t>
            </a:r>
            <a:r>
              <a:rPr lang="en-US" altLang="zh-TW" sz="1400" b="1" smtClean="0">
                <a:solidFill>
                  <a:srgbClr val="0000FF"/>
                </a:solidFill>
                <a:latin typeface="Arial" charset="0"/>
              </a:rPr>
              <a:t>30</a:t>
            </a:r>
            <a:r>
              <a:rPr lang="zh-TW" altLang="en-US" sz="1400" b="1" smtClean="0">
                <a:solidFill>
                  <a:srgbClr val="0000FF"/>
                </a:solidFill>
                <a:latin typeface="Arial" charset="0"/>
              </a:rPr>
              <a:t>分不困難</a:t>
            </a:r>
            <a:r>
              <a:rPr lang="en-US" altLang="zh-TW" sz="1400" b="1" smtClean="0">
                <a:solidFill>
                  <a:srgbClr val="0000FF"/>
                </a:solidFill>
                <a:latin typeface="Arial" charset="0"/>
              </a:rPr>
              <a:t>!</a:t>
            </a:r>
          </a:p>
          <a:p>
            <a:endParaRPr lang="zh-TW" altLang="en-US" smtClean="0"/>
          </a:p>
        </p:txBody>
      </p:sp>
      <p:sp>
        <p:nvSpPr>
          <p:cNvPr id="121859" name="投影片編號版面配置區 3"/>
          <p:cNvSpPr txBox="1">
            <a:spLocks noGrp="1"/>
          </p:cNvSpPr>
          <p:nvPr/>
        </p:nvSpPr>
        <p:spPr bwMode="auto">
          <a:xfrm>
            <a:off x="3856038" y="9440863"/>
            <a:ext cx="2949575" cy="496887"/>
          </a:xfrm>
          <a:prstGeom prst="rect">
            <a:avLst/>
          </a:prstGeom>
          <a:noFill/>
          <a:ln w="9525">
            <a:noFill/>
            <a:miter lim="800000"/>
            <a:headEnd/>
            <a:tailEnd/>
          </a:ln>
        </p:spPr>
        <p:txBody>
          <a:bodyPr lIns="91432" tIns="45716" rIns="91432" bIns="45716" anchor="b"/>
          <a:lstStyle/>
          <a:p>
            <a:pPr algn="r" defTabSz="946150"/>
            <a:fld id="{BBDBB199-4AE3-4232-8F9F-7F4E3CD61600}" type="slidenum">
              <a:rPr lang="zh-TW" altLang="en-US" sz="1200">
                <a:latin typeface="Arial" charset="0"/>
              </a:rPr>
              <a:pPr algn="r" defTabSz="946150"/>
              <a:t>12</a:t>
            </a:fld>
            <a:endParaRPr lang="en-US" altLang="zh-TW" sz="1200">
              <a:latin typeface="Arial" charset="0"/>
            </a:endParaRPr>
          </a:p>
        </p:txBody>
      </p:sp>
    </p:spTree>
    <p:extLst>
      <p:ext uri="{BB962C8B-B14F-4D97-AF65-F5344CB8AC3E}">
        <p14:creationId xmlns:p14="http://schemas.microsoft.com/office/powerpoint/2010/main" val="202595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投影片影像版面配置區 1"/>
          <p:cNvSpPr>
            <a:spLocks noGrp="1" noRot="1" noChangeAspect="1" noTextEdit="1"/>
          </p:cNvSpPr>
          <p:nvPr>
            <p:ph type="sldImg"/>
          </p:nvPr>
        </p:nvSpPr>
        <p:spPr bwMode="auto">
          <a:noFill/>
          <a:ln>
            <a:solidFill>
              <a:srgbClr val="000000"/>
            </a:solidFill>
            <a:miter lim="800000"/>
            <a:headEnd/>
            <a:tailEnd/>
          </a:ln>
        </p:spPr>
      </p:sp>
      <p:sp>
        <p:nvSpPr>
          <p:cNvPr id="123906" name="備忘稿版面配置區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r>
              <a:rPr lang="zh-TW" altLang="en-US" sz="1400" b="1" smtClean="0">
                <a:solidFill>
                  <a:srgbClr val="0000FF"/>
                </a:solidFill>
                <a:latin typeface="Arial" charset="0"/>
              </a:rPr>
              <a:t>取得上限</a:t>
            </a:r>
            <a:r>
              <a:rPr lang="en-US" altLang="zh-TW" sz="1400" b="1" smtClean="0">
                <a:solidFill>
                  <a:srgbClr val="0000FF"/>
                </a:solidFill>
                <a:latin typeface="Arial" charset="0"/>
              </a:rPr>
              <a:t>30</a:t>
            </a:r>
            <a:r>
              <a:rPr lang="zh-TW" altLang="en-US" sz="1400" b="1" smtClean="0">
                <a:solidFill>
                  <a:srgbClr val="0000FF"/>
                </a:solidFill>
                <a:latin typeface="Arial" charset="0"/>
              </a:rPr>
              <a:t>分不困難</a:t>
            </a:r>
            <a:r>
              <a:rPr lang="en-US" altLang="zh-TW" sz="1400" b="1" smtClean="0">
                <a:solidFill>
                  <a:srgbClr val="0000FF"/>
                </a:solidFill>
                <a:latin typeface="Arial" charset="0"/>
              </a:rPr>
              <a:t>!</a:t>
            </a:r>
          </a:p>
          <a:p>
            <a:endParaRPr lang="zh-TW" altLang="en-US" smtClean="0"/>
          </a:p>
        </p:txBody>
      </p:sp>
      <p:sp>
        <p:nvSpPr>
          <p:cNvPr id="123907" name="投影片編號版面配置區 3"/>
          <p:cNvSpPr txBox="1">
            <a:spLocks noGrp="1"/>
          </p:cNvSpPr>
          <p:nvPr/>
        </p:nvSpPr>
        <p:spPr bwMode="auto">
          <a:xfrm>
            <a:off x="3856038" y="9440863"/>
            <a:ext cx="2949575" cy="496887"/>
          </a:xfrm>
          <a:prstGeom prst="rect">
            <a:avLst/>
          </a:prstGeom>
          <a:noFill/>
          <a:ln w="9525">
            <a:noFill/>
            <a:miter lim="800000"/>
            <a:headEnd/>
            <a:tailEnd/>
          </a:ln>
        </p:spPr>
        <p:txBody>
          <a:bodyPr lIns="91432" tIns="45716" rIns="91432" bIns="45716" anchor="b"/>
          <a:lstStyle/>
          <a:p>
            <a:pPr algn="r" defTabSz="946150"/>
            <a:fld id="{DFE644ED-C4F9-44A1-9CB3-3001C452990D}" type="slidenum">
              <a:rPr lang="zh-TW" altLang="en-US" sz="1200">
                <a:latin typeface="Arial" charset="0"/>
              </a:rPr>
              <a:pPr algn="r" defTabSz="946150"/>
              <a:t>13</a:t>
            </a:fld>
            <a:endParaRPr lang="en-US" altLang="zh-TW" sz="1200">
              <a:latin typeface="Arial" charset="0"/>
            </a:endParaRPr>
          </a:p>
        </p:txBody>
      </p:sp>
    </p:spTree>
    <p:extLst>
      <p:ext uri="{BB962C8B-B14F-4D97-AF65-F5344CB8AC3E}">
        <p14:creationId xmlns:p14="http://schemas.microsoft.com/office/powerpoint/2010/main" val="3232164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投影片圖像版面配置區 1"/>
          <p:cNvSpPr>
            <a:spLocks noGrp="1" noRot="1" noChangeAspect="1"/>
          </p:cNvSpPr>
          <p:nvPr>
            <p:ph type="sldImg"/>
          </p:nvPr>
        </p:nvSpPr>
        <p:spPr bwMode="auto">
          <a:noFill/>
          <a:ln>
            <a:solidFill>
              <a:srgbClr val="000000"/>
            </a:solidFill>
            <a:miter lim="800000"/>
            <a:headEnd/>
            <a:tailEnd/>
          </a:ln>
        </p:spPr>
      </p:sp>
      <p:sp>
        <p:nvSpPr>
          <p:cNvPr id="12595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125955"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CD2A62B-B53D-4E80-967C-5148FE34F4F3}" type="slidenum">
              <a:rPr lang="zh-TW" altLang="en-US" smtClean="0">
                <a:solidFill>
                  <a:srgbClr val="000000"/>
                </a:solidFill>
                <a:latin typeface="Arial" charset="0"/>
                <a:ea typeface="新細明體" charset="-120"/>
              </a:rPr>
              <a:pPr/>
              <a:t>14</a:t>
            </a:fld>
            <a:endParaRPr lang="en-US" altLang="zh-TW" smtClean="0">
              <a:solidFill>
                <a:srgbClr val="000000"/>
              </a:solidFill>
              <a:latin typeface="Arial" charset="0"/>
              <a:ea typeface="新細明體" charset="-120"/>
            </a:endParaRPr>
          </a:p>
        </p:txBody>
      </p:sp>
    </p:spTree>
    <p:extLst>
      <p:ext uri="{BB962C8B-B14F-4D97-AF65-F5344CB8AC3E}">
        <p14:creationId xmlns:p14="http://schemas.microsoft.com/office/powerpoint/2010/main" val="2068436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1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19.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20.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2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2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2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2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2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2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28.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29.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30.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3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3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3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日期版面配置區 13"/>
          <p:cNvSpPr>
            <a:spLocks noGrp="1"/>
          </p:cNvSpPr>
          <p:nvPr>
            <p:ph type="dt" sz="half" idx="10"/>
          </p:nvPr>
        </p:nvSpPr>
        <p:spPr/>
        <p:txBody>
          <a:bodyPr/>
          <a:lstStyle>
            <a:lvl1pPr>
              <a:defRPr/>
            </a:lvl1pPr>
          </a:lstStyle>
          <a:p>
            <a:pPr>
              <a:defRPr/>
            </a:pPr>
            <a:fld id="{8A069CD5-A7FE-4977-ADC5-2009EB562F5E}" type="datetime1">
              <a:rPr lang="zh-TW" altLang="en-US"/>
              <a:pPr>
                <a:defRPr/>
              </a:pPr>
              <a:t>2018/3/1</a:t>
            </a:fld>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135D9EC3-4927-457D-890C-9E7C2C861CCB}" type="slidenum">
              <a:rPr lang="zh-TW" altLang="en-US"/>
              <a:pPr>
                <a:defRPr/>
              </a:pPr>
              <a:t>‹#›</a:t>
            </a:fld>
            <a:endParaRPr lang="zh-TW" altLang="en-US"/>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13"/>
          <p:cNvSpPr>
            <a:spLocks noGrp="1"/>
          </p:cNvSpPr>
          <p:nvPr>
            <p:ph type="dt" sz="half" idx="10"/>
          </p:nvPr>
        </p:nvSpPr>
        <p:spPr/>
        <p:txBody>
          <a:bodyPr/>
          <a:lstStyle>
            <a:lvl1pPr>
              <a:defRPr/>
            </a:lvl1pPr>
          </a:lstStyle>
          <a:p>
            <a:pPr>
              <a:defRPr/>
            </a:pPr>
            <a:fld id="{11C48A68-5772-44F5-9DCF-C0957BB0FDBE}" type="datetime1">
              <a:rPr lang="zh-TW" altLang="en-US"/>
              <a:pPr>
                <a:defRPr/>
              </a:pPr>
              <a:t>2018/3/1</a:t>
            </a:fld>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4A601888-BCB1-4F9D-A6A8-0FFE9CD5249E}" type="slidenum">
              <a:rPr lang="zh-TW" altLang="en-US"/>
              <a:pPr>
                <a:defRPr/>
              </a:pPr>
              <a:t>‹#›</a:t>
            </a:fld>
            <a:endParaRPr lang="zh-TW" altLang="en-US"/>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743700" y="274638"/>
            <a:ext cx="1943100" cy="5745162"/>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914400" y="274638"/>
            <a:ext cx="5676900" cy="5745162"/>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13"/>
          <p:cNvSpPr>
            <a:spLocks noGrp="1"/>
          </p:cNvSpPr>
          <p:nvPr>
            <p:ph type="dt" sz="half" idx="10"/>
          </p:nvPr>
        </p:nvSpPr>
        <p:spPr/>
        <p:txBody>
          <a:bodyPr/>
          <a:lstStyle>
            <a:lvl1pPr>
              <a:defRPr/>
            </a:lvl1pPr>
          </a:lstStyle>
          <a:p>
            <a:pPr>
              <a:defRPr/>
            </a:pPr>
            <a:fld id="{92F3D4C6-10CC-42CB-AEDC-135F0E36072A}" type="datetime1">
              <a:rPr lang="zh-TW" altLang="en-US"/>
              <a:pPr>
                <a:defRPr/>
              </a:pPr>
              <a:t>2018/3/1</a:t>
            </a:fld>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47E826E7-BAF9-4960-8995-AE1BDA21057F}" type="slidenum">
              <a:rPr lang="zh-TW" altLang="en-US"/>
              <a:pPr>
                <a:defRPr/>
              </a:pPr>
              <a:t>‹#›</a:t>
            </a:fld>
            <a:endParaRPr lang="zh-TW" altLang="en-US"/>
          </a:p>
        </p:txBody>
      </p:sp>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日期佔位符 3"/>
          <p:cNvSpPr>
            <a:spLocks noGrp="1"/>
          </p:cNvSpPr>
          <p:nvPr>
            <p:ph type="dt" sz="half" idx="10"/>
          </p:nvPr>
        </p:nvSpPr>
        <p:spPr/>
        <p:txBody>
          <a:bodyPr/>
          <a:lstStyle>
            <a:lvl1pPr>
              <a:defRPr/>
            </a:lvl1pPr>
          </a:lstStyle>
          <a:p>
            <a:pPr>
              <a:defRPr/>
            </a:pPr>
            <a:fld id="{FFE0595B-B111-42F1-9F9A-1CCC590B67DB}" type="datetime1">
              <a:rPr lang="zh-CN" altLang="en-US"/>
              <a:pPr>
                <a:defRPr/>
              </a:pPr>
              <a:t>2018/3/1</a:t>
            </a:fld>
            <a:endParaRPr lang="en-US" altLang="zh-CN"/>
          </a:p>
        </p:txBody>
      </p:sp>
      <p:sp>
        <p:nvSpPr>
          <p:cNvPr id="5" name="頁腳佔位符 4"/>
          <p:cNvSpPr>
            <a:spLocks noGrp="1"/>
          </p:cNvSpPr>
          <p:nvPr>
            <p:ph type="ftr" sz="quarter" idx="11"/>
          </p:nvPr>
        </p:nvSpPr>
        <p:spPr/>
        <p:txBody>
          <a:bodyPr/>
          <a:lstStyle>
            <a:lvl1pPr>
              <a:defRPr/>
            </a:lvl1pPr>
          </a:lstStyle>
          <a:p>
            <a:pPr>
              <a:defRPr/>
            </a:pPr>
            <a:endParaRPr lang="zh-CN" altLang="en-US"/>
          </a:p>
        </p:txBody>
      </p:sp>
      <p:sp>
        <p:nvSpPr>
          <p:cNvPr id="6" name="幻燈片編號佔位符 5"/>
          <p:cNvSpPr>
            <a:spLocks noGrp="1"/>
          </p:cNvSpPr>
          <p:nvPr>
            <p:ph type="sldNum" sz="quarter" idx="12"/>
          </p:nvPr>
        </p:nvSpPr>
        <p:spPr/>
        <p:txBody>
          <a:bodyPr/>
          <a:lstStyle>
            <a:lvl1pPr>
              <a:defRPr/>
            </a:lvl1pPr>
          </a:lstStyle>
          <a:p>
            <a:pPr>
              <a:defRPr/>
            </a:pPr>
            <a:fld id="{7CF85D85-3715-4AFC-9CF6-E9517376E859}" type="slidenum">
              <a:rPr lang="zh-CN" altLang="en-US"/>
              <a:pPr>
                <a:defRPr/>
              </a:pPr>
              <a:t>‹#›</a:t>
            </a:fld>
            <a:endParaRPr lang="zh-CN" altLang="en-US"/>
          </a:p>
        </p:txBody>
      </p:sp>
    </p:spTree>
  </p:cSld>
  <p:clrMapOvr>
    <a:masterClrMapping/>
  </p:clrMapOvr>
  <p:transition advTm="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佔位符 3"/>
          <p:cNvSpPr>
            <a:spLocks noGrp="1"/>
          </p:cNvSpPr>
          <p:nvPr>
            <p:ph type="dt" sz="half" idx="10"/>
          </p:nvPr>
        </p:nvSpPr>
        <p:spPr/>
        <p:txBody>
          <a:bodyPr/>
          <a:lstStyle>
            <a:lvl1pPr>
              <a:defRPr/>
            </a:lvl1pPr>
          </a:lstStyle>
          <a:p>
            <a:pPr>
              <a:defRPr/>
            </a:pPr>
            <a:fld id="{1E182FF1-DBE0-4C30-987C-418407C6ED46}" type="datetime1">
              <a:rPr lang="zh-CN" altLang="en-US"/>
              <a:pPr>
                <a:defRPr/>
              </a:pPr>
              <a:t>2018/3/1</a:t>
            </a:fld>
            <a:endParaRPr lang="en-US" altLang="zh-CN"/>
          </a:p>
        </p:txBody>
      </p:sp>
      <p:sp>
        <p:nvSpPr>
          <p:cNvPr id="5" name="頁腳佔位符 4"/>
          <p:cNvSpPr>
            <a:spLocks noGrp="1"/>
          </p:cNvSpPr>
          <p:nvPr>
            <p:ph type="ftr" sz="quarter" idx="11"/>
          </p:nvPr>
        </p:nvSpPr>
        <p:spPr/>
        <p:txBody>
          <a:bodyPr/>
          <a:lstStyle>
            <a:lvl1pPr>
              <a:defRPr/>
            </a:lvl1pPr>
          </a:lstStyle>
          <a:p>
            <a:pPr>
              <a:defRPr/>
            </a:pPr>
            <a:endParaRPr lang="zh-CN" altLang="en-US"/>
          </a:p>
        </p:txBody>
      </p:sp>
      <p:sp>
        <p:nvSpPr>
          <p:cNvPr id="6" name="幻燈片編號佔位符 5"/>
          <p:cNvSpPr>
            <a:spLocks noGrp="1"/>
          </p:cNvSpPr>
          <p:nvPr>
            <p:ph type="sldNum" sz="quarter" idx="12"/>
          </p:nvPr>
        </p:nvSpPr>
        <p:spPr/>
        <p:txBody>
          <a:bodyPr/>
          <a:lstStyle>
            <a:lvl1pPr>
              <a:defRPr/>
            </a:lvl1pPr>
          </a:lstStyle>
          <a:p>
            <a:pPr>
              <a:defRPr/>
            </a:pPr>
            <a:fld id="{5C96FCE5-3FBE-4097-B90C-D16A338F6000}" type="slidenum">
              <a:rPr lang="zh-CN" altLang="en-US"/>
              <a:pPr>
                <a:defRPr/>
              </a:pPr>
              <a:t>‹#›</a:t>
            </a:fld>
            <a:endParaRPr lang="zh-CN" altLang="en-US"/>
          </a:p>
        </p:txBody>
      </p:sp>
    </p:spTree>
  </p:cSld>
  <p:clrMapOvr>
    <a:masterClrMapping/>
  </p:clrMapOvr>
  <p:transition advTm="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日期佔位符 3"/>
          <p:cNvSpPr>
            <a:spLocks noGrp="1"/>
          </p:cNvSpPr>
          <p:nvPr>
            <p:ph type="dt" sz="half" idx="10"/>
          </p:nvPr>
        </p:nvSpPr>
        <p:spPr/>
        <p:txBody>
          <a:bodyPr/>
          <a:lstStyle>
            <a:lvl1pPr>
              <a:defRPr/>
            </a:lvl1pPr>
          </a:lstStyle>
          <a:p>
            <a:pPr>
              <a:defRPr/>
            </a:pPr>
            <a:fld id="{A8C9E2B9-F3FE-47D9-907C-7D5EFB9A5F2A}" type="datetime1">
              <a:rPr lang="zh-CN" altLang="en-US"/>
              <a:pPr>
                <a:defRPr/>
              </a:pPr>
              <a:t>2018/3/1</a:t>
            </a:fld>
            <a:endParaRPr lang="en-US" altLang="zh-CN"/>
          </a:p>
        </p:txBody>
      </p:sp>
      <p:sp>
        <p:nvSpPr>
          <p:cNvPr id="5" name="頁腳佔位符 4"/>
          <p:cNvSpPr>
            <a:spLocks noGrp="1"/>
          </p:cNvSpPr>
          <p:nvPr>
            <p:ph type="ftr" sz="quarter" idx="11"/>
          </p:nvPr>
        </p:nvSpPr>
        <p:spPr/>
        <p:txBody>
          <a:bodyPr/>
          <a:lstStyle>
            <a:lvl1pPr>
              <a:defRPr/>
            </a:lvl1pPr>
          </a:lstStyle>
          <a:p>
            <a:pPr>
              <a:defRPr/>
            </a:pPr>
            <a:endParaRPr lang="zh-CN" altLang="en-US"/>
          </a:p>
        </p:txBody>
      </p:sp>
      <p:sp>
        <p:nvSpPr>
          <p:cNvPr id="6" name="幻燈片編號佔位符 5"/>
          <p:cNvSpPr>
            <a:spLocks noGrp="1"/>
          </p:cNvSpPr>
          <p:nvPr>
            <p:ph type="sldNum" sz="quarter" idx="12"/>
          </p:nvPr>
        </p:nvSpPr>
        <p:spPr/>
        <p:txBody>
          <a:bodyPr/>
          <a:lstStyle>
            <a:lvl1pPr>
              <a:defRPr/>
            </a:lvl1pPr>
          </a:lstStyle>
          <a:p>
            <a:pPr>
              <a:defRPr/>
            </a:pPr>
            <a:fld id="{2E136B38-1083-44AD-9391-BFDFB54ED72C}" type="slidenum">
              <a:rPr lang="zh-CN" altLang="en-US"/>
              <a:pPr>
                <a:defRPr/>
              </a:pPr>
              <a:t>‹#›</a:t>
            </a:fld>
            <a:endParaRPr lang="zh-CN" altLang="en-US"/>
          </a:p>
        </p:txBody>
      </p:sp>
    </p:spTree>
  </p:cSld>
  <p:clrMapOvr>
    <a:masterClrMapping/>
  </p:clrMapOvr>
  <p:transition advTm="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佔位符 3"/>
          <p:cNvSpPr>
            <a:spLocks noGrp="1"/>
          </p:cNvSpPr>
          <p:nvPr>
            <p:ph type="dt" sz="half" idx="10"/>
          </p:nvPr>
        </p:nvSpPr>
        <p:spPr/>
        <p:txBody>
          <a:bodyPr/>
          <a:lstStyle>
            <a:lvl1pPr>
              <a:defRPr/>
            </a:lvl1pPr>
          </a:lstStyle>
          <a:p>
            <a:pPr>
              <a:defRPr/>
            </a:pPr>
            <a:fld id="{9E1F5E94-7175-4A4D-9671-36E6A8B02B2B}" type="datetime1">
              <a:rPr lang="zh-CN" altLang="en-US"/>
              <a:pPr>
                <a:defRPr/>
              </a:pPr>
              <a:t>2018/3/1</a:t>
            </a:fld>
            <a:endParaRPr lang="en-US" altLang="zh-CN"/>
          </a:p>
        </p:txBody>
      </p:sp>
      <p:sp>
        <p:nvSpPr>
          <p:cNvPr id="6" name="頁腳佔位符 4"/>
          <p:cNvSpPr>
            <a:spLocks noGrp="1"/>
          </p:cNvSpPr>
          <p:nvPr>
            <p:ph type="ftr" sz="quarter" idx="11"/>
          </p:nvPr>
        </p:nvSpPr>
        <p:spPr/>
        <p:txBody>
          <a:bodyPr/>
          <a:lstStyle>
            <a:lvl1pPr>
              <a:defRPr/>
            </a:lvl1pPr>
          </a:lstStyle>
          <a:p>
            <a:pPr>
              <a:defRPr/>
            </a:pPr>
            <a:endParaRPr lang="zh-CN" altLang="en-US"/>
          </a:p>
        </p:txBody>
      </p:sp>
      <p:sp>
        <p:nvSpPr>
          <p:cNvPr id="7" name="幻燈片編號佔位符 5"/>
          <p:cNvSpPr>
            <a:spLocks noGrp="1"/>
          </p:cNvSpPr>
          <p:nvPr>
            <p:ph type="sldNum" sz="quarter" idx="12"/>
          </p:nvPr>
        </p:nvSpPr>
        <p:spPr/>
        <p:txBody>
          <a:bodyPr/>
          <a:lstStyle>
            <a:lvl1pPr>
              <a:defRPr/>
            </a:lvl1pPr>
          </a:lstStyle>
          <a:p>
            <a:pPr>
              <a:defRPr/>
            </a:pPr>
            <a:fld id="{1F8959AD-8CBA-4F0F-98CD-5C31E37D8B34}" type="slidenum">
              <a:rPr lang="zh-CN" altLang="en-US"/>
              <a:pPr>
                <a:defRPr/>
              </a:pPr>
              <a:t>‹#›</a:t>
            </a:fld>
            <a:endParaRPr lang="zh-CN" altLang="en-US"/>
          </a:p>
        </p:txBody>
      </p:sp>
    </p:spTree>
  </p:cSld>
  <p:clrMapOvr>
    <a:masterClrMapping/>
  </p:clrMapOvr>
  <p:transition advTm="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佔位符 3"/>
          <p:cNvSpPr>
            <a:spLocks noGrp="1"/>
          </p:cNvSpPr>
          <p:nvPr>
            <p:ph type="dt" sz="half" idx="10"/>
          </p:nvPr>
        </p:nvSpPr>
        <p:spPr/>
        <p:txBody>
          <a:bodyPr/>
          <a:lstStyle>
            <a:lvl1pPr>
              <a:defRPr/>
            </a:lvl1pPr>
          </a:lstStyle>
          <a:p>
            <a:pPr>
              <a:defRPr/>
            </a:pPr>
            <a:fld id="{D41EDFBD-BFF7-4F3D-B3BB-96AFEAE30BAB}" type="datetime1">
              <a:rPr lang="zh-CN" altLang="en-US"/>
              <a:pPr>
                <a:defRPr/>
              </a:pPr>
              <a:t>2018/3/1</a:t>
            </a:fld>
            <a:endParaRPr lang="en-US" altLang="zh-CN"/>
          </a:p>
        </p:txBody>
      </p:sp>
      <p:sp>
        <p:nvSpPr>
          <p:cNvPr id="8" name="頁腳佔位符 4"/>
          <p:cNvSpPr>
            <a:spLocks noGrp="1"/>
          </p:cNvSpPr>
          <p:nvPr>
            <p:ph type="ftr" sz="quarter" idx="11"/>
          </p:nvPr>
        </p:nvSpPr>
        <p:spPr/>
        <p:txBody>
          <a:bodyPr/>
          <a:lstStyle>
            <a:lvl1pPr>
              <a:defRPr/>
            </a:lvl1pPr>
          </a:lstStyle>
          <a:p>
            <a:pPr>
              <a:defRPr/>
            </a:pPr>
            <a:endParaRPr lang="zh-CN" altLang="en-US"/>
          </a:p>
        </p:txBody>
      </p:sp>
      <p:sp>
        <p:nvSpPr>
          <p:cNvPr id="9" name="幻燈片編號佔位符 5"/>
          <p:cNvSpPr>
            <a:spLocks noGrp="1"/>
          </p:cNvSpPr>
          <p:nvPr>
            <p:ph type="sldNum" sz="quarter" idx="12"/>
          </p:nvPr>
        </p:nvSpPr>
        <p:spPr/>
        <p:txBody>
          <a:bodyPr/>
          <a:lstStyle>
            <a:lvl1pPr>
              <a:defRPr/>
            </a:lvl1pPr>
          </a:lstStyle>
          <a:p>
            <a:pPr>
              <a:defRPr/>
            </a:pPr>
            <a:fld id="{F21FD61F-8B3F-40D7-B70B-EFD6113AD840}" type="slidenum">
              <a:rPr lang="zh-CN" altLang="en-US"/>
              <a:pPr>
                <a:defRPr/>
              </a:pPr>
              <a:t>‹#›</a:t>
            </a:fld>
            <a:endParaRPr lang="zh-CN" altLang="en-US"/>
          </a:p>
        </p:txBody>
      </p:sp>
    </p:spTree>
  </p:cSld>
  <p:clrMapOvr>
    <a:masterClrMapping/>
  </p:clrMapOvr>
  <p:transition advTm="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佔位符 3"/>
          <p:cNvSpPr>
            <a:spLocks noGrp="1"/>
          </p:cNvSpPr>
          <p:nvPr>
            <p:ph type="dt" sz="half" idx="10"/>
          </p:nvPr>
        </p:nvSpPr>
        <p:spPr/>
        <p:txBody>
          <a:bodyPr/>
          <a:lstStyle>
            <a:lvl1pPr>
              <a:defRPr/>
            </a:lvl1pPr>
          </a:lstStyle>
          <a:p>
            <a:pPr>
              <a:defRPr/>
            </a:pPr>
            <a:fld id="{A1E0B9C8-F0A1-4AC5-8D0E-D2F9FA49CEE9}" type="datetime1">
              <a:rPr lang="zh-CN" altLang="en-US"/>
              <a:pPr>
                <a:defRPr/>
              </a:pPr>
              <a:t>2018/3/1</a:t>
            </a:fld>
            <a:endParaRPr lang="en-US" altLang="zh-CN"/>
          </a:p>
        </p:txBody>
      </p:sp>
      <p:sp>
        <p:nvSpPr>
          <p:cNvPr id="4" name="頁腳佔位符 4"/>
          <p:cNvSpPr>
            <a:spLocks noGrp="1"/>
          </p:cNvSpPr>
          <p:nvPr>
            <p:ph type="ftr" sz="quarter" idx="11"/>
          </p:nvPr>
        </p:nvSpPr>
        <p:spPr/>
        <p:txBody>
          <a:bodyPr/>
          <a:lstStyle>
            <a:lvl1pPr>
              <a:defRPr/>
            </a:lvl1pPr>
          </a:lstStyle>
          <a:p>
            <a:pPr>
              <a:defRPr/>
            </a:pPr>
            <a:endParaRPr lang="zh-CN" altLang="en-US"/>
          </a:p>
        </p:txBody>
      </p:sp>
      <p:sp>
        <p:nvSpPr>
          <p:cNvPr id="5" name="幻燈片編號佔位符 5"/>
          <p:cNvSpPr>
            <a:spLocks noGrp="1"/>
          </p:cNvSpPr>
          <p:nvPr>
            <p:ph type="sldNum" sz="quarter" idx="12"/>
          </p:nvPr>
        </p:nvSpPr>
        <p:spPr/>
        <p:txBody>
          <a:bodyPr/>
          <a:lstStyle>
            <a:lvl1pPr>
              <a:defRPr/>
            </a:lvl1pPr>
          </a:lstStyle>
          <a:p>
            <a:pPr>
              <a:defRPr/>
            </a:pPr>
            <a:fld id="{8738FAE0-2B6C-44FC-BEE6-113397C885A5}" type="slidenum">
              <a:rPr lang="zh-CN" altLang="en-US"/>
              <a:pPr>
                <a:defRPr/>
              </a:pPr>
              <a:t>‹#›</a:t>
            </a:fld>
            <a:endParaRPr lang="zh-CN" altLang="en-US"/>
          </a:p>
        </p:txBody>
      </p:sp>
    </p:spTree>
  </p:cSld>
  <p:clrMapOvr>
    <a:masterClrMapping/>
  </p:clrMapOvr>
  <p:transition advTm="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佔位符 3"/>
          <p:cNvSpPr>
            <a:spLocks noGrp="1"/>
          </p:cNvSpPr>
          <p:nvPr>
            <p:ph type="dt" sz="half" idx="10"/>
          </p:nvPr>
        </p:nvSpPr>
        <p:spPr/>
        <p:txBody>
          <a:bodyPr/>
          <a:lstStyle>
            <a:lvl1pPr>
              <a:defRPr/>
            </a:lvl1pPr>
          </a:lstStyle>
          <a:p>
            <a:pPr>
              <a:defRPr/>
            </a:pPr>
            <a:fld id="{EAB3259E-007C-4C06-BB23-247891AADA56}" type="datetime1">
              <a:rPr lang="zh-CN" altLang="en-US"/>
              <a:pPr>
                <a:defRPr/>
              </a:pPr>
              <a:t>2018/3/1</a:t>
            </a:fld>
            <a:endParaRPr lang="en-US" altLang="zh-CN"/>
          </a:p>
        </p:txBody>
      </p:sp>
      <p:sp>
        <p:nvSpPr>
          <p:cNvPr id="3" name="頁腳佔位符 4"/>
          <p:cNvSpPr>
            <a:spLocks noGrp="1"/>
          </p:cNvSpPr>
          <p:nvPr>
            <p:ph type="ftr" sz="quarter" idx="11"/>
          </p:nvPr>
        </p:nvSpPr>
        <p:spPr/>
        <p:txBody>
          <a:bodyPr/>
          <a:lstStyle>
            <a:lvl1pPr>
              <a:defRPr/>
            </a:lvl1pPr>
          </a:lstStyle>
          <a:p>
            <a:pPr>
              <a:defRPr/>
            </a:pPr>
            <a:endParaRPr lang="zh-CN" altLang="en-US"/>
          </a:p>
        </p:txBody>
      </p:sp>
      <p:sp>
        <p:nvSpPr>
          <p:cNvPr id="4" name="幻燈片編號佔位符 5"/>
          <p:cNvSpPr>
            <a:spLocks noGrp="1"/>
          </p:cNvSpPr>
          <p:nvPr>
            <p:ph type="sldNum" sz="quarter" idx="12"/>
          </p:nvPr>
        </p:nvSpPr>
        <p:spPr/>
        <p:txBody>
          <a:bodyPr/>
          <a:lstStyle>
            <a:lvl1pPr>
              <a:defRPr/>
            </a:lvl1pPr>
          </a:lstStyle>
          <a:p>
            <a:pPr>
              <a:defRPr/>
            </a:pPr>
            <a:fld id="{83CDAA5D-8561-4D0E-96E0-D0F0542699B0}" type="slidenum">
              <a:rPr lang="zh-CN" altLang="en-US"/>
              <a:pPr>
                <a:defRPr/>
              </a:pPr>
              <a:t>‹#›</a:t>
            </a:fld>
            <a:endParaRPr lang="zh-CN" altLang="en-US"/>
          </a:p>
        </p:txBody>
      </p:sp>
    </p:spTree>
  </p:cSld>
  <p:clrMapOvr>
    <a:masterClrMapping/>
  </p:clrMapOvr>
  <p:transition advTm="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佔位符 3"/>
          <p:cNvSpPr>
            <a:spLocks noGrp="1"/>
          </p:cNvSpPr>
          <p:nvPr>
            <p:ph type="dt" sz="half" idx="10"/>
          </p:nvPr>
        </p:nvSpPr>
        <p:spPr/>
        <p:txBody>
          <a:bodyPr/>
          <a:lstStyle>
            <a:lvl1pPr>
              <a:defRPr/>
            </a:lvl1pPr>
          </a:lstStyle>
          <a:p>
            <a:pPr>
              <a:defRPr/>
            </a:pPr>
            <a:fld id="{69556CF7-DCE9-467D-8F6D-F5A1B982F803}" type="datetime1">
              <a:rPr lang="zh-CN" altLang="en-US"/>
              <a:pPr>
                <a:defRPr/>
              </a:pPr>
              <a:t>2018/3/1</a:t>
            </a:fld>
            <a:endParaRPr lang="en-US" altLang="zh-CN"/>
          </a:p>
        </p:txBody>
      </p:sp>
      <p:sp>
        <p:nvSpPr>
          <p:cNvPr id="6" name="頁腳佔位符 4"/>
          <p:cNvSpPr>
            <a:spLocks noGrp="1"/>
          </p:cNvSpPr>
          <p:nvPr>
            <p:ph type="ftr" sz="quarter" idx="11"/>
          </p:nvPr>
        </p:nvSpPr>
        <p:spPr/>
        <p:txBody>
          <a:bodyPr/>
          <a:lstStyle>
            <a:lvl1pPr>
              <a:defRPr/>
            </a:lvl1pPr>
          </a:lstStyle>
          <a:p>
            <a:pPr>
              <a:defRPr/>
            </a:pPr>
            <a:endParaRPr lang="zh-CN" altLang="en-US"/>
          </a:p>
        </p:txBody>
      </p:sp>
      <p:sp>
        <p:nvSpPr>
          <p:cNvPr id="7" name="幻燈片編號佔位符 5"/>
          <p:cNvSpPr>
            <a:spLocks noGrp="1"/>
          </p:cNvSpPr>
          <p:nvPr>
            <p:ph type="sldNum" sz="quarter" idx="12"/>
          </p:nvPr>
        </p:nvSpPr>
        <p:spPr/>
        <p:txBody>
          <a:bodyPr/>
          <a:lstStyle>
            <a:lvl1pPr>
              <a:defRPr/>
            </a:lvl1pPr>
          </a:lstStyle>
          <a:p>
            <a:pPr>
              <a:defRPr/>
            </a:pPr>
            <a:fld id="{DFF8BEBE-E51E-4C32-9FE1-E3E76AF54EB1}" type="slidenum">
              <a:rPr lang="zh-CN" altLang="en-US"/>
              <a:pPr>
                <a:defRPr/>
              </a:pPr>
              <a:t>‹#›</a:t>
            </a:fld>
            <a:endParaRPr lang="zh-CN" altLang="en-US"/>
          </a:p>
        </p:txBody>
      </p:sp>
    </p:spTree>
  </p:cSld>
  <p:clrMapOvr>
    <a:masterClrMapping/>
  </p:clrMapOvr>
  <p:transition advTm="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13"/>
          <p:cNvSpPr>
            <a:spLocks noGrp="1"/>
          </p:cNvSpPr>
          <p:nvPr>
            <p:ph type="dt" sz="half" idx="10"/>
          </p:nvPr>
        </p:nvSpPr>
        <p:spPr/>
        <p:txBody>
          <a:bodyPr/>
          <a:lstStyle>
            <a:lvl1pPr>
              <a:defRPr/>
            </a:lvl1pPr>
          </a:lstStyle>
          <a:p>
            <a:pPr>
              <a:defRPr/>
            </a:pPr>
            <a:fld id="{7924F37B-19A0-4D8A-B1AC-B7113FB326ED}" type="datetime1">
              <a:rPr lang="zh-TW" altLang="en-US"/>
              <a:pPr>
                <a:defRPr/>
              </a:pPr>
              <a:t>2018/3/1</a:t>
            </a:fld>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B3A00413-E412-4283-8A13-0D5568CC40ED}" type="slidenum">
              <a:rPr lang="zh-TW" altLang="en-US"/>
              <a:pPr>
                <a:defRPr/>
              </a:pPr>
              <a:t>‹#›</a:t>
            </a:fld>
            <a:endParaRPr lang="zh-TW" altLang="en-US"/>
          </a:p>
        </p:txBody>
      </p:sp>
    </p:spTree>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佔位符 3"/>
          <p:cNvSpPr>
            <a:spLocks noGrp="1"/>
          </p:cNvSpPr>
          <p:nvPr>
            <p:ph type="dt" sz="half" idx="10"/>
          </p:nvPr>
        </p:nvSpPr>
        <p:spPr/>
        <p:txBody>
          <a:bodyPr/>
          <a:lstStyle>
            <a:lvl1pPr>
              <a:defRPr/>
            </a:lvl1pPr>
          </a:lstStyle>
          <a:p>
            <a:pPr>
              <a:defRPr/>
            </a:pPr>
            <a:fld id="{C3E25021-CF7F-4ED7-B035-B3FFCE8AEEE1}" type="datetime1">
              <a:rPr lang="zh-CN" altLang="en-US"/>
              <a:pPr>
                <a:defRPr/>
              </a:pPr>
              <a:t>2018/3/1</a:t>
            </a:fld>
            <a:endParaRPr lang="en-US" altLang="zh-CN"/>
          </a:p>
        </p:txBody>
      </p:sp>
      <p:sp>
        <p:nvSpPr>
          <p:cNvPr id="6" name="頁腳佔位符 4"/>
          <p:cNvSpPr>
            <a:spLocks noGrp="1"/>
          </p:cNvSpPr>
          <p:nvPr>
            <p:ph type="ftr" sz="quarter" idx="11"/>
          </p:nvPr>
        </p:nvSpPr>
        <p:spPr/>
        <p:txBody>
          <a:bodyPr/>
          <a:lstStyle>
            <a:lvl1pPr>
              <a:defRPr/>
            </a:lvl1pPr>
          </a:lstStyle>
          <a:p>
            <a:pPr>
              <a:defRPr/>
            </a:pPr>
            <a:endParaRPr lang="zh-CN" altLang="en-US"/>
          </a:p>
        </p:txBody>
      </p:sp>
      <p:sp>
        <p:nvSpPr>
          <p:cNvPr id="7" name="幻燈片編號佔位符 5"/>
          <p:cNvSpPr>
            <a:spLocks noGrp="1"/>
          </p:cNvSpPr>
          <p:nvPr>
            <p:ph type="sldNum" sz="quarter" idx="12"/>
          </p:nvPr>
        </p:nvSpPr>
        <p:spPr/>
        <p:txBody>
          <a:bodyPr/>
          <a:lstStyle>
            <a:lvl1pPr>
              <a:defRPr/>
            </a:lvl1pPr>
          </a:lstStyle>
          <a:p>
            <a:pPr>
              <a:defRPr/>
            </a:pPr>
            <a:fld id="{4F201384-ABB9-4710-A5D7-FD9D8EB77956}" type="slidenum">
              <a:rPr lang="zh-CN" altLang="en-US"/>
              <a:pPr>
                <a:defRPr/>
              </a:pPr>
              <a:t>‹#›</a:t>
            </a:fld>
            <a:endParaRPr lang="zh-CN" altLang="en-US"/>
          </a:p>
        </p:txBody>
      </p:sp>
    </p:spTree>
  </p:cSld>
  <p:clrMapOvr>
    <a:masterClrMapping/>
  </p:clrMapOvr>
  <p:transition advTm="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佔位符 3"/>
          <p:cNvSpPr>
            <a:spLocks noGrp="1"/>
          </p:cNvSpPr>
          <p:nvPr>
            <p:ph type="dt" sz="half" idx="10"/>
          </p:nvPr>
        </p:nvSpPr>
        <p:spPr/>
        <p:txBody>
          <a:bodyPr/>
          <a:lstStyle>
            <a:lvl1pPr>
              <a:defRPr/>
            </a:lvl1pPr>
          </a:lstStyle>
          <a:p>
            <a:pPr>
              <a:defRPr/>
            </a:pPr>
            <a:fld id="{7739E92A-94D1-48E7-8B88-F2EDC123E643}" type="datetime1">
              <a:rPr lang="zh-CN" altLang="en-US"/>
              <a:pPr>
                <a:defRPr/>
              </a:pPr>
              <a:t>2018/3/1</a:t>
            </a:fld>
            <a:endParaRPr lang="en-US" altLang="zh-CN"/>
          </a:p>
        </p:txBody>
      </p:sp>
      <p:sp>
        <p:nvSpPr>
          <p:cNvPr id="5" name="頁腳佔位符 4"/>
          <p:cNvSpPr>
            <a:spLocks noGrp="1"/>
          </p:cNvSpPr>
          <p:nvPr>
            <p:ph type="ftr" sz="quarter" idx="11"/>
          </p:nvPr>
        </p:nvSpPr>
        <p:spPr/>
        <p:txBody>
          <a:bodyPr/>
          <a:lstStyle>
            <a:lvl1pPr>
              <a:defRPr/>
            </a:lvl1pPr>
          </a:lstStyle>
          <a:p>
            <a:pPr>
              <a:defRPr/>
            </a:pPr>
            <a:endParaRPr lang="zh-CN" altLang="en-US"/>
          </a:p>
        </p:txBody>
      </p:sp>
      <p:sp>
        <p:nvSpPr>
          <p:cNvPr id="6" name="幻燈片編號佔位符 5"/>
          <p:cNvSpPr>
            <a:spLocks noGrp="1"/>
          </p:cNvSpPr>
          <p:nvPr>
            <p:ph type="sldNum" sz="quarter" idx="12"/>
          </p:nvPr>
        </p:nvSpPr>
        <p:spPr/>
        <p:txBody>
          <a:bodyPr/>
          <a:lstStyle>
            <a:lvl1pPr>
              <a:defRPr/>
            </a:lvl1pPr>
          </a:lstStyle>
          <a:p>
            <a:pPr>
              <a:defRPr/>
            </a:pPr>
            <a:fld id="{8612D7A5-E52D-4B14-9D3A-D95889268F81}" type="slidenum">
              <a:rPr lang="zh-CN" altLang="en-US"/>
              <a:pPr>
                <a:defRPr/>
              </a:pPr>
              <a:t>‹#›</a:t>
            </a:fld>
            <a:endParaRPr lang="zh-CN" altLang="en-US"/>
          </a:p>
        </p:txBody>
      </p:sp>
    </p:spTree>
  </p:cSld>
  <p:clrMapOvr>
    <a:masterClrMapping/>
  </p:clrMapOvr>
  <p:transition advTm="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佔位符 3"/>
          <p:cNvSpPr>
            <a:spLocks noGrp="1"/>
          </p:cNvSpPr>
          <p:nvPr>
            <p:ph type="dt" sz="half" idx="10"/>
          </p:nvPr>
        </p:nvSpPr>
        <p:spPr/>
        <p:txBody>
          <a:bodyPr/>
          <a:lstStyle>
            <a:lvl1pPr>
              <a:defRPr/>
            </a:lvl1pPr>
          </a:lstStyle>
          <a:p>
            <a:pPr>
              <a:defRPr/>
            </a:pPr>
            <a:fld id="{77850384-6ACA-4802-8517-63A0F5A60E24}" type="datetime1">
              <a:rPr lang="zh-CN" altLang="en-US"/>
              <a:pPr>
                <a:defRPr/>
              </a:pPr>
              <a:t>2018/3/1</a:t>
            </a:fld>
            <a:endParaRPr lang="en-US" altLang="zh-CN"/>
          </a:p>
        </p:txBody>
      </p:sp>
      <p:sp>
        <p:nvSpPr>
          <p:cNvPr id="5" name="頁腳佔位符 4"/>
          <p:cNvSpPr>
            <a:spLocks noGrp="1"/>
          </p:cNvSpPr>
          <p:nvPr>
            <p:ph type="ftr" sz="quarter" idx="11"/>
          </p:nvPr>
        </p:nvSpPr>
        <p:spPr/>
        <p:txBody>
          <a:bodyPr/>
          <a:lstStyle>
            <a:lvl1pPr>
              <a:defRPr/>
            </a:lvl1pPr>
          </a:lstStyle>
          <a:p>
            <a:pPr>
              <a:defRPr/>
            </a:pPr>
            <a:endParaRPr lang="zh-CN" altLang="en-US"/>
          </a:p>
        </p:txBody>
      </p:sp>
      <p:sp>
        <p:nvSpPr>
          <p:cNvPr id="6" name="幻燈片編號佔位符 5"/>
          <p:cNvSpPr>
            <a:spLocks noGrp="1"/>
          </p:cNvSpPr>
          <p:nvPr>
            <p:ph type="sldNum" sz="quarter" idx="12"/>
          </p:nvPr>
        </p:nvSpPr>
        <p:spPr/>
        <p:txBody>
          <a:bodyPr/>
          <a:lstStyle>
            <a:lvl1pPr>
              <a:defRPr/>
            </a:lvl1pPr>
          </a:lstStyle>
          <a:p>
            <a:pPr>
              <a:defRPr/>
            </a:pPr>
            <a:fld id="{BE3348D3-79DF-4745-8469-88645A8B3E4B}" type="slidenum">
              <a:rPr lang="zh-CN" altLang="en-US"/>
              <a:pPr>
                <a:defRPr/>
              </a:pPr>
              <a:t>‹#›</a:t>
            </a:fld>
            <a:endParaRPr lang="zh-CN" altLang="en-US"/>
          </a:p>
        </p:txBody>
      </p:sp>
    </p:spTree>
  </p:cSld>
  <p:clrMapOvr>
    <a:masterClrMapping/>
  </p:clrMapOvr>
  <p:transition advTm="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日期佔位符 3"/>
          <p:cNvSpPr>
            <a:spLocks noGrp="1"/>
          </p:cNvSpPr>
          <p:nvPr>
            <p:ph type="dt" sz="half" idx="10"/>
          </p:nvPr>
        </p:nvSpPr>
        <p:spPr/>
        <p:txBody>
          <a:bodyPr/>
          <a:lstStyle>
            <a:lvl1pPr>
              <a:defRPr/>
            </a:lvl1pPr>
          </a:lstStyle>
          <a:p>
            <a:pPr>
              <a:defRPr/>
            </a:pPr>
            <a:fld id="{1CBBDB4E-6065-493D-A383-1521444DFA25}" type="datetime1">
              <a:rPr lang="zh-CN" altLang="en-US"/>
              <a:pPr>
                <a:defRPr/>
              </a:pPr>
              <a:t>2018/3/1</a:t>
            </a:fld>
            <a:endParaRPr lang="en-US" altLang="zh-CN"/>
          </a:p>
        </p:txBody>
      </p:sp>
      <p:sp>
        <p:nvSpPr>
          <p:cNvPr id="5" name="頁腳佔位符 4"/>
          <p:cNvSpPr>
            <a:spLocks noGrp="1"/>
          </p:cNvSpPr>
          <p:nvPr>
            <p:ph type="ftr" sz="quarter" idx="11"/>
          </p:nvPr>
        </p:nvSpPr>
        <p:spPr/>
        <p:txBody>
          <a:bodyPr/>
          <a:lstStyle>
            <a:lvl1pPr>
              <a:defRPr/>
            </a:lvl1pPr>
          </a:lstStyle>
          <a:p>
            <a:pPr>
              <a:defRPr/>
            </a:pPr>
            <a:endParaRPr lang="zh-CN" altLang="en-US"/>
          </a:p>
        </p:txBody>
      </p:sp>
      <p:sp>
        <p:nvSpPr>
          <p:cNvPr id="6" name="幻燈片編號佔位符 5"/>
          <p:cNvSpPr>
            <a:spLocks noGrp="1"/>
          </p:cNvSpPr>
          <p:nvPr>
            <p:ph type="sldNum" sz="quarter" idx="12"/>
          </p:nvPr>
        </p:nvSpPr>
        <p:spPr/>
        <p:txBody>
          <a:bodyPr/>
          <a:lstStyle>
            <a:lvl1pPr>
              <a:defRPr/>
            </a:lvl1pPr>
          </a:lstStyle>
          <a:p>
            <a:pPr>
              <a:defRPr/>
            </a:pPr>
            <a:fld id="{5A7D760D-9B82-47ED-87D0-D911E092D84E}" type="slidenum">
              <a:rPr lang="zh-CN" altLang="en-US"/>
              <a:pPr>
                <a:defRPr/>
              </a:pPr>
              <a:t>‹#›</a:t>
            </a:fld>
            <a:endParaRPr lang="zh-CN" altLang="en-US"/>
          </a:p>
        </p:txBody>
      </p:sp>
    </p:spTree>
  </p:cSld>
  <p:clrMapOvr>
    <a:masterClrMapping/>
  </p:clrMapOvr>
  <p:transition advTm="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佔位符 3"/>
          <p:cNvSpPr>
            <a:spLocks noGrp="1"/>
          </p:cNvSpPr>
          <p:nvPr>
            <p:ph type="dt" sz="half" idx="10"/>
          </p:nvPr>
        </p:nvSpPr>
        <p:spPr/>
        <p:txBody>
          <a:bodyPr/>
          <a:lstStyle>
            <a:lvl1pPr>
              <a:defRPr/>
            </a:lvl1pPr>
          </a:lstStyle>
          <a:p>
            <a:pPr>
              <a:defRPr/>
            </a:pPr>
            <a:fld id="{E1CC3140-C2A5-4799-81F7-AC87A9A64B80}" type="datetime1">
              <a:rPr lang="zh-CN" altLang="en-US"/>
              <a:pPr>
                <a:defRPr/>
              </a:pPr>
              <a:t>2018/3/1</a:t>
            </a:fld>
            <a:endParaRPr lang="en-US" altLang="zh-CN"/>
          </a:p>
        </p:txBody>
      </p:sp>
      <p:sp>
        <p:nvSpPr>
          <p:cNvPr id="5" name="頁腳佔位符 4"/>
          <p:cNvSpPr>
            <a:spLocks noGrp="1"/>
          </p:cNvSpPr>
          <p:nvPr>
            <p:ph type="ftr" sz="quarter" idx="11"/>
          </p:nvPr>
        </p:nvSpPr>
        <p:spPr/>
        <p:txBody>
          <a:bodyPr/>
          <a:lstStyle>
            <a:lvl1pPr>
              <a:defRPr/>
            </a:lvl1pPr>
          </a:lstStyle>
          <a:p>
            <a:pPr>
              <a:defRPr/>
            </a:pPr>
            <a:endParaRPr lang="zh-CN" altLang="en-US"/>
          </a:p>
        </p:txBody>
      </p:sp>
      <p:sp>
        <p:nvSpPr>
          <p:cNvPr id="6" name="幻燈片編號佔位符 5"/>
          <p:cNvSpPr>
            <a:spLocks noGrp="1"/>
          </p:cNvSpPr>
          <p:nvPr>
            <p:ph type="sldNum" sz="quarter" idx="12"/>
          </p:nvPr>
        </p:nvSpPr>
        <p:spPr/>
        <p:txBody>
          <a:bodyPr/>
          <a:lstStyle>
            <a:lvl1pPr>
              <a:defRPr/>
            </a:lvl1pPr>
          </a:lstStyle>
          <a:p>
            <a:pPr>
              <a:defRPr/>
            </a:pPr>
            <a:fld id="{DE5781B3-BE34-4115-8BBC-BD332C943264}" type="slidenum">
              <a:rPr lang="zh-CN" altLang="en-US"/>
              <a:pPr>
                <a:defRPr/>
              </a:pPr>
              <a:t>‹#›</a:t>
            </a:fld>
            <a:endParaRPr lang="zh-CN" altLang="en-US"/>
          </a:p>
        </p:txBody>
      </p:sp>
    </p:spTree>
  </p:cSld>
  <p:clrMapOvr>
    <a:masterClrMapping/>
  </p:clrMapOvr>
  <p:transition advTm="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日期佔位符 3"/>
          <p:cNvSpPr>
            <a:spLocks noGrp="1"/>
          </p:cNvSpPr>
          <p:nvPr>
            <p:ph type="dt" sz="half" idx="10"/>
          </p:nvPr>
        </p:nvSpPr>
        <p:spPr/>
        <p:txBody>
          <a:bodyPr/>
          <a:lstStyle>
            <a:lvl1pPr>
              <a:defRPr/>
            </a:lvl1pPr>
          </a:lstStyle>
          <a:p>
            <a:pPr>
              <a:defRPr/>
            </a:pPr>
            <a:fld id="{F742912A-A90B-49C5-8B80-7E747C0E0BA3}" type="datetime1">
              <a:rPr lang="zh-CN" altLang="en-US"/>
              <a:pPr>
                <a:defRPr/>
              </a:pPr>
              <a:t>2018/3/1</a:t>
            </a:fld>
            <a:endParaRPr lang="en-US" altLang="zh-CN"/>
          </a:p>
        </p:txBody>
      </p:sp>
      <p:sp>
        <p:nvSpPr>
          <p:cNvPr id="5" name="頁腳佔位符 4"/>
          <p:cNvSpPr>
            <a:spLocks noGrp="1"/>
          </p:cNvSpPr>
          <p:nvPr>
            <p:ph type="ftr" sz="quarter" idx="11"/>
          </p:nvPr>
        </p:nvSpPr>
        <p:spPr/>
        <p:txBody>
          <a:bodyPr/>
          <a:lstStyle>
            <a:lvl1pPr>
              <a:defRPr/>
            </a:lvl1pPr>
          </a:lstStyle>
          <a:p>
            <a:pPr>
              <a:defRPr/>
            </a:pPr>
            <a:endParaRPr lang="zh-CN" altLang="en-US"/>
          </a:p>
        </p:txBody>
      </p:sp>
      <p:sp>
        <p:nvSpPr>
          <p:cNvPr id="6" name="幻燈片編號佔位符 5"/>
          <p:cNvSpPr>
            <a:spLocks noGrp="1"/>
          </p:cNvSpPr>
          <p:nvPr>
            <p:ph type="sldNum" sz="quarter" idx="12"/>
          </p:nvPr>
        </p:nvSpPr>
        <p:spPr/>
        <p:txBody>
          <a:bodyPr/>
          <a:lstStyle>
            <a:lvl1pPr>
              <a:defRPr/>
            </a:lvl1pPr>
          </a:lstStyle>
          <a:p>
            <a:pPr>
              <a:defRPr/>
            </a:pPr>
            <a:fld id="{69070F06-B9CB-41CA-B0CE-BE552A765868}" type="slidenum">
              <a:rPr lang="zh-CN" altLang="en-US"/>
              <a:pPr>
                <a:defRPr/>
              </a:pPr>
              <a:t>‹#›</a:t>
            </a:fld>
            <a:endParaRPr lang="zh-CN" altLang="en-US"/>
          </a:p>
        </p:txBody>
      </p:sp>
    </p:spTree>
  </p:cSld>
  <p:clrMapOvr>
    <a:masterClrMapping/>
  </p:clrMapOvr>
  <p:transition advTm="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佔位符 3"/>
          <p:cNvSpPr>
            <a:spLocks noGrp="1"/>
          </p:cNvSpPr>
          <p:nvPr>
            <p:ph type="dt" sz="half" idx="10"/>
          </p:nvPr>
        </p:nvSpPr>
        <p:spPr/>
        <p:txBody>
          <a:bodyPr/>
          <a:lstStyle>
            <a:lvl1pPr>
              <a:defRPr/>
            </a:lvl1pPr>
          </a:lstStyle>
          <a:p>
            <a:pPr>
              <a:defRPr/>
            </a:pPr>
            <a:fld id="{9693D8D3-07F3-48DF-BAC3-73729BD00545}" type="datetime1">
              <a:rPr lang="zh-CN" altLang="en-US"/>
              <a:pPr>
                <a:defRPr/>
              </a:pPr>
              <a:t>2018/3/1</a:t>
            </a:fld>
            <a:endParaRPr lang="en-US" altLang="zh-CN"/>
          </a:p>
        </p:txBody>
      </p:sp>
      <p:sp>
        <p:nvSpPr>
          <p:cNvPr id="6" name="頁腳佔位符 4"/>
          <p:cNvSpPr>
            <a:spLocks noGrp="1"/>
          </p:cNvSpPr>
          <p:nvPr>
            <p:ph type="ftr" sz="quarter" idx="11"/>
          </p:nvPr>
        </p:nvSpPr>
        <p:spPr/>
        <p:txBody>
          <a:bodyPr/>
          <a:lstStyle>
            <a:lvl1pPr>
              <a:defRPr/>
            </a:lvl1pPr>
          </a:lstStyle>
          <a:p>
            <a:pPr>
              <a:defRPr/>
            </a:pPr>
            <a:endParaRPr lang="zh-CN" altLang="en-US"/>
          </a:p>
        </p:txBody>
      </p:sp>
      <p:sp>
        <p:nvSpPr>
          <p:cNvPr id="7" name="幻燈片編號佔位符 5"/>
          <p:cNvSpPr>
            <a:spLocks noGrp="1"/>
          </p:cNvSpPr>
          <p:nvPr>
            <p:ph type="sldNum" sz="quarter" idx="12"/>
          </p:nvPr>
        </p:nvSpPr>
        <p:spPr/>
        <p:txBody>
          <a:bodyPr/>
          <a:lstStyle>
            <a:lvl1pPr>
              <a:defRPr/>
            </a:lvl1pPr>
          </a:lstStyle>
          <a:p>
            <a:pPr>
              <a:defRPr/>
            </a:pPr>
            <a:fld id="{AEB625F2-D4CE-483E-8E80-831A38A9F041}" type="slidenum">
              <a:rPr lang="zh-CN" altLang="en-US"/>
              <a:pPr>
                <a:defRPr/>
              </a:pPr>
              <a:t>‹#›</a:t>
            </a:fld>
            <a:endParaRPr lang="zh-CN" altLang="en-US"/>
          </a:p>
        </p:txBody>
      </p:sp>
    </p:spTree>
  </p:cSld>
  <p:clrMapOvr>
    <a:masterClrMapping/>
  </p:clrMapOvr>
  <p:transition advTm="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佔位符 3"/>
          <p:cNvSpPr>
            <a:spLocks noGrp="1"/>
          </p:cNvSpPr>
          <p:nvPr>
            <p:ph type="dt" sz="half" idx="10"/>
          </p:nvPr>
        </p:nvSpPr>
        <p:spPr/>
        <p:txBody>
          <a:bodyPr/>
          <a:lstStyle>
            <a:lvl1pPr>
              <a:defRPr/>
            </a:lvl1pPr>
          </a:lstStyle>
          <a:p>
            <a:pPr>
              <a:defRPr/>
            </a:pPr>
            <a:fld id="{FCD6B46C-8FC4-45AE-9E65-F4F50A48B209}" type="datetime1">
              <a:rPr lang="zh-CN" altLang="en-US"/>
              <a:pPr>
                <a:defRPr/>
              </a:pPr>
              <a:t>2018/3/1</a:t>
            </a:fld>
            <a:endParaRPr lang="en-US" altLang="zh-CN"/>
          </a:p>
        </p:txBody>
      </p:sp>
      <p:sp>
        <p:nvSpPr>
          <p:cNvPr id="8" name="頁腳佔位符 4"/>
          <p:cNvSpPr>
            <a:spLocks noGrp="1"/>
          </p:cNvSpPr>
          <p:nvPr>
            <p:ph type="ftr" sz="quarter" idx="11"/>
          </p:nvPr>
        </p:nvSpPr>
        <p:spPr/>
        <p:txBody>
          <a:bodyPr/>
          <a:lstStyle>
            <a:lvl1pPr>
              <a:defRPr/>
            </a:lvl1pPr>
          </a:lstStyle>
          <a:p>
            <a:pPr>
              <a:defRPr/>
            </a:pPr>
            <a:endParaRPr lang="zh-CN" altLang="en-US"/>
          </a:p>
        </p:txBody>
      </p:sp>
      <p:sp>
        <p:nvSpPr>
          <p:cNvPr id="9" name="幻燈片編號佔位符 5"/>
          <p:cNvSpPr>
            <a:spLocks noGrp="1"/>
          </p:cNvSpPr>
          <p:nvPr>
            <p:ph type="sldNum" sz="quarter" idx="12"/>
          </p:nvPr>
        </p:nvSpPr>
        <p:spPr/>
        <p:txBody>
          <a:bodyPr/>
          <a:lstStyle>
            <a:lvl1pPr>
              <a:defRPr/>
            </a:lvl1pPr>
          </a:lstStyle>
          <a:p>
            <a:pPr>
              <a:defRPr/>
            </a:pPr>
            <a:fld id="{AC3854B1-7555-4089-A06C-2F399CE50047}" type="slidenum">
              <a:rPr lang="zh-CN" altLang="en-US"/>
              <a:pPr>
                <a:defRPr/>
              </a:pPr>
              <a:t>‹#›</a:t>
            </a:fld>
            <a:endParaRPr lang="zh-CN" altLang="en-US"/>
          </a:p>
        </p:txBody>
      </p:sp>
    </p:spTree>
  </p:cSld>
  <p:clrMapOvr>
    <a:masterClrMapping/>
  </p:clrMapOvr>
  <p:transition advTm="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佔位符 3"/>
          <p:cNvSpPr>
            <a:spLocks noGrp="1"/>
          </p:cNvSpPr>
          <p:nvPr>
            <p:ph type="dt" sz="half" idx="10"/>
          </p:nvPr>
        </p:nvSpPr>
        <p:spPr/>
        <p:txBody>
          <a:bodyPr/>
          <a:lstStyle>
            <a:lvl1pPr>
              <a:defRPr/>
            </a:lvl1pPr>
          </a:lstStyle>
          <a:p>
            <a:pPr>
              <a:defRPr/>
            </a:pPr>
            <a:fld id="{E49E8529-D094-4654-A877-1DA8593DFE88}" type="datetime1">
              <a:rPr lang="zh-CN" altLang="en-US"/>
              <a:pPr>
                <a:defRPr/>
              </a:pPr>
              <a:t>2018/3/1</a:t>
            </a:fld>
            <a:endParaRPr lang="en-US" altLang="zh-CN"/>
          </a:p>
        </p:txBody>
      </p:sp>
      <p:sp>
        <p:nvSpPr>
          <p:cNvPr id="4" name="頁腳佔位符 4"/>
          <p:cNvSpPr>
            <a:spLocks noGrp="1"/>
          </p:cNvSpPr>
          <p:nvPr>
            <p:ph type="ftr" sz="quarter" idx="11"/>
          </p:nvPr>
        </p:nvSpPr>
        <p:spPr/>
        <p:txBody>
          <a:bodyPr/>
          <a:lstStyle>
            <a:lvl1pPr>
              <a:defRPr/>
            </a:lvl1pPr>
          </a:lstStyle>
          <a:p>
            <a:pPr>
              <a:defRPr/>
            </a:pPr>
            <a:endParaRPr lang="zh-CN" altLang="en-US"/>
          </a:p>
        </p:txBody>
      </p:sp>
      <p:sp>
        <p:nvSpPr>
          <p:cNvPr id="5" name="幻燈片編號佔位符 5"/>
          <p:cNvSpPr>
            <a:spLocks noGrp="1"/>
          </p:cNvSpPr>
          <p:nvPr>
            <p:ph type="sldNum" sz="quarter" idx="12"/>
          </p:nvPr>
        </p:nvSpPr>
        <p:spPr/>
        <p:txBody>
          <a:bodyPr/>
          <a:lstStyle>
            <a:lvl1pPr>
              <a:defRPr/>
            </a:lvl1pPr>
          </a:lstStyle>
          <a:p>
            <a:pPr>
              <a:defRPr/>
            </a:pPr>
            <a:fld id="{F9FAD27D-72DE-4F06-B94C-9034FE8FE08E}" type="slidenum">
              <a:rPr lang="zh-CN" altLang="en-US"/>
              <a:pPr>
                <a:defRPr/>
              </a:pPr>
              <a:t>‹#›</a:t>
            </a:fld>
            <a:endParaRPr lang="zh-CN" altLang="en-US"/>
          </a:p>
        </p:txBody>
      </p:sp>
    </p:spTree>
  </p:cSld>
  <p:clrMapOvr>
    <a:masterClrMapping/>
  </p:clrMapOvr>
  <p:transition advTm="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佔位符 3"/>
          <p:cNvSpPr>
            <a:spLocks noGrp="1"/>
          </p:cNvSpPr>
          <p:nvPr>
            <p:ph type="dt" sz="half" idx="10"/>
          </p:nvPr>
        </p:nvSpPr>
        <p:spPr/>
        <p:txBody>
          <a:bodyPr/>
          <a:lstStyle>
            <a:lvl1pPr>
              <a:defRPr/>
            </a:lvl1pPr>
          </a:lstStyle>
          <a:p>
            <a:pPr>
              <a:defRPr/>
            </a:pPr>
            <a:fld id="{6F0649CD-D8BF-4D53-BEA9-006B332597B0}" type="datetime1">
              <a:rPr lang="zh-CN" altLang="en-US"/>
              <a:pPr>
                <a:defRPr/>
              </a:pPr>
              <a:t>2018/3/1</a:t>
            </a:fld>
            <a:endParaRPr lang="en-US" altLang="zh-CN"/>
          </a:p>
        </p:txBody>
      </p:sp>
      <p:sp>
        <p:nvSpPr>
          <p:cNvPr id="3" name="頁腳佔位符 4"/>
          <p:cNvSpPr>
            <a:spLocks noGrp="1"/>
          </p:cNvSpPr>
          <p:nvPr>
            <p:ph type="ftr" sz="quarter" idx="11"/>
          </p:nvPr>
        </p:nvSpPr>
        <p:spPr/>
        <p:txBody>
          <a:bodyPr/>
          <a:lstStyle>
            <a:lvl1pPr>
              <a:defRPr/>
            </a:lvl1pPr>
          </a:lstStyle>
          <a:p>
            <a:pPr>
              <a:defRPr/>
            </a:pPr>
            <a:endParaRPr lang="zh-CN" altLang="en-US"/>
          </a:p>
        </p:txBody>
      </p:sp>
      <p:sp>
        <p:nvSpPr>
          <p:cNvPr id="4" name="幻燈片編號佔位符 5"/>
          <p:cNvSpPr>
            <a:spLocks noGrp="1"/>
          </p:cNvSpPr>
          <p:nvPr>
            <p:ph type="sldNum" sz="quarter" idx="12"/>
          </p:nvPr>
        </p:nvSpPr>
        <p:spPr/>
        <p:txBody>
          <a:bodyPr/>
          <a:lstStyle>
            <a:lvl1pPr>
              <a:defRPr/>
            </a:lvl1pPr>
          </a:lstStyle>
          <a:p>
            <a:pPr>
              <a:defRPr/>
            </a:pPr>
            <a:fld id="{E2CC6358-BFD1-45D2-9AF5-A15B6C8E5347}" type="slidenum">
              <a:rPr lang="zh-CN" altLang="en-US"/>
              <a:pPr>
                <a:defRPr/>
              </a:pPr>
              <a:t>‹#›</a:t>
            </a:fld>
            <a:endParaRPr lang="zh-CN" altLang="en-US"/>
          </a:p>
        </p:txBody>
      </p:sp>
    </p:spTree>
  </p:cSld>
  <p:clrMapOvr>
    <a:masterClrMapping/>
  </p:clrMapOvr>
  <p:transition advTm="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日期版面配置區 13"/>
          <p:cNvSpPr>
            <a:spLocks noGrp="1"/>
          </p:cNvSpPr>
          <p:nvPr>
            <p:ph type="dt" sz="half" idx="10"/>
          </p:nvPr>
        </p:nvSpPr>
        <p:spPr/>
        <p:txBody>
          <a:bodyPr/>
          <a:lstStyle>
            <a:lvl1pPr>
              <a:defRPr/>
            </a:lvl1pPr>
          </a:lstStyle>
          <a:p>
            <a:pPr>
              <a:defRPr/>
            </a:pPr>
            <a:fld id="{386878E7-2C6E-4D94-BC23-10AD13907560}" type="datetime1">
              <a:rPr lang="zh-TW" altLang="en-US"/>
              <a:pPr>
                <a:defRPr/>
              </a:pPr>
              <a:t>2018/3/1</a:t>
            </a:fld>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ACBDC670-EA7F-4C77-81CD-26B0A7210BAD}" type="slidenum">
              <a:rPr lang="zh-TW" altLang="en-US"/>
              <a:pPr>
                <a:defRPr/>
              </a:pPr>
              <a:t>‹#›</a:t>
            </a:fld>
            <a:endParaRPr lang="zh-TW" altLang="en-US"/>
          </a:p>
        </p:txBody>
      </p:sp>
    </p:spTree>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佔位符 3"/>
          <p:cNvSpPr>
            <a:spLocks noGrp="1"/>
          </p:cNvSpPr>
          <p:nvPr>
            <p:ph type="dt" sz="half" idx="10"/>
          </p:nvPr>
        </p:nvSpPr>
        <p:spPr/>
        <p:txBody>
          <a:bodyPr/>
          <a:lstStyle>
            <a:lvl1pPr>
              <a:defRPr/>
            </a:lvl1pPr>
          </a:lstStyle>
          <a:p>
            <a:pPr>
              <a:defRPr/>
            </a:pPr>
            <a:fld id="{AF6DA2F6-16DB-4560-A062-62D3A259450E}" type="datetime1">
              <a:rPr lang="zh-CN" altLang="en-US"/>
              <a:pPr>
                <a:defRPr/>
              </a:pPr>
              <a:t>2018/3/1</a:t>
            </a:fld>
            <a:endParaRPr lang="en-US" altLang="zh-CN"/>
          </a:p>
        </p:txBody>
      </p:sp>
      <p:sp>
        <p:nvSpPr>
          <p:cNvPr id="6" name="頁腳佔位符 4"/>
          <p:cNvSpPr>
            <a:spLocks noGrp="1"/>
          </p:cNvSpPr>
          <p:nvPr>
            <p:ph type="ftr" sz="quarter" idx="11"/>
          </p:nvPr>
        </p:nvSpPr>
        <p:spPr/>
        <p:txBody>
          <a:bodyPr/>
          <a:lstStyle>
            <a:lvl1pPr>
              <a:defRPr/>
            </a:lvl1pPr>
          </a:lstStyle>
          <a:p>
            <a:pPr>
              <a:defRPr/>
            </a:pPr>
            <a:endParaRPr lang="zh-CN" altLang="en-US"/>
          </a:p>
        </p:txBody>
      </p:sp>
      <p:sp>
        <p:nvSpPr>
          <p:cNvPr id="7" name="幻燈片編號佔位符 5"/>
          <p:cNvSpPr>
            <a:spLocks noGrp="1"/>
          </p:cNvSpPr>
          <p:nvPr>
            <p:ph type="sldNum" sz="quarter" idx="12"/>
          </p:nvPr>
        </p:nvSpPr>
        <p:spPr/>
        <p:txBody>
          <a:bodyPr/>
          <a:lstStyle>
            <a:lvl1pPr>
              <a:defRPr/>
            </a:lvl1pPr>
          </a:lstStyle>
          <a:p>
            <a:pPr>
              <a:defRPr/>
            </a:pPr>
            <a:fld id="{26AFD18F-926A-4CDF-B3D8-D4710491706A}" type="slidenum">
              <a:rPr lang="zh-CN" altLang="en-US"/>
              <a:pPr>
                <a:defRPr/>
              </a:pPr>
              <a:t>‹#›</a:t>
            </a:fld>
            <a:endParaRPr lang="zh-CN" altLang="en-US"/>
          </a:p>
        </p:txBody>
      </p:sp>
    </p:spTree>
  </p:cSld>
  <p:clrMapOvr>
    <a:masterClrMapping/>
  </p:clrMapOvr>
  <p:transition advTm="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佔位符 3"/>
          <p:cNvSpPr>
            <a:spLocks noGrp="1"/>
          </p:cNvSpPr>
          <p:nvPr>
            <p:ph type="dt" sz="half" idx="10"/>
          </p:nvPr>
        </p:nvSpPr>
        <p:spPr/>
        <p:txBody>
          <a:bodyPr/>
          <a:lstStyle>
            <a:lvl1pPr>
              <a:defRPr/>
            </a:lvl1pPr>
          </a:lstStyle>
          <a:p>
            <a:pPr>
              <a:defRPr/>
            </a:pPr>
            <a:fld id="{4906B9BA-EEB5-4E8E-83AB-B1D5E87D924F}" type="datetime1">
              <a:rPr lang="zh-CN" altLang="en-US"/>
              <a:pPr>
                <a:defRPr/>
              </a:pPr>
              <a:t>2018/3/1</a:t>
            </a:fld>
            <a:endParaRPr lang="en-US" altLang="zh-CN"/>
          </a:p>
        </p:txBody>
      </p:sp>
      <p:sp>
        <p:nvSpPr>
          <p:cNvPr id="6" name="頁腳佔位符 4"/>
          <p:cNvSpPr>
            <a:spLocks noGrp="1"/>
          </p:cNvSpPr>
          <p:nvPr>
            <p:ph type="ftr" sz="quarter" idx="11"/>
          </p:nvPr>
        </p:nvSpPr>
        <p:spPr/>
        <p:txBody>
          <a:bodyPr/>
          <a:lstStyle>
            <a:lvl1pPr>
              <a:defRPr/>
            </a:lvl1pPr>
          </a:lstStyle>
          <a:p>
            <a:pPr>
              <a:defRPr/>
            </a:pPr>
            <a:endParaRPr lang="zh-CN" altLang="en-US"/>
          </a:p>
        </p:txBody>
      </p:sp>
      <p:sp>
        <p:nvSpPr>
          <p:cNvPr id="7" name="幻燈片編號佔位符 5"/>
          <p:cNvSpPr>
            <a:spLocks noGrp="1"/>
          </p:cNvSpPr>
          <p:nvPr>
            <p:ph type="sldNum" sz="quarter" idx="12"/>
          </p:nvPr>
        </p:nvSpPr>
        <p:spPr/>
        <p:txBody>
          <a:bodyPr/>
          <a:lstStyle>
            <a:lvl1pPr>
              <a:defRPr/>
            </a:lvl1pPr>
          </a:lstStyle>
          <a:p>
            <a:pPr>
              <a:defRPr/>
            </a:pPr>
            <a:fld id="{CBA72B8C-A3B0-4CD9-A214-623C9E6A7C70}" type="slidenum">
              <a:rPr lang="zh-CN" altLang="en-US"/>
              <a:pPr>
                <a:defRPr/>
              </a:pPr>
              <a:t>‹#›</a:t>
            </a:fld>
            <a:endParaRPr lang="zh-CN" altLang="en-US"/>
          </a:p>
        </p:txBody>
      </p:sp>
    </p:spTree>
  </p:cSld>
  <p:clrMapOvr>
    <a:masterClrMapping/>
  </p:clrMapOvr>
  <p:transition advTm="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佔位符 3"/>
          <p:cNvSpPr>
            <a:spLocks noGrp="1"/>
          </p:cNvSpPr>
          <p:nvPr>
            <p:ph type="dt" sz="half" idx="10"/>
          </p:nvPr>
        </p:nvSpPr>
        <p:spPr/>
        <p:txBody>
          <a:bodyPr/>
          <a:lstStyle>
            <a:lvl1pPr>
              <a:defRPr/>
            </a:lvl1pPr>
          </a:lstStyle>
          <a:p>
            <a:pPr>
              <a:defRPr/>
            </a:pPr>
            <a:fld id="{E62F8B9D-D9A0-4109-AC7F-B0F2144DCE3F}" type="datetime1">
              <a:rPr lang="zh-CN" altLang="en-US"/>
              <a:pPr>
                <a:defRPr/>
              </a:pPr>
              <a:t>2018/3/1</a:t>
            </a:fld>
            <a:endParaRPr lang="en-US" altLang="zh-CN"/>
          </a:p>
        </p:txBody>
      </p:sp>
      <p:sp>
        <p:nvSpPr>
          <p:cNvPr id="5" name="頁腳佔位符 4"/>
          <p:cNvSpPr>
            <a:spLocks noGrp="1"/>
          </p:cNvSpPr>
          <p:nvPr>
            <p:ph type="ftr" sz="quarter" idx="11"/>
          </p:nvPr>
        </p:nvSpPr>
        <p:spPr/>
        <p:txBody>
          <a:bodyPr/>
          <a:lstStyle>
            <a:lvl1pPr>
              <a:defRPr/>
            </a:lvl1pPr>
          </a:lstStyle>
          <a:p>
            <a:pPr>
              <a:defRPr/>
            </a:pPr>
            <a:endParaRPr lang="zh-CN" altLang="en-US"/>
          </a:p>
        </p:txBody>
      </p:sp>
      <p:sp>
        <p:nvSpPr>
          <p:cNvPr id="6" name="幻燈片編號佔位符 5"/>
          <p:cNvSpPr>
            <a:spLocks noGrp="1"/>
          </p:cNvSpPr>
          <p:nvPr>
            <p:ph type="sldNum" sz="quarter" idx="12"/>
          </p:nvPr>
        </p:nvSpPr>
        <p:spPr/>
        <p:txBody>
          <a:bodyPr/>
          <a:lstStyle>
            <a:lvl1pPr>
              <a:defRPr/>
            </a:lvl1pPr>
          </a:lstStyle>
          <a:p>
            <a:pPr>
              <a:defRPr/>
            </a:pPr>
            <a:fld id="{474BF85E-78EF-408C-9242-B7CD29AD5B71}" type="slidenum">
              <a:rPr lang="zh-CN" altLang="en-US"/>
              <a:pPr>
                <a:defRPr/>
              </a:pPr>
              <a:t>‹#›</a:t>
            </a:fld>
            <a:endParaRPr lang="zh-CN" altLang="en-US"/>
          </a:p>
        </p:txBody>
      </p:sp>
    </p:spTree>
  </p:cSld>
  <p:clrMapOvr>
    <a:masterClrMapping/>
  </p:clrMapOvr>
  <p:transition advTm="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佔位符 3"/>
          <p:cNvSpPr>
            <a:spLocks noGrp="1"/>
          </p:cNvSpPr>
          <p:nvPr>
            <p:ph type="dt" sz="half" idx="10"/>
          </p:nvPr>
        </p:nvSpPr>
        <p:spPr/>
        <p:txBody>
          <a:bodyPr/>
          <a:lstStyle>
            <a:lvl1pPr>
              <a:defRPr/>
            </a:lvl1pPr>
          </a:lstStyle>
          <a:p>
            <a:pPr>
              <a:defRPr/>
            </a:pPr>
            <a:fld id="{18EA2B1B-7574-41DA-B6DD-DACE8C025B26}" type="datetime1">
              <a:rPr lang="zh-CN" altLang="en-US"/>
              <a:pPr>
                <a:defRPr/>
              </a:pPr>
              <a:t>2018/3/1</a:t>
            </a:fld>
            <a:endParaRPr lang="en-US" altLang="zh-CN"/>
          </a:p>
        </p:txBody>
      </p:sp>
      <p:sp>
        <p:nvSpPr>
          <p:cNvPr id="5" name="頁腳佔位符 4"/>
          <p:cNvSpPr>
            <a:spLocks noGrp="1"/>
          </p:cNvSpPr>
          <p:nvPr>
            <p:ph type="ftr" sz="quarter" idx="11"/>
          </p:nvPr>
        </p:nvSpPr>
        <p:spPr/>
        <p:txBody>
          <a:bodyPr/>
          <a:lstStyle>
            <a:lvl1pPr>
              <a:defRPr/>
            </a:lvl1pPr>
          </a:lstStyle>
          <a:p>
            <a:pPr>
              <a:defRPr/>
            </a:pPr>
            <a:endParaRPr lang="zh-CN" altLang="en-US"/>
          </a:p>
        </p:txBody>
      </p:sp>
      <p:sp>
        <p:nvSpPr>
          <p:cNvPr id="6" name="幻燈片編號佔位符 5"/>
          <p:cNvSpPr>
            <a:spLocks noGrp="1"/>
          </p:cNvSpPr>
          <p:nvPr>
            <p:ph type="sldNum" sz="quarter" idx="12"/>
          </p:nvPr>
        </p:nvSpPr>
        <p:spPr/>
        <p:txBody>
          <a:bodyPr/>
          <a:lstStyle>
            <a:lvl1pPr>
              <a:defRPr/>
            </a:lvl1pPr>
          </a:lstStyle>
          <a:p>
            <a:pPr>
              <a:defRPr/>
            </a:pPr>
            <a:fld id="{4E9C7520-0550-49EF-BA31-5F4DE0FF88F7}" type="slidenum">
              <a:rPr lang="zh-CN" altLang="en-US"/>
              <a:pPr>
                <a:defRPr/>
              </a:pPr>
              <a:t>‹#›</a:t>
            </a:fld>
            <a:endParaRPr lang="zh-CN" altLang="en-US"/>
          </a:p>
        </p:txBody>
      </p:sp>
    </p:spTree>
  </p:cSld>
  <p:clrMapOvr>
    <a:masterClrMapping/>
  </p:clrMapOvr>
  <p:transition advTm="0"/>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03DF31E9-A65A-4490-895E-8994A5D875AB}" type="datetime1">
              <a:rPr lang="zh-TW" altLang="en-US"/>
              <a:pPr>
                <a:defRPr/>
              </a:pPr>
              <a:t>2018/3/1</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5B67615A-B9B7-4BBD-8442-F74EA181BF3C}" type="slidenum">
              <a:rPr lang="zh-TW" altLang="en-US"/>
              <a:pPr>
                <a:defRPr/>
              </a:pPr>
              <a:t>‹#›</a:t>
            </a:fld>
            <a:endParaRPr lang="zh-TW"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6"/>
            <a:ext cx="7772400" cy="1470025"/>
          </a:xfrm>
        </p:spPr>
        <p:txBody>
          <a:bodyPr/>
          <a:lstStyle>
            <a:lvl1pPr>
              <a:defRPr>
                <a:latin typeface="標楷體" pitchFamily="65" charset="-120"/>
                <a:ea typeface="標楷體" pitchFamily="65" charset="-120"/>
              </a:defRPr>
            </a:lvl1pPr>
          </a:lstStyle>
          <a:p>
            <a:r>
              <a:rPr lang="zh-TW" altLang="en-US" smtClean="0"/>
              <a:t>按一下以編輯母片標題樣式</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標楷體" pitchFamily="65" charset="-12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dirty="0"/>
          </a:p>
        </p:txBody>
      </p:sp>
      <p:sp>
        <p:nvSpPr>
          <p:cNvPr id="4" name="日期版面配置區 3"/>
          <p:cNvSpPr>
            <a:spLocks noGrp="1"/>
          </p:cNvSpPr>
          <p:nvPr>
            <p:ph type="dt" sz="half" idx="10"/>
          </p:nvPr>
        </p:nvSpPr>
        <p:spPr/>
        <p:txBody>
          <a:bodyPr/>
          <a:lstStyle>
            <a:lvl1pPr>
              <a:defRPr>
                <a:solidFill>
                  <a:schemeClr val="tx1">
                    <a:tint val="75000"/>
                  </a:schemeClr>
                </a:solidFill>
              </a:defRPr>
            </a:lvl1pPr>
          </a:lstStyle>
          <a:p>
            <a:pPr>
              <a:defRPr/>
            </a:pPr>
            <a:fld id="{97561E41-5942-484D-85DD-DBC5A1DD4C87}" type="datetime1">
              <a:rPr lang="zh-TW" altLang="en-US"/>
              <a:pPr>
                <a:defRPr/>
              </a:pPr>
              <a:t>2018/3/1</a:t>
            </a:fld>
            <a:endParaRPr lang="zh-TW" altLang="en-US"/>
          </a:p>
        </p:txBody>
      </p:sp>
      <p:sp>
        <p:nvSpPr>
          <p:cNvPr id="5" name="頁尾版面配置區 4"/>
          <p:cNvSpPr>
            <a:spLocks noGrp="1"/>
          </p:cNvSpPr>
          <p:nvPr>
            <p:ph type="ftr" sz="quarter" idx="11"/>
          </p:nvPr>
        </p:nvSpPr>
        <p:spPr/>
        <p:txBody>
          <a:bodyPr/>
          <a:lstStyle>
            <a:lvl1pPr>
              <a:defRPr>
                <a:solidFill>
                  <a:schemeClr val="tx1">
                    <a:tint val="75000"/>
                  </a:schemeClr>
                </a:solidFill>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sz="1600" b="0">
                <a:solidFill>
                  <a:schemeClr val="tx1"/>
                </a:solidFill>
              </a:defRPr>
            </a:lvl1pPr>
          </a:lstStyle>
          <a:p>
            <a:pPr>
              <a:defRPr/>
            </a:pPr>
            <a:endParaRPr lang="zh-TW"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57200" y="1600200"/>
            <a:ext cx="8229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solidFill>
                  <a:schemeClr val="tx1">
                    <a:tint val="75000"/>
                  </a:schemeClr>
                </a:solidFill>
              </a:defRPr>
            </a:lvl1pPr>
          </a:lstStyle>
          <a:p>
            <a:pPr>
              <a:defRPr/>
            </a:pPr>
            <a:fld id="{8D068CD1-47BA-453D-89C5-89409395420D}" type="datetime1">
              <a:rPr lang="zh-TW" altLang="en-US"/>
              <a:pPr>
                <a:defRPr/>
              </a:pPr>
              <a:t>2018/3/1</a:t>
            </a:fld>
            <a:endParaRPr lang="zh-TW" altLang="en-US"/>
          </a:p>
        </p:txBody>
      </p:sp>
      <p:sp>
        <p:nvSpPr>
          <p:cNvPr id="5" name="頁尾版面配置區 4"/>
          <p:cNvSpPr>
            <a:spLocks noGrp="1"/>
          </p:cNvSpPr>
          <p:nvPr>
            <p:ph type="ftr" sz="quarter" idx="11"/>
          </p:nvPr>
        </p:nvSpPr>
        <p:spPr/>
        <p:txBody>
          <a:bodyPr/>
          <a:lstStyle>
            <a:lvl1pPr>
              <a:defRPr>
                <a:solidFill>
                  <a:schemeClr val="tx1">
                    <a:tint val="75000"/>
                  </a:schemeClr>
                </a:solidFill>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solidFill>
                  <a:schemeClr val="tx1">
                    <a:tint val="75000"/>
                  </a:schemeClr>
                </a:solidFill>
              </a:defRPr>
            </a:lvl1pPr>
          </a:lstStyle>
          <a:p>
            <a:pPr>
              <a:defRPr/>
            </a:pPr>
            <a:endParaRPr lang="zh-TW"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457200" y="1600200"/>
            <a:ext cx="8229600" cy="4525963"/>
          </a:xfrm>
        </p:spPr>
        <p:txBody>
          <a:bodyPr/>
          <a:lstStyle/>
          <a:p>
            <a:pPr lvl="0"/>
            <a:endParaRPr lang="zh-TW" altLang="en-US" noProof="0"/>
          </a:p>
        </p:txBody>
      </p:sp>
      <p:sp>
        <p:nvSpPr>
          <p:cNvPr id="4" name="日期版面配置區 3"/>
          <p:cNvSpPr>
            <a:spLocks noGrp="1"/>
          </p:cNvSpPr>
          <p:nvPr>
            <p:ph type="dt" sz="half" idx="10"/>
          </p:nvPr>
        </p:nvSpPr>
        <p:spPr/>
        <p:txBody>
          <a:bodyPr/>
          <a:lstStyle>
            <a:lvl1pPr>
              <a:defRPr>
                <a:solidFill>
                  <a:schemeClr val="tx1">
                    <a:tint val="75000"/>
                  </a:schemeClr>
                </a:solidFill>
              </a:defRPr>
            </a:lvl1pPr>
          </a:lstStyle>
          <a:p>
            <a:pPr>
              <a:defRPr/>
            </a:pPr>
            <a:fld id="{BC3E2B60-93DF-496C-B220-745D31BE9C5B}" type="datetime1">
              <a:rPr lang="zh-TW" altLang="en-US"/>
              <a:pPr>
                <a:defRPr/>
              </a:pPr>
              <a:t>2018/3/1</a:t>
            </a:fld>
            <a:endParaRPr lang="zh-TW" altLang="en-US"/>
          </a:p>
        </p:txBody>
      </p:sp>
      <p:sp>
        <p:nvSpPr>
          <p:cNvPr id="5" name="頁尾版面配置區 4"/>
          <p:cNvSpPr>
            <a:spLocks noGrp="1"/>
          </p:cNvSpPr>
          <p:nvPr>
            <p:ph type="ftr" sz="quarter" idx="11"/>
          </p:nvPr>
        </p:nvSpPr>
        <p:spPr/>
        <p:txBody>
          <a:bodyPr/>
          <a:lstStyle>
            <a:lvl1pPr>
              <a:defRPr>
                <a:solidFill>
                  <a:schemeClr val="tx1">
                    <a:tint val="75000"/>
                  </a:schemeClr>
                </a:solidFill>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solidFill>
                  <a:schemeClr val="tx1">
                    <a:tint val="75000"/>
                  </a:schemeClr>
                </a:solidFill>
              </a:defRPr>
            </a:lvl1pPr>
          </a:lstStyle>
          <a:p>
            <a:pPr>
              <a:defRPr/>
            </a:pPr>
            <a:endParaRPr lang="zh-TW"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lvl1pPr>
              <a:defRPr/>
            </a:lvl1pPr>
          </a:lstStyle>
          <a:p>
            <a:pPr>
              <a:defRPr/>
            </a:pPr>
            <a:fld id="{123EBDB0-0760-4736-8DE8-5C329B9A5B37}" type="datetime1">
              <a:rPr lang="zh-TW" altLang="en-US"/>
              <a:pPr>
                <a:defRPr/>
              </a:pPr>
              <a:t>2018/3/1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DCA6714B-B76C-4FF9-8036-5567B588CD65}" type="slidenum">
              <a:rPr lang="zh-TW" altLang="en-US"/>
              <a:pPr>
                <a:defRPr/>
              </a:pPr>
              <a:t>‹#›</a:t>
            </a:fld>
            <a:endParaRPr lang="zh-TW"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lvl1pPr>
              <a:defRPr/>
            </a:lvl1pPr>
          </a:lstStyle>
          <a:p>
            <a:pPr>
              <a:defRPr/>
            </a:pPr>
            <a:fld id="{380FE894-AF10-4777-BB28-1AEE715745FF}" type="datetime1">
              <a:rPr lang="zh-TW" altLang="en-US"/>
              <a:pPr>
                <a:defRPr/>
              </a:pPr>
              <a:t>2018/3/1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9F13F44F-0A38-4DCC-8186-B071C75924EF}" type="slidenum">
              <a:rPr lang="zh-TW" altLang="en-US"/>
              <a:pPr>
                <a:defRPr/>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914400" y="14478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876800" y="14478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13"/>
          <p:cNvSpPr>
            <a:spLocks noGrp="1"/>
          </p:cNvSpPr>
          <p:nvPr>
            <p:ph type="dt" sz="half" idx="10"/>
          </p:nvPr>
        </p:nvSpPr>
        <p:spPr/>
        <p:txBody>
          <a:bodyPr/>
          <a:lstStyle>
            <a:lvl1pPr>
              <a:defRPr/>
            </a:lvl1pPr>
          </a:lstStyle>
          <a:p>
            <a:pPr>
              <a:defRPr/>
            </a:pPr>
            <a:fld id="{C5F5941A-8A3A-488C-BFB9-06BDD64B7BA0}" type="datetime1">
              <a:rPr lang="zh-TW" altLang="en-US"/>
              <a:pPr>
                <a:defRPr/>
              </a:pPr>
              <a:t>2018/3/1</a:t>
            </a:fld>
            <a:endParaRPr lang="zh-TW" altLang="en-US"/>
          </a:p>
        </p:txBody>
      </p:sp>
      <p:sp>
        <p:nvSpPr>
          <p:cNvPr id="6" name="頁尾版面配置區 2"/>
          <p:cNvSpPr>
            <a:spLocks noGrp="1"/>
          </p:cNvSpPr>
          <p:nvPr>
            <p:ph type="ftr" sz="quarter" idx="11"/>
          </p:nvPr>
        </p:nvSpPr>
        <p:spPr/>
        <p:txBody>
          <a:bodyPr/>
          <a:lstStyle>
            <a:lvl1pPr>
              <a:defRPr/>
            </a:lvl1pPr>
          </a:lstStyle>
          <a:p>
            <a:pPr>
              <a:defRPr/>
            </a:pPr>
            <a:endParaRPr lang="zh-TW" altLang="en-US"/>
          </a:p>
        </p:txBody>
      </p:sp>
      <p:sp>
        <p:nvSpPr>
          <p:cNvPr id="7" name="投影片編號版面配置區 22"/>
          <p:cNvSpPr>
            <a:spLocks noGrp="1"/>
          </p:cNvSpPr>
          <p:nvPr>
            <p:ph type="sldNum" sz="quarter" idx="12"/>
          </p:nvPr>
        </p:nvSpPr>
        <p:spPr/>
        <p:txBody>
          <a:bodyPr/>
          <a:lstStyle>
            <a:lvl1pPr>
              <a:defRPr/>
            </a:lvl1pPr>
          </a:lstStyle>
          <a:p>
            <a:pPr>
              <a:defRPr/>
            </a:pPr>
            <a:fld id="{85776933-B62B-4EB0-A037-D826317BFB9C}" type="slidenum">
              <a:rPr lang="zh-TW" altLang="en-US"/>
              <a:pPr>
                <a:defRPr/>
              </a:pPr>
              <a:t>‹#›</a:t>
            </a:fld>
            <a:endParaRPr lang="zh-TW" altLang="en-US"/>
          </a:p>
        </p:txBody>
      </p:sp>
    </p:spTree>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lvl1pPr>
              <a:defRPr/>
            </a:lvl1pPr>
          </a:lstStyle>
          <a:p>
            <a:pPr>
              <a:defRPr/>
            </a:pPr>
            <a:fld id="{A43861C1-B45E-4139-9FF7-2FF6FB848994}" type="datetime1">
              <a:rPr lang="zh-TW" altLang="en-US"/>
              <a:pPr>
                <a:defRPr/>
              </a:pPr>
              <a:t>2018/3/1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7F596E35-3E36-4356-9DEA-F8E5CBD98EC3}" type="slidenum">
              <a:rPr lang="zh-TW" altLang="en-US"/>
              <a:pPr>
                <a:defRPr/>
              </a:pPr>
              <a:t>‹#›</a:t>
            </a:fld>
            <a:endParaRPr lang="zh-TW"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lvl1pPr>
              <a:defRPr/>
            </a:lvl1pPr>
          </a:lstStyle>
          <a:p>
            <a:pPr>
              <a:defRPr/>
            </a:pPr>
            <a:fld id="{C0FC5481-6372-4CF2-8901-4697C5029B31}" type="datetime1">
              <a:rPr lang="zh-TW" altLang="en-US"/>
              <a:pPr>
                <a:defRPr/>
              </a:pPr>
              <a:t>2018/3/1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E8CC6187-1A8B-4607-A15B-646A8FC391F5}" type="slidenum">
              <a:rPr lang="zh-TW" altLang="en-US"/>
              <a:pPr>
                <a:defRPr/>
              </a:pPr>
              <a:t>‹#›</a:t>
            </a:fld>
            <a:endParaRPr lang="zh-TW"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lvl1pPr>
              <a:defRPr/>
            </a:lvl1pPr>
          </a:lstStyle>
          <a:p>
            <a:pPr>
              <a:defRPr/>
            </a:pPr>
            <a:fld id="{17BE9369-F42A-482E-8BCF-53E97ED1C5EB}" type="datetime1">
              <a:rPr lang="zh-TW" altLang="en-US"/>
              <a:pPr>
                <a:defRPr/>
              </a:pPr>
              <a:t>2018/3/1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2FC57FA4-9E66-4076-8167-4C20547E7260}" type="slidenum">
              <a:rPr lang="zh-TW" altLang="en-US"/>
              <a:pPr>
                <a:defRPr/>
              </a:pPr>
              <a:t>‹#›</a:t>
            </a:fld>
            <a:endParaRPr lang="zh-TW"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fld id="{F3E76DE9-ED29-4EDD-8831-B3937C7B2912}" type="datetime1">
              <a:rPr lang="zh-TW" altLang="en-US"/>
              <a:pPr>
                <a:defRPr/>
              </a:pPr>
              <a:t>2018/3/1</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A87CB252-88B8-4454-8D73-AAE9210D554C}" type="slidenum">
              <a:rPr lang="zh-TW" altLang="en-US"/>
              <a:pPr>
                <a:defRPr/>
              </a:pPr>
              <a:t>‹#›</a:t>
            </a:fld>
            <a:endParaRPr lang="zh-TW"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fld id="{97540270-EE7F-4771-94FE-29B8C405A9E2}" type="datetime1">
              <a:rPr lang="zh-TW" altLang="en-US"/>
              <a:pPr>
                <a:defRPr/>
              </a:pPr>
              <a:t>2018/3/1</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FBAC56BA-40EF-498B-864E-14604F7D0936}" type="slidenum">
              <a:rPr lang="zh-TW" altLang="en-US"/>
              <a:pPr>
                <a:defRPr/>
              </a:pPr>
              <a:t>‹#›</a:t>
            </a:fld>
            <a:endParaRPr lang="zh-TW"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fld id="{BFA73F4E-42B5-4B80-823D-335085DE494E}" type="datetime1">
              <a:rPr lang="zh-TW" altLang="en-US"/>
              <a:pPr>
                <a:defRPr/>
              </a:pPr>
              <a:t>2018/3/1</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377FB313-B492-4525-B944-1AB40BB9C674}" type="slidenum">
              <a:rPr lang="zh-TW" altLang="en-US"/>
              <a:pPr>
                <a:defRPr/>
              </a:pPr>
              <a:t>‹#›</a:t>
            </a:fld>
            <a:endParaRPr lang="zh-TW"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lvl1pPr>
              <a:defRPr/>
            </a:lvl1pPr>
          </a:lstStyle>
          <a:p>
            <a:pPr>
              <a:defRPr/>
            </a:pPr>
            <a:fld id="{DD076D95-F767-4BB0-B628-12E32B1765AF}" type="datetime1">
              <a:rPr lang="zh-TW" altLang="en-US"/>
              <a:pPr>
                <a:defRPr/>
              </a:pPr>
              <a:t>2018/3/1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EB19BAA3-26F4-4DA2-B8A0-F4A922677623}" type="slidenum">
              <a:rPr lang="zh-TW" altLang="en-US"/>
              <a:pPr>
                <a:defRPr/>
              </a:pPr>
              <a:t>‹#›</a:t>
            </a:fld>
            <a:endParaRPr lang="zh-TW"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lvl1pPr>
              <a:defRPr/>
            </a:lvl1pPr>
          </a:lstStyle>
          <a:p>
            <a:pPr>
              <a:defRPr/>
            </a:pPr>
            <a:fld id="{8C8C5D34-BC76-48F3-8847-0FC8CDEB8F48}" type="datetime1">
              <a:rPr lang="zh-TW" altLang="en-US"/>
              <a:pPr>
                <a:defRPr/>
              </a:pPr>
              <a:t>2018/3/1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D0C4B128-6E83-4A41-9D78-C842E94D60DA}" type="slidenum">
              <a:rPr lang="zh-TW" altLang="en-US"/>
              <a:pPr>
                <a:defRPr/>
              </a:pPr>
              <a:t>‹#›</a:t>
            </a:fld>
            <a:endParaRPr lang="zh-TW"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fld id="{BF820FA8-5426-40F2-BF34-10336FC6F762}" type="datetime1">
              <a:rPr lang="zh-TW" altLang="en-US"/>
              <a:pPr>
                <a:defRPr/>
              </a:pPr>
              <a:t>2018/3/1</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667DFB11-847A-45DA-8C59-020D44E8ED94}" type="slidenum">
              <a:rPr lang="zh-TW" altLang="en-US"/>
              <a:pPr>
                <a:defRPr/>
              </a:pPr>
              <a:t>‹#›</a:t>
            </a:fld>
            <a:endParaRPr lang="zh-TW"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lvl1pPr>
              <a:defRPr/>
            </a:lvl1pPr>
          </a:lstStyle>
          <a:p>
            <a:pPr>
              <a:defRPr/>
            </a:pPr>
            <a:fld id="{6E1AF9C4-2964-4E64-8B83-955A9059A6CE}" type="datetime1">
              <a:rPr lang="zh-TW" altLang="en-US"/>
              <a:pPr>
                <a:defRPr/>
              </a:pPr>
              <a:t>2018/3/1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7BD979FE-223D-4290-A957-0AC1675CEE4D}" type="slidenum">
              <a:rPr lang="zh-TW" altLang="en-US"/>
              <a:pPr>
                <a:defRPr/>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13"/>
          <p:cNvSpPr>
            <a:spLocks noGrp="1"/>
          </p:cNvSpPr>
          <p:nvPr>
            <p:ph type="dt" sz="half" idx="10"/>
          </p:nvPr>
        </p:nvSpPr>
        <p:spPr/>
        <p:txBody>
          <a:bodyPr/>
          <a:lstStyle>
            <a:lvl1pPr>
              <a:defRPr/>
            </a:lvl1pPr>
          </a:lstStyle>
          <a:p>
            <a:pPr>
              <a:defRPr/>
            </a:pPr>
            <a:fld id="{4F02D794-5D94-49C5-A297-A0E32CE09759}" type="datetime1">
              <a:rPr lang="zh-TW" altLang="en-US"/>
              <a:pPr>
                <a:defRPr/>
              </a:pPr>
              <a:t>2018/3/1</a:t>
            </a:fld>
            <a:endParaRPr lang="zh-TW" altLang="en-US"/>
          </a:p>
        </p:txBody>
      </p:sp>
      <p:sp>
        <p:nvSpPr>
          <p:cNvPr id="8" name="頁尾版面配置區 2"/>
          <p:cNvSpPr>
            <a:spLocks noGrp="1"/>
          </p:cNvSpPr>
          <p:nvPr>
            <p:ph type="ftr" sz="quarter" idx="11"/>
          </p:nvPr>
        </p:nvSpPr>
        <p:spPr/>
        <p:txBody>
          <a:bodyPr/>
          <a:lstStyle>
            <a:lvl1pPr>
              <a:defRPr/>
            </a:lvl1pPr>
          </a:lstStyle>
          <a:p>
            <a:pPr>
              <a:defRPr/>
            </a:pPr>
            <a:endParaRPr lang="zh-TW" altLang="en-US"/>
          </a:p>
        </p:txBody>
      </p:sp>
      <p:sp>
        <p:nvSpPr>
          <p:cNvPr id="9" name="投影片編號版面配置區 22"/>
          <p:cNvSpPr>
            <a:spLocks noGrp="1"/>
          </p:cNvSpPr>
          <p:nvPr>
            <p:ph type="sldNum" sz="quarter" idx="12"/>
          </p:nvPr>
        </p:nvSpPr>
        <p:spPr/>
        <p:txBody>
          <a:bodyPr/>
          <a:lstStyle>
            <a:lvl1pPr>
              <a:defRPr/>
            </a:lvl1pPr>
          </a:lstStyle>
          <a:p>
            <a:pPr>
              <a:defRPr/>
            </a:pPr>
            <a:fld id="{0BC20026-BC36-4822-972D-23D5CE22434D}" type="slidenum">
              <a:rPr lang="zh-TW" altLang="en-US"/>
              <a:pPr>
                <a:defRPr/>
              </a:pPr>
              <a:t>‹#›</a:t>
            </a:fld>
            <a:endParaRPr lang="zh-TW" altLang="en-US"/>
          </a:p>
        </p:txBody>
      </p:sp>
    </p:spTree>
  </p:cSld>
  <p:clrMapOvr>
    <a:masterClrMapping/>
  </p:clrMapOvr>
  <p:transition spd="slow"/>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6"/>
            <a:ext cx="7772400" cy="1470025"/>
          </a:xfrm>
        </p:spPr>
        <p:txBody>
          <a:bodyPr/>
          <a:lstStyle>
            <a:lvl1pPr>
              <a:defRPr>
                <a:latin typeface="標楷體" pitchFamily="65" charset="-120"/>
                <a:ea typeface="標楷體" pitchFamily="65" charset="-120"/>
              </a:defRPr>
            </a:lvl1pPr>
          </a:lstStyle>
          <a:p>
            <a:r>
              <a:rPr lang="zh-TW" altLang="en-US" smtClean="0"/>
              <a:t>按一下以編輯母片標題樣式</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標楷體" pitchFamily="65" charset="-12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dirty="0"/>
          </a:p>
        </p:txBody>
      </p:sp>
      <p:sp>
        <p:nvSpPr>
          <p:cNvPr id="4" name="日期版面配置區 3"/>
          <p:cNvSpPr>
            <a:spLocks noGrp="1"/>
          </p:cNvSpPr>
          <p:nvPr>
            <p:ph type="dt" sz="half" idx="10"/>
          </p:nvPr>
        </p:nvSpPr>
        <p:spPr/>
        <p:txBody>
          <a:bodyPr/>
          <a:lstStyle>
            <a:lvl1pPr>
              <a:defRPr>
                <a:solidFill>
                  <a:schemeClr val="tx1">
                    <a:tint val="75000"/>
                  </a:schemeClr>
                </a:solidFill>
              </a:defRPr>
            </a:lvl1pPr>
          </a:lstStyle>
          <a:p>
            <a:pPr>
              <a:defRPr/>
            </a:pPr>
            <a:fld id="{97561E41-5942-484D-85DD-DBC5A1DD4C87}" type="datetime1">
              <a:rPr lang="zh-TW" altLang="en-US"/>
              <a:pPr>
                <a:defRPr/>
              </a:pPr>
              <a:t>2018/3/1</a:t>
            </a:fld>
            <a:endParaRPr lang="zh-TW" altLang="en-US"/>
          </a:p>
        </p:txBody>
      </p:sp>
      <p:sp>
        <p:nvSpPr>
          <p:cNvPr id="5" name="頁尾版面配置區 4"/>
          <p:cNvSpPr>
            <a:spLocks noGrp="1"/>
          </p:cNvSpPr>
          <p:nvPr>
            <p:ph type="ftr" sz="quarter" idx="11"/>
          </p:nvPr>
        </p:nvSpPr>
        <p:spPr/>
        <p:txBody>
          <a:bodyPr/>
          <a:lstStyle>
            <a:lvl1pPr>
              <a:defRPr>
                <a:solidFill>
                  <a:schemeClr val="tx1">
                    <a:tint val="75000"/>
                  </a:schemeClr>
                </a:solidFill>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sz="1600" b="0">
                <a:solidFill>
                  <a:schemeClr val="tx1"/>
                </a:solidFill>
              </a:defRPr>
            </a:lvl1pPr>
          </a:lstStyle>
          <a:p>
            <a:pPr>
              <a:defRPr/>
            </a:pPr>
            <a:endParaRPr lang="zh-TW"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2018/3/1</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26844712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lvl1pPr>
              <a:defRPr>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標楷體" pitchFamily="65" charset="-12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smtClean="0"/>
              <a:t>按一下以編輯母片副標題樣式</a:t>
            </a:r>
            <a:endParaRPr lang="zh-TW" altLang="en-US" dirty="0"/>
          </a:p>
        </p:txBody>
      </p:sp>
      <p:sp>
        <p:nvSpPr>
          <p:cNvPr id="4" name="日期版面配置區 3"/>
          <p:cNvSpPr>
            <a:spLocks noGrp="1"/>
          </p:cNvSpPr>
          <p:nvPr>
            <p:ph type="dt" sz="half" idx="10"/>
          </p:nvPr>
        </p:nvSpPr>
        <p:spPr/>
        <p:txBody>
          <a:bodyPr/>
          <a:lstStyle>
            <a:lvl1pPr>
              <a:defRPr/>
            </a:lvl1pPr>
          </a:lstStyle>
          <a:p>
            <a:pPr>
              <a:defRPr/>
            </a:pPr>
            <a:fld id="{F0911D24-EDC9-42F0-9067-2965D9367A48}" type="datetime1">
              <a:rPr lang="zh-TW" altLang="en-US"/>
              <a:pPr>
                <a:defRPr/>
              </a:pPr>
              <a:t>2018/3/1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4443AC4B-0220-45E6-B4A8-408480277F27}" type="slidenum">
              <a:rPr lang="zh-TW" altLang="en-US"/>
              <a:pPr>
                <a:defRPr/>
              </a:pPr>
              <a:t>‹#›</a:t>
            </a:fld>
            <a:endParaRPr lang="zh-TW"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lvl1pPr>
              <a:defRPr/>
            </a:lvl1pPr>
          </a:lstStyle>
          <a:p>
            <a:pPr>
              <a:defRPr/>
            </a:pPr>
            <a:fld id="{D573E44D-5B64-4836-936A-AFA52741AC73}" type="datetime1">
              <a:rPr lang="zh-TW" altLang="en-US"/>
              <a:pPr>
                <a:defRPr/>
              </a:pPr>
              <a:t>2018/3/1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4F73976C-EE2C-41A9-8A8F-3A252687FE9C}" type="slidenum">
              <a:rPr lang="zh-TW" altLang="en-US"/>
              <a:pPr>
                <a:defRPr/>
              </a:pPr>
              <a:t>‹#›</a:t>
            </a:fld>
            <a:endParaRPr lang="zh-TW"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lvl1pPr>
              <a:defRPr/>
            </a:lvl1pPr>
          </a:lstStyle>
          <a:p>
            <a:pPr>
              <a:defRPr/>
            </a:pPr>
            <a:fld id="{C30E7D5E-8A8B-4A0A-8304-4498070E380A}" type="datetime1">
              <a:rPr lang="zh-TW" altLang="en-US"/>
              <a:pPr>
                <a:defRPr/>
              </a:pPr>
              <a:t>2018/3/1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AEA80BD9-FBD2-4823-8DD9-AD465B6E9F25}" type="slidenum">
              <a:rPr lang="zh-TW" altLang="en-US"/>
              <a:pPr>
                <a:defRPr/>
              </a:pPr>
              <a:t>‹#›</a:t>
            </a:fld>
            <a:endParaRPr lang="zh-TW"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lvl1pPr>
              <a:defRPr/>
            </a:lvl1pPr>
          </a:lstStyle>
          <a:p>
            <a:pPr>
              <a:defRPr/>
            </a:pPr>
            <a:fld id="{FEF7EB33-3927-4952-AA34-DFB8EBC0214F}" type="datetime1">
              <a:rPr lang="zh-TW" altLang="en-US"/>
              <a:pPr>
                <a:defRPr/>
              </a:pPr>
              <a:t>2018/3/1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604DAE74-67B2-4B0E-A11F-247CBDD13095}" type="slidenum">
              <a:rPr lang="zh-TW" altLang="en-US"/>
              <a:pPr>
                <a:defRPr/>
              </a:pPr>
              <a:t>‹#›</a:t>
            </a:fld>
            <a:endParaRPr lang="zh-TW"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lvl1pPr>
              <a:defRPr/>
            </a:lvl1pPr>
          </a:lstStyle>
          <a:p>
            <a:pPr>
              <a:defRPr/>
            </a:pPr>
            <a:fld id="{3F349F2B-E5B6-47D7-9987-3A731F8CC363}" type="datetime1">
              <a:rPr lang="zh-TW" altLang="en-US"/>
              <a:pPr>
                <a:defRPr/>
              </a:pPr>
              <a:t>2018/3/1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544BB3C2-41B0-4580-8CD6-2C754EA7D627}" type="slidenum">
              <a:rPr lang="zh-TW" altLang="en-US"/>
              <a:pPr>
                <a:defRPr/>
              </a:pPr>
              <a:t>‹#›</a:t>
            </a:fld>
            <a:endParaRPr lang="zh-TW"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lvl1pPr>
              <a:defRPr/>
            </a:lvl1pPr>
          </a:lstStyle>
          <a:p>
            <a:pPr>
              <a:defRPr/>
            </a:pPr>
            <a:fld id="{91244BD6-1AE2-415D-A668-7C3151584E67}" type="datetime1">
              <a:rPr lang="zh-TW" altLang="en-US"/>
              <a:pPr>
                <a:defRPr/>
              </a:pPr>
              <a:t>2018/3/1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BEA925EE-8F46-4E59-ACDC-3476DB9B36AD}" type="slidenum">
              <a:rPr lang="zh-TW" altLang="en-US"/>
              <a:pPr>
                <a:defRPr/>
              </a:pPr>
              <a:t>‹#›</a:t>
            </a:fld>
            <a:endParaRPr lang="zh-TW"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lvl1pPr>
              <a:defRPr/>
            </a:lvl1pPr>
          </a:lstStyle>
          <a:p>
            <a:pPr>
              <a:defRPr/>
            </a:pPr>
            <a:fld id="{9ABE2335-0E17-4A61-8371-A2D80C246D3E}" type="datetime1">
              <a:rPr lang="zh-TW" altLang="en-US"/>
              <a:pPr>
                <a:defRPr/>
              </a:pPr>
              <a:t>2018/3/1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B32518EE-972B-4742-BE4E-758C4B9775F7}" type="slidenum">
              <a:rPr lang="zh-TW" altLang="en-US"/>
              <a:pPr>
                <a:defRPr/>
              </a:pPr>
              <a:t>‹#›</a:t>
            </a:fld>
            <a:endParaRPr lang="zh-TW"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lvl1pPr>
              <a:defRPr/>
            </a:lvl1pPr>
          </a:lstStyle>
          <a:p>
            <a:pPr>
              <a:defRPr/>
            </a:pPr>
            <a:fld id="{91DC4DD8-EA95-453D-A60B-192F56452CB9}" type="datetime1">
              <a:rPr lang="zh-TW" altLang="en-US"/>
              <a:pPr>
                <a:defRPr/>
              </a:pPr>
              <a:t>2018/3/1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1F538AC6-4175-470C-803F-800168F6FC56}" type="slidenum">
              <a:rPr lang="zh-TW" altLang="en-US"/>
              <a:pPr>
                <a:defRPr/>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13"/>
          <p:cNvSpPr>
            <a:spLocks noGrp="1"/>
          </p:cNvSpPr>
          <p:nvPr>
            <p:ph type="dt" sz="half" idx="10"/>
          </p:nvPr>
        </p:nvSpPr>
        <p:spPr/>
        <p:txBody>
          <a:bodyPr/>
          <a:lstStyle>
            <a:lvl1pPr>
              <a:defRPr/>
            </a:lvl1pPr>
          </a:lstStyle>
          <a:p>
            <a:pPr>
              <a:defRPr/>
            </a:pPr>
            <a:fld id="{AC1A7EE6-052F-4656-BEE1-F84D31F16877}" type="datetime1">
              <a:rPr lang="zh-TW" altLang="en-US"/>
              <a:pPr>
                <a:defRPr/>
              </a:pPr>
              <a:t>2018/3/1</a:t>
            </a:fld>
            <a:endParaRPr lang="zh-TW" altLang="en-US"/>
          </a:p>
        </p:txBody>
      </p:sp>
      <p:sp>
        <p:nvSpPr>
          <p:cNvPr id="4" name="頁尾版面配置區 2"/>
          <p:cNvSpPr>
            <a:spLocks noGrp="1"/>
          </p:cNvSpPr>
          <p:nvPr>
            <p:ph type="ftr" sz="quarter" idx="11"/>
          </p:nvPr>
        </p:nvSpPr>
        <p:spPr/>
        <p:txBody>
          <a:bodyPr/>
          <a:lstStyle>
            <a:lvl1pPr>
              <a:defRPr/>
            </a:lvl1pPr>
          </a:lstStyle>
          <a:p>
            <a:pPr>
              <a:defRPr/>
            </a:pPr>
            <a:endParaRPr lang="zh-TW" altLang="en-US"/>
          </a:p>
        </p:txBody>
      </p:sp>
      <p:sp>
        <p:nvSpPr>
          <p:cNvPr id="5" name="投影片編號版面配置區 22"/>
          <p:cNvSpPr>
            <a:spLocks noGrp="1"/>
          </p:cNvSpPr>
          <p:nvPr>
            <p:ph type="sldNum" sz="quarter" idx="12"/>
          </p:nvPr>
        </p:nvSpPr>
        <p:spPr/>
        <p:txBody>
          <a:bodyPr/>
          <a:lstStyle>
            <a:lvl1pPr>
              <a:defRPr/>
            </a:lvl1pPr>
          </a:lstStyle>
          <a:p>
            <a:pPr>
              <a:defRPr/>
            </a:pPr>
            <a:fld id="{B4CD86B7-A963-4517-9277-C29857CA1888}" type="slidenum">
              <a:rPr lang="zh-TW" altLang="en-US"/>
              <a:pPr>
                <a:defRPr/>
              </a:pPr>
              <a:t>‹#›</a:t>
            </a:fld>
            <a:endParaRPr lang="zh-TW" altLang="en-US"/>
          </a:p>
        </p:txBody>
      </p:sp>
    </p:spTree>
  </p:cSld>
  <p:clrMapOvr>
    <a:masterClrMapping/>
  </p:clrMapOvr>
  <p:transition spd="slow"/>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solidFill>
                  <a:schemeClr val="tx1">
                    <a:tint val="75000"/>
                  </a:schemeClr>
                </a:solidFill>
              </a:defRPr>
            </a:lvl1pPr>
          </a:lstStyle>
          <a:p>
            <a:pPr>
              <a:defRPr/>
            </a:pPr>
            <a:fld id="{80A9ABB1-8D58-4AB5-9775-F717477CCCCB}" type="datetime1">
              <a:rPr lang="zh-TW" altLang="en-US"/>
              <a:pPr>
                <a:defRPr/>
              </a:pPr>
              <a:t>2018/3/1</a:t>
            </a:fld>
            <a:endParaRPr lang="zh-TW" altLang="en-US"/>
          </a:p>
        </p:txBody>
      </p:sp>
      <p:sp>
        <p:nvSpPr>
          <p:cNvPr id="3" name="頁尾版面配置區 2"/>
          <p:cNvSpPr>
            <a:spLocks noGrp="1"/>
          </p:cNvSpPr>
          <p:nvPr>
            <p:ph type="ftr" sz="quarter" idx="11"/>
          </p:nvPr>
        </p:nvSpPr>
        <p:spPr/>
        <p:txBody>
          <a:bodyPr/>
          <a:lstStyle>
            <a:lvl1pPr>
              <a:defRPr>
                <a:solidFill>
                  <a:schemeClr val="tx1">
                    <a:tint val="75000"/>
                  </a:schemeClr>
                </a:solidFill>
              </a:defRPr>
            </a:lvl1pPr>
          </a:lstStyle>
          <a:p>
            <a:pPr>
              <a:defRPr/>
            </a:pPr>
            <a:endParaRPr lang="zh-TW" altLang="en-US"/>
          </a:p>
        </p:txBody>
      </p:sp>
      <p:sp>
        <p:nvSpPr>
          <p:cNvPr id="4" name="投影片編號版面配置區 3"/>
          <p:cNvSpPr>
            <a:spLocks noGrp="1"/>
          </p:cNvSpPr>
          <p:nvPr>
            <p:ph type="sldNum" sz="quarter" idx="12"/>
          </p:nvPr>
        </p:nvSpPr>
        <p:spPr/>
        <p:txBody>
          <a:bodyPr/>
          <a:lstStyle>
            <a:lvl1pPr>
              <a:defRPr>
                <a:solidFill>
                  <a:schemeClr val="tx1">
                    <a:tint val="75000"/>
                  </a:schemeClr>
                </a:solidFill>
              </a:defRPr>
            </a:lvl1pPr>
          </a:lstStyle>
          <a:p>
            <a:pPr>
              <a:defRPr/>
            </a:pPr>
            <a:fld id="{9FAB1D76-CEA3-4A92-994D-840DA437F45D}" type="slidenum">
              <a:rPr lang="zh-TW" altLang="en-US"/>
              <a:pPr>
                <a:defRPr/>
              </a:pPr>
              <a:t>‹#›</a:t>
            </a:fld>
            <a:endParaRPr lang="en-US" altLang="zh-TW"/>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lvl1pPr>
              <a:defRPr/>
            </a:lvl1pPr>
          </a:lstStyle>
          <a:p>
            <a:pPr>
              <a:defRPr/>
            </a:pPr>
            <a:fld id="{AB2ABACD-A226-4490-B324-53CEDE8E6C3A}" type="datetime1">
              <a:rPr lang="zh-TW" altLang="en-US"/>
              <a:pPr>
                <a:defRPr/>
              </a:pPr>
              <a:t>2018/3/1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10441561-7CBA-4F79-8822-0DE5255C73F4}" type="slidenum">
              <a:rPr lang="zh-TW" altLang="en-US"/>
              <a:pPr>
                <a:defRPr/>
              </a:pPr>
              <a:t>‹#›</a:t>
            </a:fld>
            <a:endParaRPr lang="zh-TW"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lvl1pPr>
              <a:defRPr/>
            </a:lvl1pPr>
          </a:lstStyle>
          <a:p>
            <a:pPr>
              <a:defRPr/>
            </a:pPr>
            <a:fld id="{4A65FCD2-1977-48F8-AED8-9DA73BC7CB72}" type="datetime1">
              <a:rPr lang="zh-TW" altLang="en-US"/>
              <a:pPr>
                <a:defRPr/>
              </a:pPr>
              <a:t>2018/3/1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4B59F9C3-E58F-47F5-8996-75F96E2D5720}" type="slidenum">
              <a:rPr lang="zh-TW" altLang="en-US"/>
              <a:pPr>
                <a:defRPr/>
              </a:pPr>
              <a:t>‹#›</a:t>
            </a:fld>
            <a:endParaRPr lang="zh-TW"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lvl1pPr>
              <a:defRPr/>
            </a:lvl1pPr>
          </a:lstStyle>
          <a:p>
            <a:pPr>
              <a:defRPr/>
            </a:pPr>
            <a:fld id="{E50F4C1E-F863-4787-A81C-B153909A49F2}" type="datetime1">
              <a:rPr lang="zh-TW" altLang="en-US"/>
              <a:pPr>
                <a:defRPr/>
              </a:pPr>
              <a:t>2018/3/1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D6BC8BE5-6340-4AB0-A0D1-32A86F50308B}" type="slidenum">
              <a:rPr lang="zh-TW" altLang="en-US"/>
              <a:pPr>
                <a:defRPr/>
              </a:pPr>
              <a:t>‹#›</a:t>
            </a:fld>
            <a:endParaRPr lang="zh-TW"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lvl1pPr>
              <a:defRPr/>
            </a:lvl1pPr>
          </a:lstStyle>
          <a:p>
            <a:pPr>
              <a:defRPr/>
            </a:pPr>
            <a:fld id="{DB5AEB75-9CB6-4C3F-A10B-AD39F4D918F1}" type="datetime1">
              <a:rPr lang="zh-TW" altLang="en-US"/>
              <a:pPr>
                <a:defRPr/>
              </a:pPr>
              <a:t>2018/3/1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73D5C49C-3FCB-46DB-A86A-B5A4224E88C7}" type="slidenum">
              <a:rPr lang="zh-TW" altLang="en-US"/>
              <a:pPr>
                <a:defRPr/>
              </a:pPr>
              <a:t>‹#›</a:t>
            </a:fld>
            <a:endParaRPr lang="zh-TW"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lvl1pPr>
              <a:defRPr/>
            </a:lvl1pPr>
          </a:lstStyle>
          <a:p>
            <a:pPr>
              <a:defRPr/>
            </a:pPr>
            <a:fld id="{E4B8D94F-5F02-46A5-93FA-532B7C70FD65}" type="datetime1">
              <a:rPr lang="zh-TW" altLang="en-US"/>
              <a:pPr>
                <a:defRPr/>
              </a:pPr>
              <a:t>2018/3/1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8528BAEB-4F0A-4FF0-9DD3-5289859C9A9F}" type="slidenum">
              <a:rPr lang="zh-TW" altLang="en-US"/>
              <a:pPr>
                <a:defRPr/>
              </a:pPr>
              <a:t>‹#›</a:t>
            </a:fld>
            <a:endParaRPr lang="zh-TW"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lvl1pPr>
              <a:defRPr/>
            </a:lvl1pPr>
          </a:lstStyle>
          <a:p>
            <a:pPr>
              <a:defRPr/>
            </a:pPr>
            <a:fld id="{5228BEB1-3127-47CA-A3F1-154681D4B7F5}" type="datetime1">
              <a:rPr lang="zh-TW" altLang="en-US"/>
              <a:pPr>
                <a:defRPr/>
              </a:pPr>
              <a:t>2018/3/1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3F04A896-B2E9-4E4E-A19E-E686448C49C6}" type="slidenum">
              <a:rPr lang="zh-TW" altLang="en-US"/>
              <a:pPr>
                <a:defRPr/>
              </a:pPr>
              <a:t>‹#›</a:t>
            </a:fld>
            <a:endParaRPr lang="zh-TW"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pic>
        <p:nvPicPr>
          <p:cNvPr id="4" name="圖片 6"/>
          <p:cNvPicPr>
            <a:picLocks noChangeAspect="1"/>
          </p:cNvPicPr>
          <p:nvPr/>
        </p:nvPicPr>
        <p:blipFill>
          <a:blip r:embed="rId2" cstate="print"/>
          <a:srcRect/>
          <a:stretch>
            <a:fillRect/>
          </a:stretch>
        </p:blipFill>
        <p:spPr bwMode="auto">
          <a:xfrm>
            <a:off x="1588" y="0"/>
            <a:ext cx="9140825" cy="6858000"/>
          </a:xfrm>
          <a:prstGeom prst="rect">
            <a:avLst/>
          </a:prstGeom>
          <a:noFill/>
          <a:ln w="9525">
            <a:noFill/>
            <a:miter lim="800000"/>
            <a:headEnd/>
            <a:tailEnd/>
          </a:ln>
        </p:spPr>
      </p:pic>
      <p:sp>
        <p:nvSpPr>
          <p:cNvPr id="2" name="標題 1"/>
          <p:cNvSpPr>
            <a:spLocks noGrp="1"/>
          </p:cNvSpPr>
          <p:nvPr>
            <p:ph type="ctrTitle"/>
          </p:nvPr>
        </p:nvSpPr>
        <p:spPr>
          <a:xfrm>
            <a:off x="685800" y="2130426"/>
            <a:ext cx="7772400" cy="1470025"/>
          </a:xfrm>
        </p:spPr>
        <p:txBody>
          <a:bodyPr/>
          <a:lstStyle>
            <a:lvl1pPr>
              <a:defRPr>
                <a:latin typeface="標楷體" pitchFamily="65" charset="-120"/>
                <a:ea typeface="標楷體" pitchFamily="65" charset="-120"/>
              </a:defRPr>
            </a:lvl1pPr>
          </a:lstStyle>
          <a:p>
            <a:r>
              <a:rPr lang="zh-TW" altLang="en-US" smtClean="0"/>
              <a:t>按一下以編輯母片標題樣式</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標楷體" pitchFamily="65" charset="-12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dirty="0"/>
          </a:p>
        </p:txBody>
      </p:sp>
      <p:sp>
        <p:nvSpPr>
          <p:cNvPr id="5" name="日期版面配置區 3"/>
          <p:cNvSpPr>
            <a:spLocks noGrp="1"/>
          </p:cNvSpPr>
          <p:nvPr>
            <p:ph type="dt" sz="half" idx="10"/>
          </p:nvPr>
        </p:nvSpPr>
        <p:spPr/>
        <p:txBody>
          <a:bodyPr/>
          <a:lstStyle>
            <a:lvl1pPr>
              <a:defRPr/>
            </a:lvl1pPr>
          </a:lstStyle>
          <a:p>
            <a:pPr>
              <a:defRPr/>
            </a:pPr>
            <a:fld id="{D311ABD8-6607-4741-99EB-3B599E7988D7}" type="datetime1">
              <a:rPr lang="zh-TW" altLang="en-US"/>
              <a:pPr>
                <a:defRPr/>
              </a:pPr>
              <a:t>2018/3/1</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sz="1600" b="0">
                <a:solidFill>
                  <a:prstClr val="black"/>
                </a:solidFill>
              </a:defRPr>
            </a:lvl1pPr>
          </a:lstStyle>
          <a:p>
            <a:pPr>
              <a:defRPr/>
            </a:pPr>
            <a:endParaRPr lang="zh-TW"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2F57AA4A-7991-4794-A382-F240C7D49793}" type="datetime1">
              <a:rPr lang="zh-TW" altLang="en-US"/>
              <a:pPr>
                <a:defRPr/>
              </a:pPr>
              <a:t>2018/3/1</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lvl1pPr>
              <a:defRPr/>
            </a:lvl1pPr>
          </a:lstStyle>
          <a:p>
            <a:pPr>
              <a:defRPr/>
            </a:pPr>
            <a:fld id="{906749F9-879B-4EBE-889B-C3859FF42C44}" type="datetime1">
              <a:rPr lang="zh-TW" altLang="en-US"/>
              <a:pPr>
                <a:defRPr/>
              </a:pPr>
              <a:t>2018/3/1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2EAD432D-8EE2-4BCC-86EA-23D2342E6EB3}" type="slidenum">
              <a:rPr lang="zh-TW" altLang="en-US"/>
              <a:pPr>
                <a:defRPr/>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3"/>
          <p:cNvSpPr>
            <a:spLocks noGrp="1"/>
          </p:cNvSpPr>
          <p:nvPr>
            <p:ph type="dt" sz="half" idx="10"/>
          </p:nvPr>
        </p:nvSpPr>
        <p:spPr/>
        <p:txBody>
          <a:bodyPr/>
          <a:lstStyle>
            <a:lvl1pPr>
              <a:defRPr/>
            </a:lvl1pPr>
          </a:lstStyle>
          <a:p>
            <a:pPr>
              <a:defRPr/>
            </a:pPr>
            <a:fld id="{92E6990E-16DF-43AA-929B-011A50536606}" type="datetime1">
              <a:rPr lang="zh-TW" altLang="en-US"/>
              <a:pPr>
                <a:defRPr/>
              </a:pPr>
              <a:t>2018/3/1</a:t>
            </a:fld>
            <a:endParaRPr lang="zh-TW" altLang="en-US"/>
          </a:p>
        </p:txBody>
      </p:sp>
      <p:sp>
        <p:nvSpPr>
          <p:cNvPr id="3" name="頁尾版面配置區 2"/>
          <p:cNvSpPr>
            <a:spLocks noGrp="1"/>
          </p:cNvSpPr>
          <p:nvPr>
            <p:ph type="ftr" sz="quarter" idx="11"/>
          </p:nvPr>
        </p:nvSpPr>
        <p:spPr/>
        <p:txBody>
          <a:bodyPr/>
          <a:lstStyle>
            <a:lvl1pPr>
              <a:defRPr/>
            </a:lvl1pPr>
          </a:lstStyle>
          <a:p>
            <a:pPr>
              <a:defRPr/>
            </a:pPr>
            <a:endParaRPr lang="zh-TW" altLang="en-US"/>
          </a:p>
        </p:txBody>
      </p:sp>
      <p:sp>
        <p:nvSpPr>
          <p:cNvPr id="4" name="投影片編號版面配置區 22"/>
          <p:cNvSpPr>
            <a:spLocks noGrp="1"/>
          </p:cNvSpPr>
          <p:nvPr>
            <p:ph type="sldNum" sz="quarter" idx="12"/>
          </p:nvPr>
        </p:nvSpPr>
        <p:spPr/>
        <p:txBody>
          <a:bodyPr/>
          <a:lstStyle>
            <a:lvl1pPr>
              <a:defRPr/>
            </a:lvl1pPr>
          </a:lstStyle>
          <a:p>
            <a:pPr>
              <a:defRPr/>
            </a:pPr>
            <a:fld id="{B863CD80-01DA-4C82-92D3-6F121A8CBDFE}" type="slidenum">
              <a:rPr lang="zh-TW" altLang="en-US"/>
              <a:pPr>
                <a:defRPr/>
              </a:pPr>
              <a:t>‹#›</a:t>
            </a:fld>
            <a:endParaRPr lang="zh-TW" altLang="en-US"/>
          </a:p>
        </p:txBody>
      </p:sp>
    </p:spTree>
  </p:cSld>
  <p:clrMapOvr>
    <a:masterClrMapping/>
  </p:clrMapOvr>
  <p:transition spd="slow"/>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lvl1pPr>
              <a:defRPr/>
            </a:lvl1pPr>
          </a:lstStyle>
          <a:p>
            <a:pPr>
              <a:defRPr/>
            </a:pPr>
            <a:fld id="{D5AAF38F-B9F5-4610-9240-57BECD4DEF3F}" type="datetime1">
              <a:rPr lang="zh-TW" altLang="en-US"/>
              <a:pPr>
                <a:defRPr/>
              </a:pPr>
              <a:t>2018/3/1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649D4D84-A3BA-48D6-8DC2-4105D5AE404E}" type="slidenum">
              <a:rPr lang="zh-TW" altLang="en-US"/>
              <a:pPr>
                <a:defRPr/>
              </a:pPr>
              <a:t>‹#›</a:t>
            </a:fld>
            <a:endParaRPr lang="zh-TW"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pic>
        <p:nvPicPr>
          <p:cNvPr id="4" name="圖片 6"/>
          <p:cNvPicPr>
            <a:picLocks noChangeAspect="1"/>
          </p:cNvPicPr>
          <p:nvPr/>
        </p:nvPicPr>
        <p:blipFill>
          <a:blip r:embed="rId2" cstate="print"/>
          <a:srcRect/>
          <a:stretch>
            <a:fillRect/>
          </a:stretch>
        </p:blipFill>
        <p:spPr bwMode="auto">
          <a:xfrm>
            <a:off x="1588" y="0"/>
            <a:ext cx="9140825" cy="6858000"/>
          </a:xfrm>
          <a:prstGeom prst="rect">
            <a:avLst/>
          </a:prstGeom>
          <a:noFill/>
          <a:ln w="9525">
            <a:noFill/>
            <a:miter lim="800000"/>
            <a:headEnd/>
            <a:tailEnd/>
          </a:ln>
        </p:spPr>
      </p:pic>
      <p:sp>
        <p:nvSpPr>
          <p:cNvPr id="2" name="標題 1"/>
          <p:cNvSpPr>
            <a:spLocks noGrp="1"/>
          </p:cNvSpPr>
          <p:nvPr>
            <p:ph type="ctrTitle"/>
          </p:nvPr>
        </p:nvSpPr>
        <p:spPr>
          <a:xfrm>
            <a:off x="685800" y="2130426"/>
            <a:ext cx="7772400" cy="1470025"/>
          </a:xfrm>
        </p:spPr>
        <p:txBody>
          <a:bodyPr/>
          <a:lstStyle>
            <a:lvl1pPr>
              <a:defRPr>
                <a:latin typeface="標楷體" pitchFamily="65" charset="-120"/>
                <a:ea typeface="標楷體" pitchFamily="65" charset="-120"/>
              </a:defRPr>
            </a:lvl1pPr>
          </a:lstStyle>
          <a:p>
            <a:r>
              <a:rPr lang="zh-TW" altLang="en-US" smtClean="0"/>
              <a:t>按一下以編輯母片標題樣式</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標楷體" pitchFamily="65" charset="-12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dirty="0"/>
          </a:p>
        </p:txBody>
      </p:sp>
      <p:sp>
        <p:nvSpPr>
          <p:cNvPr id="5" name="日期版面配置區 3"/>
          <p:cNvSpPr>
            <a:spLocks noGrp="1"/>
          </p:cNvSpPr>
          <p:nvPr>
            <p:ph type="dt" sz="half" idx="10"/>
          </p:nvPr>
        </p:nvSpPr>
        <p:spPr/>
        <p:txBody>
          <a:bodyPr/>
          <a:lstStyle>
            <a:lvl1pPr>
              <a:defRPr/>
            </a:lvl1pPr>
          </a:lstStyle>
          <a:p>
            <a:pPr>
              <a:defRPr/>
            </a:pPr>
            <a:fld id="{4A3C3FDB-AFFD-4055-BA85-C48D5DF34DD4}" type="datetime1">
              <a:rPr lang="zh-TW" altLang="en-US"/>
              <a:pPr>
                <a:defRPr/>
              </a:pPr>
              <a:t>2018/3/1</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sz="1600" b="0">
                <a:solidFill>
                  <a:prstClr val="black"/>
                </a:solidFill>
              </a:defRPr>
            </a:lvl1pPr>
          </a:lstStyle>
          <a:p>
            <a:pPr>
              <a:defRPr/>
            </a:pPr>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13"/>
          <p:cNvSpPr>
            <a:spLocks noGrp="1"/>
          </p:cNvSpPr>
          <p:nvPr>
            <p:ph type="dt" sz="half" idx="10"/>
          </p:nvPr>
        </p:nvSpPr>
        <p:spPr/>
        <p:txBody>
          <a:bodyPr/>
          <a:lstStyle>
            <a:lvl1pPr>
              <a:defRPr/>
            </a:lvl1pPr>
          </a:lstStyle>
          <a:p>
            <a:pPr>
              <a:defRPr/>
            </a:pPr>
            <a:fld id="{79F1566D-B102-46DA-A6A8-A39D71DC8C0C}" type="datetime1">
              <a:rPr lang="zh-TW" altLang="en-US"/>
              <a:pPr>
                <a:defRPr/>
              </a:pPr>
              <a:t>2018/3/1</a:t>
            </a:fld>
            <a:endParaRPr lang="zh-TW" altLang="en-US"/>
          </a:p>
        </p:txBody>
      </p:sp>
      <p:sp>
        <p:nvSpPr>
          <p:cNvPr id="6" name="頁尾版面配置區 2"/>
          <p:cNvSpPr>
            <a:spLocks noGrp="1"/>
          </p:cNvSpPr>
          <p:nvPr>
            <p:ph type="ftr" sz="quarter" idx="11"/>
          </p:nvPr>
        </p:nvSpPr>
        <p:spPr/>
        <p:txBody>
          <a:bodyPr/>
          <a:lstStyle>
            <a:lvl1pPr>
              <a:defRPr/>
            </a:lvl1pPr>
          </a:lstStyle>
          <a:p>
            <a:pPr>
              <a:defRPr/>
            </a:pPr>
            <a:endParaRPr lang="zh-TW" altLang="en-US"/>
          </a:p>
        </p:txBody>
      </p:sp>
      <p:sp>
        <p:nvSpPr>
          <p:cNvPr id="7" name="投影片編號版面配置區 22"/>
          <p:cNvSpPr>
            <a:spLocks noGrp="1"/>
          </p:cNvSpPr>
          <p:nvPr>
            <p:ph type="sldNum" sz="quarter" idx="12"/>
          </p:nvPr>
        </p:nvSpPr>
        <p:spPr/>
        <p:txBody>
          <a:bodyPr/>
          <a:lstStyle>
            <a:lvl1pPr>
              <a:defRPr/>
            </a:lvl1pPr>
          </a:lstStyle>
          <a:p>
            <a:pPr>
              <a:defRPr/>
            </a:pPr>
            <a:fld id="{F44CE7F3-61D6-4F2E-B97E-85149D05E9B0}" type="slidenum">
              <a:rPr lang="zh-TW" altLang="en-US"/>
              <a:pPr>
                <a:defRPr/>
              </a:pPr>
              <a:t>‹#›</a:t>
            </a:fld>
            <a:endParaRPr lang="zh-TW" altLang="en-US"/>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13"/>
          <p:cNvSpPr>
            <a:spLocks noGrp="1"/>
          </p:cNvSpPr>
          <p:nvPr>
            <p:ph type="dt" sz="half" idx="10"/>
          </p:nvPr>
        </p:nvSpPr>
        <p:spPr/>
        <p:txBody>
          <a:bodyPr/>
          <a:lstStyle>
            <a:lvl1pPr>
              <a:defRPr/>
            </a:lvl1pPr>
          </a:lstStyle>
          <a:p>
            <a:pPr>
              <a:defRPr/>
            </a:pPr>
            <a:fld id="{1DF1C145-CCBD-491E-BB7B-B750E4C653B8}" type="datetime1">
              <a:rPr lang="zh-TW" altLang="en-US"/>
              <a:pPr>
                <a:defRPr/>
              </a:pPr>
              <a:t>2018/3/1</a:t>
            </a:fld>
            <a:endParaRPr lang="zh-TW" altLang="en-US"/>
          </a:p>
        </p:txBody>
      </p:sp>
      <p:sp>
        <p:nvSpPr>
          <p:cNvPr id="6" name="頁尾版面配置區 2"/>
          <p:cNvSpPr>
            <a:spLocks noGrp="1"/>
          </p:cNvSpPr>
          <p:nvPr>
            <p:ph type="ftr" sz="quarter" idx="11"/>
          </p:nvPr>
        </p:nvSpPr>
        <p:spPr/>
        <p:txBody>
          <a:bodyPr/>
          <a:lstStyle>
            <a:lvl1pPr>
              <a:defRPr/>
            </a:lvl1pPr>
          </a:lstStyle>
          <a:p>
            <a:pPr>
              <a:defRPr/>
            </a:pPr>
            <a:endParaRPr lang="zh-TW" altLang="en-US"/>
          </a:p>
        </p:txBody>
      </p:sp>
      <p:sp>
        <p:nvSpPr>
          <p:cNvPr id="7" name="投影片編號版面配置區 22"/>
          <p:cNvSpPr>
            <a:spLocks noGrp="1"/>
          </p:cNvSpPr>
          <p:nvPr>
            <p:ph type="sldNum" sz="quarter" idx="12"/>
          </p:nvPr>
        </p:nvSpPr>
        <p:spPr/>
        <p:txBody>
          <a:bodyPr/>
          <a:lstStyle>
            <a:lvl1pPr>
              <a:defRPr/>
            </a:lvl1pPr>
          </a:lstStyle>
          <a:p>
            <a:pPr>
              <a:defRPr/>
            </a:pPr>
            <a:fld id="{4BD9A98D-DD14-458F-9916-69C5A076919C}" type="slidenum">
              <a:rPr lang="zh-TW" altLang="en-US"/>
              <a:pPr>
                <a:defRPr/>
              </a:pPr>
              <a:t>‹#›</a:t>
            </a:fld>
            <a:endParaRPr lang="zh-TW" altLang="en-US"/>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0.xml"/><Relationship Id="rId1" Type="http://schemas.openxmlformats.org/officeDocument/2006/relationships/slideLayout" Target="../slideLayouts/slideLayout43.xml"/><Relationship Id="rId4" Type="http://schemas.openxmlformats.org/officeDocument/2006/relationships/image" Target="../media/image3.jpe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1.xml"/><Relationship Id="rId1" Type="http://schemas.openxmlformats.org/officeDocument/2006/relationships/slideLayout" Target="../slideLayouts/slideLayout44.xml"/><Relationship Id="rId4" Type="http://schemas.openxmlformats.org/officeDocument/2006/relationships/image" Target="../media/image3.jpe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2.xml"/><Relationship Id="rId1" Type="http://schemas.openxmlformats.org/officeDocument/2006/relationships/slideLayout" Target="../slideLayouts/slideLayout45.xml"/><Relationship Id="rId4" Type="http://schemas.openxmlformats.org/officeDocument/2006/relationships/image" Target="../media/image3.jpe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3.xml"/><Relationship Id="rId1" Type="http://schemas.openxmlformats.org/officeDocument/2006/relationships/slideLayout" Target="../slideLayouts/slideLayout46.xml"/><Relationship Id="rId4" Type="http://schemas.openxmlformats.org/officeDocument/2006/relationships/image" Target="../media/image3.jpe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4.xml"/><Relationship Id="rId1" Type="http://schemas.openxmlformats.org/officeDocument/2006/relationships/slideLayout" Target="../slideLayouts/slideLayout47.xml"/><Relationship Id="rId4" Type="http://schemas.openxmlformats.org/officeDocument/2006/relationships/image" Target="../media/image3.jpe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5.xml"/><Relationship Id="rId1" Type="http://schemas.openxmlformats.org/officeDocument/2006/relationships/slideLayout" Target="../slideLayouts/slideLayout48.xml"/><Relationship Id="rId4" Type="http://schemas.openxmlformats.org/officeDocument/2006/relationships/image" Target="../media/image3.jpeg"/></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7.xml"/><Relationship Id="rId1" Type="http://schemas.openxmlformats.org/officeDocument/2006/relationships/slideLayout" Target="../slideLayouts/slideLayout52.xml"/><Relationship Id="rId4" Type="http://schemas.openxmlformats.org/officeDocument/2006/relationships/image" Target="../media/image3.jpeg"/></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8.xml"/><Relationship Id="rId1" Type="http://schemas.openxmlformats.org/officeDocument/2006/relationships/slideLayout" Target="../slideLayouts/slideLayout53.xml"/><Relationship Id="rId4" Type="http://schemas.openxmlformats.org/officeDocument/2006/relationships/image" Target="../media/image3.jpeg"/></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9.xml"/><Relationship Id="rId1" Type="http://schemas.openxmlformats.org/officeDocument/2006/relationships/slideLayout" Target="../slideLayouts/slideLayout54.xml"/><Relationship Id="rId4"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0.xml"/><Relationship Id="rId1" Type="http://schemas.openxmlformats.org/officeDocument/2006/relationships/slideLayout" Target="../slideLayouts/slideLayout55.xml"/><Relationship Id="rId4" Type="http://schemas.openxmlformats.org/officeDocument/2006/relationships/image" Target="../media/image3.jpeg"/></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1.xml"/><Relationship Id="rId1" Type="http://schemas.openxmlformats.org/officeDocument/2006/relationships/slideLayout" Target="../slideLayouts/slideLayout56.xml"/><Relationship Id="rId4" Type="http://schemas.openxmlformats.org/officeDocument/2006/relationships/image" Target="../media/image3.jpeg"/></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2.xml"/><Relationship Id="rId1" Type="http://schemas.openxmlformats.org/officeDocument/2006/relationships/slideLayout" Target="../slideLayouts/slideLayout57.xml"/><Relationship Id="rId4" Type="http://schemas.openxmlformats.org/officeDocument/2006/relationships/image" Target="../media/image3.jpeg"/></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3.xml"/><Relationship Id="rId1" Type="http://schemas.openxmlformats.org/officeDocument/2006/relationships/slideLayout" Target="../slideLayouts/slideLayout58.xml"/><Relationship Id="rId4" Type="http://schemas.openxmlformats.org/officeDocument/2006/relationships/image" Target="../media/image3.jpeg"/></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4.xml"/><Relationship Id="rId1" Type="http://schemas.openxmlformats.org/officeDocument/2006/relationships/slideLayout" Target="../slideLayouts/slideLayout59.xml"/><Relationship Id="rId4" Type="http://schemas.openxmlformats.org/officeDocument/2006/relationships/image" Target="../media/image3.jpeg"/></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5.xml"/><Relationship Id="rId1" Type="http://schemas.openxmlformats.org/officeDocument/2006/relationships/slideLayout" Target="../slideLayouts/slideLayout60.xml"/><Relationship Id="rId4" Type="http://schemas.openxmlformats.org/officeDocument/2006/relationships/image" Target="../media/image3.jpeg"/></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6.xml"/><Relationship Id="rId1" Type="http://schemas.openxmlformats.org/officeDocument/2006/relationships/slideLayout" Target="../slideLayouts/slideLayout61.xml"/><Relationship Id="rId4" Type="http://schemas.openxmlformats.org/officeDocument/2006/relationships/image" Target="../media/image3.jpeg"/></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7.xml"/><Relationship Id="rId1" Type="http://schemas.openxmlformats.org/officeDocument/2006/relationships/slideLayout" Target="../slideLayouts/slideLayout62.xml"/><Relationship Id="rId4" Type="http://schemas.openxmlformats.org/officeDocument/2006/relationships/image" Target="../media/image3.jpeg"/></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8.xml"/><Relationship Id="rId1" Type="http://schemas.openxmlformats.org/officeDocument/2006/relationships/slideLayout" Target="../slideLayouts/slideLayout63.xml"/><Relationship Id="rId4" Type="http://schemas.openxmlformats.org/officeDocument/2006/relationships/image" Target="../media/image3.jpeg"/></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9.xml"/><Relationship Id="rId1" Type="http://schemas.openxmlformats.org/officeDocument/2006/relationships/slideLayout" Target="../slideLayouts/slideLayout64.xml"/><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0.xml"/><Relationship Id="rId1" Type="http://schemas.openxmlformats.org/officeDocument/2006/relationships/slideLayout" Target="../slideLayouts/slideLayout65.xml"/><Relationship Id="rId4" Type="http://schemas.openxmlformats.org/officeDocument/2006/relationships/image" Target="../media/image3.jpeg"/></Relationships>
</file>

<file path=ppt/slideMasters/_rels/slideMaster31.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2.xml"/><Relationship Id="rId1" Type="http://schemas.openxmlformats.org/officeDocument/2006/relationships/slideLayout" Target="../slideLayouts/slideLayout69.xml"/><Relationship Id="rId4" Type="http://schemas.openxmlformats.org/officeDocument/2006/relationships/image" Target="../media/image3.jpeg"/></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3.xml"/><Relationship Id="rId1" Type="http://schemas.openxmlformats.org/officeDocument/2006/relationships/slideLayout" Target="../slideLayouts/slideLayout70.xml"/><Relationship Id="rId4" Type="http://schemas.openxmlformats.org/officeDocument/2006/relationships/image" Target="../media/image3.jpeg"/></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7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3.jpe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2.jpeg"/><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5.xml"/><Relationship Id="rId1" Type="http://schemas.openxmlformats.org/officeDocument/2006/relationships/slideLayout" Target="../slideLayouts/slideLayout38.xml"/><Relationship Id="rId4"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6.xml"/><Relationship Id="rId1" Type="http://schemas.openxmlformats.org/officeDocument/2006/relationships/slideLayout" Target="../slideLayouts/slideLayout39.xml"/><Relationship Id="rId4" Type="http://schemas.openxmlformats.org/officeDocument/2006/relationships/image" Target="../media/image3.jpe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7.xml"/><Relationship Id="rId1" Type="http://schemas.openxmlformats.org/officeDocument/2006/relationships/slideLayout" Target="../slideLayouts/slideLayout40.xml"/><Relationship Id="rId4" Type="http://schemas.openxmlformats.org/officeDocument/2006/relationships/image" Target="../media/image3.jpe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8.xml"/><Relationship Id="rId1" Type="http://schemas.openxmlformats.org/officeDocument/2006/relationships/slideLayout" Target="../slideLayouts/slideLayout41.xml"/><Relationship Id="rId4" Type="http://schemas.openxmlformats.org/officeDocument/2006/relationships/image" Target="../media/image3.jpe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9.xml"/><Relationship Id="rId1" Type="http://schemas.openxmlformats.org/officeDocument/2006/relationships/slideLayout" Target="../slideLayouts/slideLayout42.xml"/><Relationship Id="rId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矩形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sz="1800"/>
          </a:p>
        </p:txBody>
      </p:sp>
      <p:sp useBgFill="1">
        <p:nvSpPr>
          <p:cNvPr id="8" name="圓角矩形 7"/>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sz="1800"/>
          </a:p>
        </p:txBody>
      </p:sp>
      <p:sp>
        <p:nvSpPr>
          <p:cNvPr id="1028" name="標題版面配置區 21"/>
          <p:cNvSpPr>
            <a:spLocks noGrp="1"/>
          </p:cNvSpPr>
          <p:nvPr>
            <p:ph type="title"/>
          </p:nvPr>
        </p:nvSpPr>
        <p:spPr bwMode="auto">
          <a:xfrm>
            <a:off x="914400" y="274638"/>
            <a:ext cx="7772400" cy="1143000"/>
          </a:xfrm>
          <a:prstGeom prst="rect">
            <a:avLst/>
          </a:prstGeom>
          <a:noFill/>
          <a:ln w="9525">
            <a:noFill/>
            <a:miter lim="800000"/>
            <a:headEnd/>
            <a:tailEnd/>
          </a:ln>
        </p:spPr>
        <p:txBody>
          <a:bodyPr vert="horz" wrap="square" lIns="91440" tIns="45720" rIns="91440" bIns="91440" numCol="1" anchor="b" anchorCtr="0" compatLnSpc="1">
            <a:prstTxWarp prst="textNoShape">
              <a:avLst/>
            </a:prstTxWarp>
          </a:bodyPr>
          <a:lstStyle/>
          <a:p>
            <a:pPr lvl="0"/>
            <a:r>
              <a:rPr lang="zh-TW" altLang="en-US" smtClean="0"/>
              <a:t>按一下以編輯母片標題樣式</a:t>
            </a:r>
            <a:endParaRPr lang="en-US" altLang="zh-TW" smtClean="0"/>
          </a:p>
        </p:txBody>
      </p:sp>
      <p:sp>
        <p:nvSpPr>
          <p:cNvPr id="1029" name="文字版面配置區 12"/>
          <p:cNvSpPr>
            <a:spLocks noGrp="1"/>
          </p:cNvSpPr>
          <p:nvPr>
            <p:ph type="body" idx="1"/>
          </p:nvPr>
        </p:nvSpPr>
        <p:spPr bwMode="auto">
          <a:xfrm>
            <a:off x="914400" y="14478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zh-TW" smtClean="0"/>
          </a:p>
        </p:txBody>
      </p:sp>
      <p:sp>
        <p:nvSpPr>
          <p:cNvPr id="14" name="日期版面配置區 13"/>
          <p:cNvSpPr>
            <a:spLocks noGrp="1"/>
          </p:cNvSpPr>
          <p:nvPr>
            <p:ph type="dt" sz="half" idx="2"/>
          </p:nvPr>
        </p:nvSpPr>
        <p:spPr>
          <a:xfrm>
            <a:off x="6172200" y="6191250"/>
            <a:ext cx="2476500" cy="476250"/>
          </a:xfrm>
          <a:prstGeom prst="rect">
            <a:avLst/>
          </a:prstGeom>
        </p:spPr>
        <p:txBody>
          <a:bodyPr anchor="ctr" anchorCtr="0"/>
          <a:lstStyle>
            <a:lvl1pPr algn="r" eaLnBrk="1" fontAlgn="auto" latinLnBrk="0" hangingPunct="1">
              <a:spcBef>
                <a:spcPts val="0"/>
              </a:spcBef>
              <a:spcAft>
                <a:spcPts val="0"/>
              </a:spcAft>
              <a:defRPr kumimoji="0" sz="1400">
                <a:solidFill>
                  <a:schemeClr val="tx2"/>
                </a:solidFill>
                <a:latin typeface="+mn-lt"/>
                <a:ea typeface="+mn-ea"/>
              </a:defRPr>
            </a:lvl1pPr>
          </a:lstStyle>
          <a:p>
            <a:pPr>
              <a:defRPr/>
            </a:pPr>
            <a:fld id="{CDAD5BB9-06CD-4D59-8A29-598AB2788077}" type="datetime1">
              <a:rPr lang="zh-TW" altLang="en-US"/>
              <a:pPr>
                <a:defRPr/>
              </a:pPr>
              <a:t>2018/3/1</a:t>
            </a:fld>
            <a:endParaRPr lang="zh-TW" altLang="en-US"/>
          </a:p>
        </p:txBody>
      </p:sp>
      <p:sp>
        <p:nvSpPr>
          <p:cNvPr id="3" name="頁尾版面配置區 2"/>
          <p:cNvSpPr>
            <a:spLocks noGrp="1"/>
          </p:cNvSpPr>
          <p:nvPr>
            <p:ph type="ftr" sz="quarter" idx="3"/>
          </p:nvPr>
        </p:nvSpPr>
        <p:spPr>
          <a:xfrm>
            <a:off x="914400" y="6172200"/>
            <a:ext cx="3962400" cy="457200"/>
          </a:xfrm>
          <a:prstGeom prst="rect">
            <a:avLst/>
          </a:prstGeom>
        </p:spPr>
        <p:txBody>
          <a:bodyPr anchor="ctr" anchorCtr="0"/>
          <a:lstStyle>
            <a:lvl1pPr eaLnBrk="1" fontAlgn="auto" latinLnBrk="0" hangingPunct="1">
              <a:spcBef>
                <a:spcPts val="0"/>
              </a:spcBef>
              <a:spcAft>
                <a:spcPts val="0"/>
              </a:spcAft>
              <a:defRPr kumimoji="0" sz="1400">
                <a:solidFill>
                  <a:schemeClr val="tx2"/>
                </a:solidFill>
                <a:latin typeface="+mn-lt"/>
                <a:ea typeface="+mn-ea"/>
              </a:defRPr>
            </a:lvl1pPr>
          </a:lstStyle>
          <a:p>
            <a:pPr>
              <a:defRPr/>
            </a:pPr>
            <a:endParaRPr lang="zh-TW" altLang="en-US"/>
          </a:p>
        </p:txBody>
      </p:sp>
      <p:sp>
        <p:nvSpPr>
          <p:cNvPr id="23" name="投影片編號版面配置區 22"/>
          <p:cNvSpPr>
            <a:spLocks noGrp="1"/>
          </p:cNvSpPr>
          <p:nvPr>
            <p:ph type="sldNum" sz="quarter" idx="4"/>
          </p:nvPr>
        </p:nvSpPr>
        <p:spPr>
          <a:xfrm>
            <a:off x="146050" y="6210300"/>
            <a:ext cx="457200" cy="457200"/>
          </a:xfrm>
          <a:prstGeom prst="ellipse">
            <a:avLst/>
          </a:prstGeom>
          <a:solidFill>
            <a:schemeClr val="accent1"/>
          </a:solidFill>
        </p:spPr>
        <p:txBody>
          <a:bodyPr wrap="none" lIns="0" tIns="0" rIns="0" bIns="0" anchor="ctr" anchorCtr="1">
            <a:noAutofit/>
          </a:bodyPr>
          <a:lstStyle>
            <a:lvl1pPr algn="ctr" eaLnBrk="1" fontAlgn="auto" latinLnBrk="0" hangingPunct="1">
              <a:spcBef>
                <a:spcPts val="0"/>
              </a:spcBef>
              <a:spcAft>
                <a:spcPts val="0"/>
              </a:spcAft>
              <a:defRPr kumimoji="0" sz="1400">
                <a:solidFill>
                  <a:srgbClr val="FFFFFF"/>
                </a:solidFill>
                <a:latin typeface="+mj-lt"/>
                <a:ea typeface="+mj-ea"/>
                <a:cs typeface="+mj-cs"/>
              </a:defRPr>
            </a:lvl1pPr>
          </a:lstStyle>
          <a:p>
            <a:pPr>
              <a:defRPr/>
            </a:pPr>
            <a:fld id="{49EC0A48-91C9-429E-94EE-168B3D943901}"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ransition spd="slow"/>
  <p:txStyles>
    <p:titleStyle>
      <a:lvl1pPr algn="l" rtl="0" eaLnBrk="0" fontAlgn="base" hangingPunct="0">
        <a:spcBef>
          <a:spcPct val="0"/>
        </a:spcBef>
        <a:spcAft>
          <a:spcPct val="0"/>
        </a:spcAft>
        <a:defRPr sz="4000">
          <a:solidFill>
            <a:schemeClr val="tx2"/>
          </a:solidFill>
          <a:latin typeface="+mj-lt"/>
          <a:ea typeface="+mj-ea"/>
          <a:cs typeface="微軟正黑體"/>
        </a:defRPr>
      </a:lvl1pPr>
      <a:lvl2pPr algn="l" rtl="0" eaLnBrk="0" fontAlgn="base" hangingPunct="0">
        <a:spcBef>
          <a:spcPct val="0"/>
        </a:spcBef>
        <a:spcAft>
          <a:spcPct val="0"/>
        </a:spcAft>
        <a:defRPr sz="4000">
          <a:solidFill>
            <a:schemeClr val="tx2"/>
          </a:solidFill>
          <a:latin typeface="Franklin Gothic Book" pitchFamily="34" charset="0"/>
          <a:ea typeface="微軟正黑體" pitchFamily="34" charset="-120"/>
          <a:cs typeface="微軟正黑體"/>
        </a:defRPr>
      </a:lvl2pPr>
      <a:lvl3pPr algn="l" rtl="0" eaLnBrk="0" fontAlgn="base" hangingPunct="0">
        <a:spcBef>
          <a:spcPct val="0"/>
        </a:spcBef>
        <a:spcAft>
          <a:spcPct val="0"/>
        </a:spcAft>
        <a:defRPr sz="4000">
          <a:solidFill>
            <a:schemeClr val="tx2"/>
          </a:solidFill>
          <a:latin typeface="Franklin Gothic Book" pitchFamily="34" charset="0"/>
          <a:ea typeface="微軟正黑體" pitchFamily="34" charset="-120"/>
          <a:cs typeface="微軟正黑體"/>
        </a:defRPr>
      </a:lvl3pPr>
      <a:lvl4pPr algn="l" rtl="0" eaLnBrk="0" fontAlgn="base" hangingPunct="0">
        <a:spcBef>
          <a:spcPct val="0"/>
        </a:spcBef>
        <a:spcAft>
          <a:spcPct val="0"/>
        </a:spcAft>
        <a:defRPr sz="4000">
          <a:solidFill>
            <a:schemeClr val="tx2"/>
          </a:solidFill>
          <a:latin typeface="Franklin Gothic Book" pitchFamily="34" charset="0"/>
          <a:ea typeface="微軟正黑體" pitchFamily="34" charset="-120"/>
          <a:cs typeface="微軟正黑體"/>
        </a:defRPr>
      </a:lvl4pPr>
      <a:lvl5pPr algn="l" rtl="0" eaLnBrk="0" fontAlgn="base" hangingPunct="0">
        <a:spcBef>
          <a:spcPct val="0"/>
        </a:spcBef>
        <a:spcAft>
          <a:spcPct val="0"/>
        </a:spcAft>
        <a:defRPr sz="4000">
          <a:solidFill>
            <a:schemeClr val="tx2"/>
          </a:solidFill>
          <a:latin typeface="Franklin Gothic Book" pitchFamily="34" charset="0"/>
          <a:ea typeface="微軟正黑體" pitchFamily="34" charset="-120"/>
          <a:cs typeface="微軟正黑體"/>
        </a:defRPr>
      </a:lvl5pPr>
      <a:lvl6pPr marL="457200" algn="l" rtl="0" fontAlgn="base">
        <a:spcBef>
          <a:spcPct val="0"/>
        </a:spcBef>
        <a:spcAft>
          <a:spcPct val="0"/>
        </a:spcAft>
        <a:defRPr sz="4000">
          <a:solidFill>
            <a:schemeClr val="tx2"/>
          </a:solidFill>
          <a:latin typeface="Franklin Gothic Book" pitchFamily="34" charset="0"/>
          <a:ea typeface="微軟正黑體" pitchFamily="34" charset="-120"/>
        </a:defRPr>
      </a:lvl6pPr>
      <a:lvl7pPr marL="914400" algn="l" rtl="0" fontAlgn="base">
        <a:spcBef>
          <a:spcPct val="0"/>
        </a:spcBef>
        <a:spcAft>
          <a:spcPct val="0"/>
        </a:spcAft>
        <a:defRPr sz="4000">
          <a:solidFill>
            <a:schemeClr val="tx2"/>
          </a:solidFill>
          <a:latin typeface="Franklin Gothic Book" pitchFamily="34" charset="0"/>
          <a:ea typeface="微軟正黑體" pitchFamily="34" charset="-120"/>
        </a:defRPr>
      </a:lvl7pPr>
      <a:lvl8pPr marL="1371600" algn="l" rtl="0" fontAlgn="base">
        <a:spcBef>
          <a:spcPct val="0"/>
        </a:spcBef>
        <a:spcAft>
          <a:spcPct val="0"/>
        </a:spcAft>
        <a:defRPr sz="4000">
          <a:solidFill>
            <a:schemeClr val="tx2"/>
          </a:solidFill>
          <a:latin typeface="Franklin Gothic Book" pitchFamily="34" charset="0"/>
          <a:ea typeface="微軟正黑體" pitchFamily="34" charset="-120"/>
        </a:defRPr>
      </a:lvl8pPr>
      <a:lvl9pPr marL="1828800" algn="l" rtl="0" fontAlgn="base">
        <a:spcBef>
          <a:spcPct val="0"/>
        </a:spcBef>
        <a:spcAft>
          <a:spcPct val="0"/>
        </a:spcAft>
        <a:defRPr sz="4000">
          <a:solidFill>
            <a:schemeClr val="tx2"/>
          </a:solidFill>
          <a:latin typeface="Franklin Gothic Book" pitchFamily="34" charset="0"/>
          <a:ea typeface="微軟正黑體" pitchFamily="34" charset="-120"/>
        </a:defRPr>
      </a:lvl9pPr>
    </p:titleStyle>
    <p:bodyStyle>
      <a:lvl1pPr marL="273050" indent="-273050" algn="l" rtl="0" eaLnBrk="0" fontAlgn="base" hangingPunct="0">
        <a:spcBef>
          <a:spcPts val="575"/>
        </a:spcBef>
        <a:spcAft>
          <a:spcPct val="0"/>
        </a:spcAft>
        <a:buClr>
          <a:schemeClr val="accent1"/>
        </a:buClr>
        <a:buSzPct val="85000"/>
        <a:buFont typeface="Wingdings 2" pitchFamily="18" charset="2"/>
        <a:buChar char=""/>
        <a:defRPr sz="26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itchFamily="18" charset="2"/>
        <a:buChar char=""/>
        <a:defRPr sz="2400">
          <a:solidFill>
            <a:schemeClr val="tx1"/>
          </a:solidFill>
          <a:latin typeface="+mn-lt"/>
          <a:ea typeface="+mn-ea"/>
        </a:defRPr>
      </a:lvl2pPr>
      <a:lvl3pPr marL="822325" indent="-228600" algn="l" rtl="0" eaLnBrk="0" fontAlgn="base" hangingPunct="0">
        <a:spcBef>
          <a:spcPts val="375"/>
        </a:spcBef>
        <a:spcAft>
          <a:spcPct val="0"/>
        </a:spcAft>
        <a:buClr>
          <a:srgbClr val="E6B1AB"/>
        </a:buClr>
        <a:buSzPct val="85000"/>
        <a:buFont typeface="Wingdings 2" pitchFamily="18" charset="2"/>
        <a:buChar char=""/>
        <a:defRPr sz="2000">
          <a:solidFill>
            <a:schemeClr val="tx1"/>
          </a:solidFill>
          <a:latin typeface="+mn-lt"/>
          <a:ea typeface="+mn-ea"/>
        </a:defRPr>
      </a:lvl3pPr>
      <a:lvl4pPr marL="1096963" indent="-228600" algn="l" rtl="0" eaLnBrk="0" fontAlgn="base" hangingPunct="0">
        <a:spcBef>
          <a:spcPts val="375"/>
        </a:spcBef>
        <a:spcAft>
          <a:spcPct val="0"/>
        </a:spcAft>
        <a:buClr>
          <a:srgbClr val="A28E6A"/>
        </a:buClr>
        <a:buSzPct val="80000"/>
        <a:buFont typeface="Wingdings 2" pitchFamily="18" charset="2"/>
        <a:buChar char=""/>
        <a:defRPr sz="2000">
          <a:solidFill>
            <a:schemeClr val="tx1"/>
          </a:solidFill>
          <a:latin typeface="+mn-lt"/>
          <a:ea typeface="+mn-ea"/>
        </a:defRPr>
      </a:lvl4pPr>
      <a:lvl5pPr marL="1371600" indent="-228600" algn="l" rtl="0" eaLnBrk="0" fontAlgn="base" hangingPunct="0">
        <a:spcBef>
          <a:spcPts val="375"/>
        </a:spcBef>
        <a:spcAft>
          <a:spcPct val="0"/>
        </a:spcAft>
        <a:buClr>
          <a:srgbClr val="A28E6A"/>
        </a:buClr>
        <a:buChar char="o"/>
        <a:defRPr sz="2000">
          <a:solidFill>
            <a:schemeClr val="tx1"/>
          </a:solidFill>
          <a:latin typeface="+mn-lt"/>
          <a:ea typeface="+mn-ea"/>
        </a:defRPr>
      </a:lvl5pPr>
      <a:lvl6pPr marL="1828800" indent="-228600" algn="l" rtl="0" fontAlgn="base">
        <a:spcBef>
          <a:spcPts val="375"/>
        </a:spcBef>
        <a:spcAft>
          <a:spcPct val="0"/>
        </a:spcAft>
        <a:buClr>
          <a:srgbClr val="A28E6A"/>
        </a:buClr>
        <a:buChar char="o"/>
        <a:defRPr sz="2000">
          <a:solidFill>
            <a:schemeClr val="tx1"/>
          </a:solidFill>
          <a:latin typeface="+mn-lt"/>
          <a:ea typeface="+mn-ea"/>
        </a:defRPr>
      </a:lvl6pPr>
      <a:lvl7pPr marL="2286000" indent="-228600" algn="l" rtl="0" fontAlgn="base">
        <a:spcBef>
          <a:spcPts val="375"/>
        </a:spcBef>
        <a:spcAft>
          <a:spcPct val="0"/>
        </a:spcAft>
        <a:buClr>
          <a:srgbClr val="A28E6A"/>
        </a:buClr>
        <a:buChar char="o"/>
        <a:defRPr sz="2000">
          <a:solidFill>
            <a:schemeClr val="tx1"/>
          </a:solidFill>
          <a:latin typeface="+mn-lt"/>
          <a:ea typeface="+mn-ea"/>
        </a:defRPr>
      </a:lvl7pPr>
      <a:lvl8pPr marL="2743200" indent="-228600" algn="l" rtl="0" fontAlgn="base">
        <a:spcBef>
          <a:spcPts val="375"/>
        </a:spcBef>
        <a:spcAft>
          <a:spcPct val="0"/>
        </a:spcAft>
        <a:buClr>
          <a:srgbClr val="A28E6A"/>
        </a:buClr>
        <a:buChar char="o"/>
        <a:defRPr sz="2000">
          <a:solidFill>
            <a:schemeClr val="tx1"/>
          </a:solidFill>
          <a:latin typeface="+mn-lt"/>
          <a:ea typeface="+mn-ea"/>
        </a:defRPr>
      </a:lvl8pPr>
      <a:lvl9pPr marL="3200400" indent="-228600" algn="l" rtl="0" fontAlgn="base">
        <a:spcBef>
          <a:spcPts val="375"/>
        </a:spcBef>
        <a:spcAft>
          <a:spcPct val="0"/>
        </a:spcAft>
        <a:buClr>
          <a:srgbClr val="A28E6A"/>
        </a:buClr>
        <a:buChar char="o"/>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3250"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53251"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C960B85A-AB50-4E7D-B438-3C527295508D}" type="datetime1">
              <a:rPr lang="zh-TW" altLang="en-US"/>
              <a:pPr>
                <a:defRPr/>
              </a:pPr>
              <a:t>2018/3/1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39E72E07-5156-42E9-8D6C-A3B346040759}" type="slidenum">
              <a:rPr lang="zh-TW" altLang="en-US"/>
              <a:pPr>
                <a:defRPr/>
              </a:pPr>
              <a:t>‹#›</a:t>
            </a:fld>
            <a:endParaRPr lang="zh-TW" altLang="en-US"/>
          </a:p>
        </p:txBody>
      </p:sp>
      <p:pic>
        <p:nvPicPr>
          <p:cNvPr id="53255" name="圖片 6"/>
          <p:cNvPicPr>
            <a:picLocks noChangeAspect="1"/>
          </p:cNvPicPr>
          <p:nvPr userDrawn="1"/>
        </p:nvPicPr>
        <p:blipFill>
          <a:blip r:embed="rId4"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81" r:id="rId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5298"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55299"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4368DE58-BEC8-40B8-9506-1A2FA0FFA167}" type="datetime1">
              <a:rPr lang="zh-TW" altLang="en-US"/>
              <a:pPr>
                <a:defRPr/>
              </a:pPr>
              <a:t>2018/3/1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ABD84488-5074-4F85-BD96-AFE4BF4E3978}" type="slidenum">
              <a:rPr lang="zh-TW" altLang="en-US"/>
              <a:pPr>
                <a:defRPr/>
              </a:pPr>
              <a:t>‹#›</a:t>
            </a:fld>
            <a:endParaRPr lang="zh-TW" altLang="en-US"/>
          </a:p>
        </p:txBody>
      </p:sp>
      <p:pic>
        <p:nvPicPr>
          <p:cNvPr id="55303" name="圖片 6"/>
          <p:cNvPicPr>
            <a:picLocks noChangeAspect="1"/>
          </p:cNvPicPr>
          <p:nvPr userDrawn="1"/>
        </p:nvPicPr>
        <p:blipFill>
          <a:blip r:embed="rId4"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82" r:id="rId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7346"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57347"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10014547-50FA-4A35-AF08-62F28203FC44}" type="datetime1">
              <a:rPr lang="zh-TW" altLang="en-US"/>
              <a:pPr>
                <a:defRPr/>
              </a:pPr>
              <a:t>2018/3/1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35849711-64AC-4F9B-9D2E-6C21B65E0E94}" type="slidenum">
              <a:rPr lang="zh-TW" altLang="en-US"/>
              <a:pPr>
                <a:defRPr/>
              </a:pPr>
              <a:t>‹#›</a:t>
            </a:fld>
            <a:endParaRPr lang="zh-TW" altLang="en-US"/>
          </a:p>
        </p:txBody>
      </p:sp>
      <p:pic>
        <p:nvPicPr>
          <p:cNvPr id="57351" name="圖片 6"/>
          <p:cNvPicPr>
            <a:picLocks noChangeAspect="1"/>
          </p:cNvPicPr>
          <p:nvPr userDrawn="1"/>
        </p:nvPicPr>
        <p:blipFill>
          <a:blip r:embed="rId4"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83" r:id="rId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9394"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59395"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53B8B6D9-F209-42C3-9CA3-9E2B25C9CA11}" type="datetime1">
              <a:rPr lang="zh-TW" altLang="en-US"/>
              <a:pPr>
                <a:defRPr/>
              </a:pPr>
              <a:t>2018/3/1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93F0A3EC-30BF-4204-86EC-739FFCC7FF7E}" type="slidenum">
              <a:rPr lang="zh-TW" altLang="en-US"/>
              <a:pPr>
                <a:defRPr/>
              </a:pPr>
              <a:t>‹#›</a:t>
            </a:fld>
            <a:endParaRPr lang="zh-TW" altLang="en-US"/>
          </a:p>
        </p:txBody>
      </p:sp>
      <p:pic>
        <p:nvPicPr>
          <p:cNvPr id="59399" name="圖片 6"/>
          <p:cNvPicPr>
            <a:picLocks noChangeAspect="1"/>
          </p:cNvPicPr>
          <p:nvPr userDrawn="1"/>
        </p:nvPicPr>
        <p:blipFill>
          <a:blip r:embed="rId4"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84" r:id="rId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1442"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61443"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DFCC5E42-3CE6-4440-A498-8C4CCAC13DD8}" type="datetime1">
              <a:rPr lang="zh-TW" altLang="en-US"/>
              <a:pPr>
                <a:defRPr/>
              </a:pPr>
              <a:t>2018/3/1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5345B40E-B6D1-4790-93E3-9C419C41BF53}" type="slidenum">
              <a:rPr lang="zh-TW" altLang="en-US"/>
              <a:pPr>
                <a:defRPr/>
              </a:pPr>
              <a:t>‹#›</a:t>
            </a:fld>
            <a:endParaRPr lang="zh-TW" altLang="en-US"/>
          </a:p>
        </p:txBody>
      </p:sp>
      <p:pic>
        <p:nvPicPr>
          <p:cNvPr id="61447" name="圖片 6"/>
          <p:cNvPicPr>
            <a:picLocks noChangeAspect="1"/>
          </p:cNvPicPr>
          <p:nvPr userDrawn="1"/>
        </p:nvPicPr>
        <p:blipFill>
          <a:blip r:embed="rId4"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85" r:id="rId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3490"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63491"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4A69D7ED-F486-4FE4-ABA2-AB10242715D9}" type="datetime1">
              <a:rPr lang="zh-TW" altLang="en-US"/>
              <a:pPr>
                <a:defRPr/>
              </a:pPr>
              <a:t>2018/3/1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641968B5-46B1-441D-AAA6-DDE5C5FA017B}" type="slidenum">
              <a:rPr lang="zh-TW" altLang="en-US"/>
              <a:pPr>
                <a:defRPr/>
              </a:pPr>
              <a:t>‹#›</a:t>
            </a:fld>
            <a:endParaRPr lang="zh-TW" altLang="en-US"/>
          </a:p>
        </p:txBody>
      </p:sp>
      <p:pic>
        <p:nvPicPr>
          <p:cNvPr id="63495" name="圖片 6"/>
          <p:cNvPicPr>
            <a:picLocks noChangeAspect="1"/>
          </p:cNvPicPr>
          <p:nvPr userDrawn="1"/>
        </p:nvPicPr>
        <p:blipFill>
          <a:blip r:embed="rId4"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86" r:id="rId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65538"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65539"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49679166-4D1C-4CA8-9FFF-4ABBF35064A0}" type="datetime1">
              <a:rPr lang="zh-TW" altLang="en-US"/>
              <a:pPr>
                <a:defRPr/>
              </a:pPr>
              <a:t>2018/3/1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7394F254-4A70-4A77-B0B7-40F8C19AC493}" type="slidenum">
              <a:rPr lang="zh-TW" altLang="en-US"/>
              <a:pPr>
                <a:defRPr/>
              </a:pPr>
              <a:t>‹#›</a:t>
            </a:fld>
            <a:endParaRPr lang="zh-TW" altLang="en-US"/>
          </a:p>
        </p:txBody>
      </p:sp>
      <p:pic>
        <p:nvPicPr>
          <p:cNvPr id="65543" name="圖片 6"/>
          <p:cNvPicPr>
            <a:picLocks noChangeAspect="1"/>
          </p:cNvPicPr>
          <p:nvPr userDrawn="1"/>
        </p:nvPicPr>
        <p:blipFill>
          <a:blip r:embed="rId6"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87" r:id="rId1"/>
    <p:sldLayoutId id="2147483911" r:id="rId2"/>
    <p:sldLayoutId id="2147483912" r:id="rId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7586"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67587"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9E2B2FD7-AD39-4A9A-BA5A-B91C7FA97EC5}" type="datetime1">
              <a:rPr lang="zh-TW" altLang="en-US"/>
              <a:pPr>
                <a:defRPr/>
              </a:pPr>
              <a:t>2018/3/1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0C6D9A7C-2D58-4412-B590-DF82433BE905}" type="slidenum">
              <a:rPr lang="zh-TW" altLang="en-US"/>
              <a:pPr>
                <a:defRPr/>
              </a:pPr>
              <a:t>‹#›</a:t>
            </a:fld>
            <a:endParaRPr lang="zh-TW" altLang="en-US"/>
          </a:p>
        </p:txBody>
      </p:sp>
      <p:pic>
        <p:nvPicPr>
          <p:cNvPr id="67591" name="圖片 6"/>
          <p:cNvPicPr>
            <a:picLocks noChangeAspect="1"/>
          </p:cNvPicPr>
          <p:nvPr userDrawn="1"/>
        </p:nvPicPr>
        <p:blipFill>
          <a:blip r:embed="rId4"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88" r:id="rId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9634"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69635"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2B837946-8391-4BE4-B343-CEBB2B2E26DC}" type="datetime1">
              <a:rPr lang="zh-TW" altLang="en-US"/>
              <a:pPr>
                <a:defRPr/>
              </a:pPr>
              <a:t>2018/3/1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D9B7A4FB-A5F3-413D-AC44-1845603873F6}" type="slidenum">
              <a:rPr lang="zh-TW" altLang="en-US"/>
              <a:pPr>
                <a:defRPr/>
              </a:pPr>
              <a:t>‹#›</a:t>
            </a:fld>
            <a:endParaRPr lang="zh-TW" altLang="en-US"/>
          </a:p>
        </p:txBody>
      </p:sp>
      <p:pic>
        <p:nvPicPr>
          <p:cNvPr id="69639" name="圖片 6"/>
          <p:cNvPicPr>
            <a:picLocks noChangeAspect="1"/>
          </p:cNvPicPr>
          <p:nvPr userDrawn="1"/>
        </p:nvPicPr>
        <p:blipFill>
          <a:blip r:embed="rId4"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89" r:id="rId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1682"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71683"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4552C29F-1530-4A5F-A948-40CE7B186727}" type="datetime1">
              <a:rPr lang="zh-TW" altLang="en-US"/>
              <a:pPr>
                <a:defRPr/>
              </a:pPr>
              <a:t>2018/3/1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B985521D-B6B1-4FA3-9523-CB21FF8BC54A}" type="slidenum">
              <a:rPr lang="zh-TW" altLang="en-US"/>
              <a:pPr>
                <a:defRPr/>
              </a:pPr>
              <a:t>‹#›</a:t>
            </a:fld>
            <a:endParaRPr lang="zh-TW" altLang="en-US"/>
          </a:p>
        </p:txBody>
      </p:sp>
      <p:pic>
        <p:nvPicPr>
          <p:cNvPr id="71687" name="圖片 6"/>
          <p:cNvPicPr>
            <a:picLocks noChangeAspect="1"/>
          </p:cNvPicPr>
          <p:nvPr userDrawn="1"/>
        </p:nvPicPr>
        <p:blipFill>
          <a:blip r:embed="rId4"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90" r:id="rId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3314" name="標題佔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點按此處編輯母版標題風格</a:t>
            </a:r>
            <a:endParaRPr lang="zh-CN" altLang="en-US" smtClean="0"/>
          </a:p>
        </p:txBody>
      </p:sp>
      <p:sp>
        <p:nvSpPr>
          <p:cNvPr id="13315" name="文本佔位符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點按此處編輯文本風格</a:t>
            </a:r>
          </a:p>
          <a:p>
            <a:pPr lvl="1"/>
            <a:r>
              <a:rPr lang="zh-TW" altLang="en-US" smtClean="0"/>
              <a:t>第二級</a:t>
            </a:r>
          </a:p>
          <a:p>
            <a:pPr lvl="2"/>
            <a:r>
              <a:rPr lang="zh-TW" altLang="en-US" smtClean="0"/>
              <a:t>第三級</a:t>
            </a:r>
          </a:p>
          <a:p>
            <a:pPr lvl="3"/>
            <a:r>
              <a:rPr lang="zh-TW" altLang="en-US" smtClean="0"/>
              <a:t>第四級</a:t>
            </a:r>
          </a:p>
          <a:p>
            <a:pPr lvl="4"/>
            <a:r>
              <a:rPr lang="zh-TW" altLang="en-US" smtClean="0"/>
              <a:t>第五級</a:t>
            </a:r>
            <a:endParaRPr lang="zh-CN" altLang="en-US" smtClean="0"/>
          </a:p>
        </p:txBody>
      </p:sp>
      <p:sp>
        <p:nvSpPr>
          <p:cNvPr id="4" name="日期佔位符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kumimoji="0" sz="1200">
                <a:solidFill>
                  <a:srgbClr val="898989"/>
                </a:solidFill>
                <a:ea typeface="SimSun" pitchFamily="2" charset="-122"/>
              </a:defRPr>
            </a:lvl1pPr>
          </a:lstStyle>
          <a:p>
            <a:pPr>
              <a:defRPr/>
            </a:pPr>
            <a:fld id="{29025569-F5F4-45F6-AB3D-B118C5FEABFF}" type="datetime1">
              <a:rPr lang="zh-CN" altLang="en-US"/>
              <a:pPr>
                <a:defRPr/>
              </a:pPr>
              <a:t>2018/3/1</a:t>
            </a:fld>
            <a:endParaRPr lang="en-US" altLang="zh-CN"/>
          </a:p>
        </p:txBody>
      </p:sp>
      <p:sp>
        <p:nvSpPr>
          <p:cNvPr id="5" name="頁腳佔位符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kumimoji="0" sz="1200">
                <a:solidFill>
                  <a:srgbClr val="898989"/>
                </a:solidFill>
                <a:ea typeface="SimSun" pitchFamily="2" charset="-122"/>
              </a:defRPr>
            </a:lvl1pPr>
          </a:lstStyle>
          <a:p>
            <a:pPr>
              <a:defRPr/>
            </a:pPr>
            <a:endParaRPr lang="zh-CN" altLang="en-US"/>
          </a:p>
        </p:txBody>
      </p:sp>
      <p:sp>
        <p:nvSpPr>
          <p:cNvPr id="7" name="幻燈片編號佔位符 5"/>
          <p:cNvSpPr>
            <a:spLocks noGrp="1"/>
          </p:cNvSpPr>
          <p:nvPr>
            <p:ph type="sldNum" sz="quarter" idx="4"/>
          </p:nvPr>
        </p:nvSpPr>
        <p:spPr>
          <a:xfrm>
            <a:off x="6759575" y="6448425"/>
            <a:ext cx="2133600" cy="365125"/>
          </a:xfrm>
          <a:prstGeom prst="rect">
            <a:avLst/>
          </a:prstGeom>
        </p:spPr>
        <p:txBody>
          <a:bodyPr vert="horz" wrap="square" lIns="91440" tIns="45720" rIns="91440" bIns="45720" numCol="1" anchor="t" anchorCtr="0" compatLnSpc="1">
            <a:prstTxWarp prst="textNoShape">
              <a:avLst/>
            </a:prstTxWarp>
          </a:bodyPr>
          <a:lstStyle>
            <a:lvl1pPr algn="r" eaLnBrk="0" hangingPunct="0">
              <a:defRPr sz="1600">
                <a:solidFill>
                  <a:schemeClr val="bg1"/>
                </a:solidFill>
                <a:latin typeface="微軟正黑體"/>
                <a:ea typeface="微軟正黑體"/>
                <a:cs typeface="微軟正黑體"/>
              </a:defRPr>
            </a:lvl1pPr>
          </a:lstStyle>
          <a:p>
            <a:pPr>
              <a:defRPr/>
            </a:pPr>
            <a:fld id="{A15A8A5C-9E9F-409A-89F0-158806091162}"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ransition advTm="0"/>
  <p:timing>
    <p:tnLst>
      <p:par>
        <p:cTn id="1" dur="indefinite" restart="never" nodeType="tmRoot"/>
      </p:par>
    </p:tnLst>
  </p:timing>
  <p:hf hdr="0" ftr="0" dt="0"/>
  <p:txStyles>
    <p:titleStyle>
      <a:lvl1pPr algn="ctr" defTabSz="457200" rtl="0" eaLnBrk="0" fontAlgn="base" hangingPunct="0">
        <a:spcBef>
          <a:spcPct val="0"/>
        </a:spcBef>
        <a:spcAft>
          <a:spcPct val="0"/>
        </a:spcAft>
        <a:defRPr sz="44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ea typeface="SimSun" pitchFamily="2" charset="-122"/>
        </a:defRPr>
      </a:lvl2pPr>
      <a:lvl3pPr algn="ctr" defTabSz="457200" rtl="0" eaLnBrk="0" fontAlgn="base" hangingPunct="0">
        <a:spcBef>
          <a:spcPct val="0"/>
        </a:spcBef>
        <a:spcAft>
          <a:spcPct val="0"/>
        </a:spcAft>
        <a:defRPr sz="4400">
          <a:solidFill>
            <a:schemeClr val="tx1"/>
          </a:solidFill>
          <a:latin typeface="Calibri" pitchFamily="34" charset="0"/>
          <a:ea typeface="SimSun" pitchFamily="2" charset="-122"/>
        </a:defRPr>
      </a:lvl3pPr>
      <a:lvl4pPr algn="ctr" defTabSz="457200" rtl="0" eaLnBrk="0" fontAlgn="base" hangingPunct="0">
        <a:spcBef>
          <a:spcPct val="0"/>
        </a:spcBef>
        <a:spcAft>
          <a:spcPct val="0"/>
        </a:spcAft>
        <a:defRPr sz="4400">
          <a:solidFill>
            <a:schemeClr val="tx1"/>
          </a:solidFill>
          <a:latin typeface="Calibri" pitchFamily="34" charset="0"/>
          <a:ea typeface="SimSun" pitchFamily="2" charset="-122"/>
        </a:defRPr>
      </a:lvl4pPr>
      <a:lvl5pPr algn="ctr" defTabSz="457200" rtl="0" eaLnBrk="0" fontAlgn="base" hangingPunct="0">
        <a:spcBef>
          <a:spcPct val="0"/>
        </a:spcBef>
        <a:spcAft>
          <a:spcPct val="0"/>
        </a:spcAft>
        <a:defRPr sz="4400">
          <a:solidFill>
            <a:schemeClr val="tx1"/>
          </a:solidFill>
          <a:latin typeface="Calibri" pitchFamily="34" charset="0"/>
          <a:ea typeface="SimSun" pitchFamily="2" charset="-122"/>
        </a:defRPr>
      </a:lvl5pPr>
      <a:lvl6pPr marL="457200" algn="ctr" defTabSz="457200" rtl="0" eaLnBrk="0" fontAlgn="base" hangingPunct="0">
        <a:spcBef>
          <a:spcPct val="0"/>
        </a:spcBef>
        <a:spcAft>
          <a:spcPct val="0"/>
        </a:spcAft>
        <a:defRPr sz="4400">
          <a:solidFill>
            <a:schemeClr val="tx1"/>
          </a:solidFill>
          <a:latin typeface="Calibri" pitchFamily="34" charset="0"/>
          <a:ea typeface="SimSun" pitchFamily="2" charset="-122"/>
        </a:defRPr>
      </a:lvl6pPr>
      <a:lvl7pPr marL="914400" algn="ctr" defTabSz="457200" rtl="0" eaLnBrk="0" fontAlgn="base" hangingPunct="0">
        <a:spcBef>
          <a:spcPct val="0"/>
        </a:spcBef>
        <a:spcAft>
          <a:spcPct val="0"/>
        </a:spcAft>
        <a:defRPr sz="4400">
          <a:solidFill>
            <a:schemeClr val="tx1"/>
          </a:solidFill>
          <a:latin typeface="Calibri" pitchFamily="34" charset="0"/>
          <a:ea typeface="SimSun" pitchFamily="2" charset="-122"/>
        </a:defRPr>
      </a:lvl7pPr>
      <a:lvl8pPr marL="1371600" algn="ctr" defTabSz="457200" rtl="0" eaLnBrk="0" fontAlgn="base" hangingPunct="0">
        <a:spcBef>
          <a:spcPct val="0"/>
        </a:spcBef>
        <a:spcAft>
          <a:spcPct val="0"/>
        </a:spcAft>
        <a:defRPr sz="4400">
          <a:solidFill>
            <a:schemeClr val="tx1"/>
          </a:solidFill>
          <a:latin typeface="Calibri" pitchFamily="34" charset="0"/>
          <a:ea typeface="SimSun" pitchFamily="2" charset="-122"/>
        </a:defRPr>
      </a:lvl8pPr>
      <a:lvl9pPr marL="1828800" algn="ctr" defTabSz="457200" rtl="0" eaLnBrk="0" fontAlgn="base" hangingPunct="0">
        <a:spcBef>
          <a:spcPct val="0"/>
        </a:spcBef>
        <a:spcAft>
          <a:spcPct val="0"/>
        </a:spcAft>
        <a:defRPr sz="4400">
          <a:solidFill>
            <a:schemeClr val="tx1"/>
          </a:solidFill>
          <a:latin typeface="Calibri" pitchFamily="34" charset="0"/>
          <a:ea typeface="SimSun" pitchFamily="2" charset="-122"/>
        </a:defRPr>
      </a:lvl9pPr>
    </p:titleStyle>
    <p:bodyStyle>
      <a:lvl1pPr marL="342900" indent="-342900" algn="l" defTabSz="457200"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defTabSz="457200"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defTabSz="457200"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defTabSz="457200"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defTabSz="457200"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3730"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73731"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6E4444C3-051F-4304-812B-129512744414}" type="datetime1">
              <a:rPr lang="zh-TW" altLang="en-US"/>
              <a:pPr>
                <a:defRPr/>
              </a:pPr>
              <a:t>2018/3/1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8CA91532-77DC-49DF-8BD0-4D8706525F19}" type="slidenum">
              <a:rPr lang="zh-TW" altLang="en-US"/>
              <a:pPr>
                <a:defRPr/>
              </a:pPr>
              <a:t>‹#›</a:t>
            </a:fld>
            <a:endParaRPr lang="zh-TW" altLang="en-US"/>
          </a:p>
        </p:txBody>
      </p:sp>
      <p:pic>
        <p:nvPicPr>
          <p:cNvPr id="73735" name="圖片 6"/>
          <p:cNvPicPr>
            <a:picLocks noChangeAspect="1"/>
          </p:cNvPicPr>
          <p:nvPr userDrawn="1"/>
        </p:nvPicPr>
        <p:blipFill>
          <a:blip r:embed="rId4"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91" r:id="rId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5778"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75779"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A6EDD4A7-C093-47A7-BD7B-6858AFCC785F}" type="datetime1">
              <a:rPr lang="zh-TW" altLang="en-US"/>
              <a:pPr>
                <a:defRPr/>
              </a:pPr>
              <a:t>2018/3/1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88077EA8-BCDF-4802-A2A8-8D8A66BD0FF6}" type="slidenum">
              <a:rPr lang="zh-TW" altLang="en-US"/>
              <a:pPr>
                <a:defRPr/>
              </a:pPr>
              <a:t>‹#›</a:t>
            </a:fld>
            <a:endParaRPr lang="zh-TW" altLang="en-US"/>
          </a:p>
        </p:txBody>
      </p:sp>
      <p:pic>
        <p:nvPicPr>
          <p:cNvPr id="75783" name="圖片 6"/>
          <p:cNvPicPr>
            <a:picLocks noChangeAspect="1"/>
          </p:cNvPicPr>
          <p:nvPr userDrawn="1"/>
        </p:nvPicPr>
        <p:blipFill>
          <a:blip r:embed="rId4"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92" r:id="rId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7826"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77827"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D77E76FC-5425-475B-A641-020D816851C4}" type="datetime1">
              <a:rPr lang="zh-TW" altLang="en-US"/>
              <a:pPr>
                <a:defRPr/>
              </a:pPr>
              <a:t>2018/3/1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AC567C23-6E1C-40D2-926D-19AFBCEB5819}" type="slidenum">
              <a:rPr lang="zh-TW" altLang="en-US"/>
              <a:pPr>
                <a:defRPr/>
              </a:pPr>
              <a:t>‹#›</a:t>
            </a:fld>
            <a:endParaRPr lang="zh-TW" altLang="en-US"/>
          </a:p>
        </p:txBody>
      </p:sp>
      <p:pic>
        <p:nvPicPr>
          <p:cNvPr id="77831" name="圖片 6"/>
          <p:cNvPicPr>
            <a:picLocks noChangeAspect="1"/>
          </p:cNvPicPr>
          <p:nvPr userDrawn="1"/>
        </p:nvPicPr>
        <p:blipFill>
          <a:blip r:embed="rId4"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93" r:id="rId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9874"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79875"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A0A3B46A-8716-49B1-8521-4F5D36495853}" type="datetime1">
              <a:rPr lang="zh-TW" altLang="en-US"/>
              <a:pPr>
                <a:defRPr/>
              </a:pPr>
              <a:t>2018/3/1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2B37F077-EE3A-4339-8623-AE7BBD92E51F}" type="slidenum">
              <a:rPr lang="zh-TW" altLang="en-US"/>
              <a:pPr>
                <a:defRPr/>
              </a:pPr>
              <a:t>‹#›</a:t>
            </a:fld>
            <a:endParaRPr lang="zh-TW" altLang="en-US"/>
          </a:p>
        </p:txBody>
      </p:sp>
      <p:pic>
        <p:nvPicPr>
          <p:cNvPr id="79879" name="圖片 6"/>
          <p:cNvPicPr>
            <a:picLocks noChangeAspect="1"/>
          </p:cNvPicPr>
          <p:nvPr userDrawn="1"/>
        </p:nvPicPr>
        <p:blipFill>
          <a:blip r:embed="rId4"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94" r:id="rId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1922"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81923"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B993EC91-6150-4A54-A820-8A6DC32C2D63}" type="datetime1">
              <a:rPr lang="zh-TW" altLang="en-US"/>
              <a:pPr>
                <a:defRPr/>
              </a:pPr>
              <a:t>2018/3/1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3C28E156-F571-40E2-8376-B3B4BA6B66CF}" type="slidenum">
              <a:rPr lang="zh-TW" altLang="en-US"/>
              <a:pPr>
                <a:defRPr/>
              </a:pPr>
              <a:t>‹#›</a:t>
            </a:fld>
            <a:endParaRPr lang="zh-TW" altLang="en-US"/>
          </a:p>
        </p:txBody>
      </p:sp>
      <p:pic>
        <p:nvPicPr>
          <p:cNvPr id="81927" name="圖片 6"/>
          <p:cNvPicPr>
            <a:picLocks noChangeAspect="1"/>
          </p:cNvPicPr>
          <p:nvPr userDrawn="1"/>
        </p:nvPicPr>
        <p:blipFill>
          <a:blip r:embed="rId4"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95" r:id="rId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3970"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83971"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21316646-F914-4572-9E71-447345529A60}" type="datetime1">
              <a:rPr lang="zh-TW" altLang="en-US"/>
              <a:pPr>
                <a:defRPr/>
              </a:pPr>
              <a:t>2018/3/1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F029AE2D-04C1-4CE9-8DD0-533E14BFFDCD}" type="slidenum">
              <a:rPr lang="zh-TW" altLang="en-US"/>
              <a:pPr>
                <a:defRPr/>
              </a:pPr>
              <a:t>‹#›</a:t>
            </a:fld>
            <a:endParaRPr lang="zh-TW" altLang="en-US"/>
          </a:p>
        </p:txBody>
      </p:sp>
      <p:pic>
        <p:nvPicPr>
          <p:cNvPr id="83975" name="圖片 6"/>
          <p:cNvPicPr>
            <a:picLocks noChangeAspect="1"/>
          </p:cNvPicPr>
          <p:nvPr userDrawn="1"/>
        </p:nvPicPr>
        <p:blipFill>
          <a:blip r:embed="rId4"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07" r:id="rId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6018"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86019"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B1521382-5F7D-4556-8041-45F291FBD0F7}" type="datetime1">
              <a:rPr lang="zh-TW" altLang="en-US"/>
              <a:pPr>
                <a:defRPr/>
              </a:pPr>
              <a:t>2018/3/1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3907A1EE-CEB3-43BB-9A99-2775B27F106A}" type="slidenum">
              <a:rPr lang="zh-TW" altLang="en-US"/>
              <a:pPr>
                <a:defRPr/>
              </a:pPr>
              <a:t>‹#›</a:t>
            </a:fld>
            <a:endParaRPr lang="zh-TW" altLang="en-US"/>
          </a:p>
        </p:txBody>
      </p:sp>
      <p:pic>
        <p:nvPicPr>
          <p:cNvPr id="86023" name="圖片 6"/>
          <p:cNvPicPr>
            <a:picLocks noChangeAspect="1"/>
          </p:cNvPicPr>
          <p:nvPr userDrawn="1"/>
        </p:nvPicPr>
        <p:blipFill>
          <a:blip r:embed="rId4"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96" r:id="rId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8066"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88067"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31C89DA7-3FB7-4F49-8F5C-72F1AB1D0AF3}" type="datetime1">
              <a:rPr lang="zh-TW" altLang="en-US"/>
              <a:pPr>
                <a:defRPr/>
              </a:pPr>
              <a:t>2018/3/1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07167A96-9BEE-40BB-9706-FCCDCB22A56A}" type="slidenum">
              <a:rPr lang="zh-TW" altLang="en-US"/>
              <a:pPr>
                <a:defRPr/>
              </a:pPr>
              <a:t>‹#›</a:t>
            </a:fld>
            <a:endParaRPr lang="zh-TW" altLang="en-US"/>
          </a:p>
        </p:txBody>
      </p:sp>
      <p:pic>
        <p:nvPicPr>
          <p:cNvPr id="88071" name="圖片 6"/>
          <p:cNvPicPr>
            <a:picLocks noChangeAspect="1"/>
          </p:cNvPicPr>
          <p:nvPr userDrawn="1"/>
        </p:nvPicPr>
        <p:blipFill>
          <a:blip r:embed="rId4"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97" r:id="rId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90114"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90115"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848F1B73-6C6C-4226-82D7-B64AA4D618F8}" type="datetime1">
              <a:rPr lang="zh-TW" altLang="en-US"/>
              <a:pPr>
                <a:defRPr/>
              </a:pPr>
              <a:t>2018/3/1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B47FAB85-219C-4B70-8DE9-AE25699A8E75}" type="slidenum">
              <a:rPr lang="zh-TW" altLang="en-US"/>
              <a:pPr>
                <a:defRPr/>
              </a:pPr>
              <a:t>‹#›</a:t>
            </a:fld>
            <a:endParaRPr lang="zh-TW" altLang="en-US"/>
          </a:p>
        </p:txBody>
      </p:sp>
      <p:pic>
        <p:nvPicPr>
          <p:cNvPr id="90119" name="圖片 6"/>
          <p:cNvPicPr>
            <a:picLocks noChangeAspect="1"/>
          </p:cNvPicPr>
          <p:nvPr userDrawn="1"/>
        </p:nvPicPr>
        <p:blipFill>
          <a:blip r:embed="rId4"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98" r:id="rId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92162"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92163"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F17AC047-CF0E-4708-80D6-82027A95A934}" type="datetime1">
              <a:rPr lang="zh-TW" altLang="en-US"/>
              <a:pPr>
                <a:defRPr/>
              </a:pPr>
              <a:t>2018/3/1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9E7C2F40-B314-4ADF-9027-A91318912D3C}" type="slidenum">
              <a:rPr lang="zh-TW" altLang="en-US"/>
              <a:pPr>
                <a:defRPr/>
              </a:pPr>
              <a:t>‹#›</a:t>
            </a:fld>
            <a:endParaRPr lang="zh-TW" altLang="en-US"/>
          </a:p>
        </p:txBody>
      </p:sp>
      <p:pic>
        <p:nvPicPr>
          <p:cNvPr id="92167" name="圖片 6"/>
          <p:cNvPicPr>
            <a:picLocks noChangeAspect="1"/>
          </p:cNvPicPr>
          <p:nvPr userDrawn="1"/>
        </p:nvPicPr>
        <p:blipFill>
          <a:blip r:embed="rId4"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99" r:id="rId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5602" name="標題佔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點按此處編輯母版標題風格</a:t>
            </a:r>
            <a:endParaRPr lang="zh-CN" altLang="en-US" smtClean="0"/>
          </a:p>
        </p:txBody>
      </p:sp>
      <p:sp>
        <p:nvSpPr>
          <p:cNvPr id="25603" name="文本佔位符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點按此處編輯文本風格</a:t>
            </a:r>
          </a:p>
          <a:p>
            <a:pPr lvl="1"/>
            <a:r>
              <a:rPr lang="zh-TW" altLang="en-US" smtClean="0"/>
              <a:t>第二級</a:t>
            </a:r>
          </a:p>
          <a:p>
            <a:pPr lvl="2"/>
            <a:r>
              <a:rPr lang="zh-TW" altLang="en-US" smtClean="0"/>
              <a:t>第三級</a:t>
            </a:r>
          </a:p>
          <a:p>
            <a:pPr lvl="3"/>
            <a:r>
              <a:rPr lang="zh-TW" altLang="en-US" smtClean="0"/>
              <a:t>第四級</a:t>
            </a:r>
          </a:p>
          <a:p>
            <a:pPr lvl="4"/>
            <a:r>
              <a:rPr lang="zh-TW" altLang="en-US" smtClean="0"/>
              <a:t>第五級</a:t>
            </a:r>
            <a:endParaRPr lang="zh-CN" altLang="en-US" smtClean="0"/>
          </a:p>
        </p:txBody>
      </p:sp>
      <p:sp>
        <p:nvSpPr>
          <p:cNvPr id="8" name="日期佔位符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kumimoji="0" sz="1200">
                <a:solidFill>
                  <a:srgbClr val="898989"/>
                </a:solidFill>
                <a:ea typeface="SimSun" pitchFamily="2" charset="-122"/>
              </a:defRPr>
            </a:lvl1pPr>
          </a:lstStyle>
          <a:p>
            <a:pPr>
              <a:defRPr/>
            </a:pPr>
            <a:fld id="{8FB8F730-0A5E-4F31-82C5-CE56A1057B7F}" type="datetime1">
              <a:rPr lang="zh-CN" altLang="en-US"/>
              <a:pPr>
                <a:defRPr/>
              </a:pPr>
              <a:t>2018/3/1</a:t>
            </a:fld>
            <a:endParaRPr lang="en-US" altLang="zh-CN"/>
          </a:p>
        </p:txBody>
      </p:sp>
      <p:sp>
        <p:nvSpPr>
          <p:cNvPr id="9" name="頁腳佔位符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kumimoji="0" sz="1200">
                <a:solidFill>
                  <a:srgbClr val="898989"/>
                </a:solidFill>
                <a:ea typeface="SimSun" pitchFamily="2" charset="-122"/>
              </a:defRPr>
            </a:lvl1pPr>
          </a:lstStyle>
          <a:p>
            <a:pPr>
              <a:defRPr/>
            </a:pPr>
            <a:endParaRPr lang="zh-CN" altLang="en-US"/>
          </a:p>
        </p:txBody>
      </p:sp>
      <p:sp>
        <p:nvSpPr>
          <p:cNvPr id="10" name="幻燈片編號佔位符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lgn="r" eaLnBrk="0" hangingPunct="0">
              <a:defRPr sz="1600">
                <a:solidFill>
                  <a:schemeClr val="bg1"/>
                </a:solidFill>
                <a:latin typeface="微軟正黑體"/>
                <a:ea typeface="微軟正黑體"/>
                <a:cs typeface="微軟正黑體"/>
              </a:defRPr>
            </a:lvl1pPr>
          </a:lstStyle>
          <a:p>
            <a:pPr>
              <a:defRPr/>
            </a:pPr>
            <a:fld id="{4DE9A4EE-BE45-4388-ACAD-3E51BE285754}"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ransition advTm="0"/>
  <p:timing>
    <p:tnLst>
      <p:par>
        <p:cTn id="1" dur="indefinite" restart="never" nodeType="tmRoot"/>
      </p:par>
    </p:tnLst>
  </p:timing>
  <p:hf hdr="0" ftr="0" dt="0"/>
  <p:txStyles>
    <p:titleStyle>
      <a:lvl1pPr algn="ctr" defTabSz="457200" rtl="0" eaLnBrk="0" fontAlgn="base" hangingPunct="0">
        <a:spcBef>
          <a:spcPct val="0"/>
        </a:spcBef>
        <a:spcAft>
          <a:spcPct val="0"/>
        </a:spcAft>
        <a:defRPr sz="44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ea typeface="SimSun" pitchFamily="2" charset="-122"/>
        </a:defRPr>
      </a:lvl2pPr>
      <a:lvl3pPr algn="ctr" defTabSz="457200" rtl="0" eaLnBrk="0" fontAlgn="base" hangingPunct="0">
        <a:spcBef>
          <a:spcPct val="0"/>
        </a:spcBef>
        <a:spcAft>
          <a:spcPct val="0"/>
        </a:spcAft>
        <a:defRPr sz="4400">
          <a:solidFill>
            <a:schemeClr val="tx1"/>
          </a:solidFill>
          <a:latin typeface="Calibri" pitchFamily="34" charset="0"/>
          <a:ea typeface="SimSun" pitchFamily="2" charset="-122"/>
        </a:defRPr>
      </a:lvl3pPr>
      <a:lvl4pPr algn="ctr" defTabSz="457200" rtl="0" eaLnBrk="0" fontAlgn="base" hangingPunct="0">
        <a:spcBef>
          <a:spcPct val="0"/>
        </a:spcBef>
        <a:spcAft>
          <a:spcPct val="0"/>
        </a:spcAft>
        <a:defRPr sz="4400">
          <a:solidFill>
            <a:schemeClr val="tx1"/>
          </a:solidFill>
          <a:latin typeface="Calibri" pitchFamily="34" charset="0"/>
          <a:ea typeface="SimSun" pitchFamily="2" charset="-122"/>
        </a:defRPr>
      </a:lvl4pPr>
      <a:lvl5pPr algn="ctr" defTabSz="457200" rtl="0" eaLnBrk="0" fontAlgn="base" hangingPunct="0">
        <a:spcBef>
          <a:spcPct val="0"/>
        </a:spcBef>
        <a:spcAft>
          <a:spcPct val="0"/>
        </a:spcAft>
        <a:defRPr sz="4400">
          <a:solidFill>
            <a:schemeClr val="tx1"/>
          </a:solidFill>
          <a:latin typeface="Calibri" pitchFamily="34" charset="0"/>
          <a:ea typeface="SimSun" pitchFamily="2" charset="-122"/>
        </a:defRPr>
      </a:lvl5pPr>
      <a:lvl6pPr marL="457200" algn="ctr" defTabSz="457200" rtl="0" eaLnBrk="0" fontAlgn="base" hangingPunct="0">
        <a:spcBef>
          <a:spcPct val="0"/>
        </a:spcBef>
        <a:spcAft>
          <a:spcPct val="0"/>
        </a:spcAft>
        <a:defRPr sz="4400">
          <a:solidFill>
            <a:schemeClr val="tx1"/>
          </a:solidFill>
          <a:latin typeface="Calibri" pitchFamily="34" charset="0"/>
          <a:ea typeface="SimSun" pitchFamily="2" charset="-122"/>
        </a:defRPr>
      </a:lvl6pPr>
      <a:lvl7pPr marL="914400" algn="ctr" defTabSz="457200" rtl="0" eaLnBrk="0" fontAlgn="base" hangingPunct="0">
        <a:spcBef>
          <a:spcPct val="0"/>
        </a:spcBef>
        <a:spcAft>
          <a:spcPct val="0"/>
        </a:spcAft>
        <a:defRPr sz="4400">
          <a:solidFill>
            <a:schemeClr val="tx1"/>
          </a:solidFill>
          <a:latin typeface="Calibri" pitchFamily="34" charset="0"/>
          <a:ea typeface="SimSun" pitchFamily="2" charset="-122"/>
        </a:defRPr>
      </a:lvl7pPr>
      <a:lvl8pPr marL="1371600" algn="ctr" defTabSz="457200" rtl="0" eaLnBrk="0" fontAlgn="base" hangingPunct="0">
        <a:spcBef>
          <a:spcPct val="0"/>
        </a:spcBef>
        <a:spcAft>
          <a:spcPct val="0"/>
        </a:spcAft>
        <a:defRPr sz="4400">
          <a:solidFill>
            <a:schemeClr val="tx1"/>
          </a:solidFill>
          <a:latin typeface="Calibri" pitchFamily="34" charset="0"/>
          <a:ea typeface="SimSun" pitchFamily="2" charset="-122"/>
        </a:defRPr>
      </a:lvl8pPr>
      <a:lvl9pPr marL="1828800" algn="ctr" defTabSz="457200" rtl="0" eaLnBrk="0" fontAlgn="base" hangingPunct="0">
        <a:spcBef>
          <a:spcPct val="0"/>
        </a:spcBef>
        <a:spcAft>
          <a:spcPct val="0"/>
        </a:spcAft>
        <a:defRPr sz="4400">
          <a:solidFill>
            <a:schemeClr val="tx1"/>
          </a:solidFill>
          <a:latin typeface="Calibri" pitchFamily="34" charset="0"/>
          <a:ea typeface="SimSun" pitchFamily="2" charset="-122"/>
        </a:defRPr>
      </a:lvl9pPr>
    </p:titleStyle>
    <p:bodyStyle>
      <a:lvl1pPr marL="342900" indent="-342900" algn="l" defTabSz="457200"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defTabSz="457200"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defTabSz="457200"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defTabSz="457200"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defTabSz="457200"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94210"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94211"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BD28D0EE-9553-4605-BFD9-D8561A57DB5D}" type="datetime1">
              <a:rPr lang="zh-TW" altLang="en-US"/>
              <a:pPr>
                <a:defRPr/>
              </a:pPr>
              <a:t>2018/3/1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A002F0E6-3B85-4870-93F9-37200C3E44D4}" type="slidenum">
              <a:rPr lang="zh-TW" altLang="en-US"/>
              <a:pPr>
                <a:defRPr/>
              </a:pPr>
              <a:t>‹#›</a:t>
            </a:fld>
            <a:endParaRPr lang="zh-TW" altLang="en-US"/>
          </a:p>
        </p:txBody>
      </p:sp>
      <p:pic>
        <p:nvPicPr>
          <p:cNvPr id="94215" name="圖片 6"/>
          <p:cNvPicPr>
            <a:picLocks noChangeAspect="1"/>
          </p:cNvPicPr>
          <p:nvPr userDrawn="1"/>
        </p:nvPicPr>
        <p:blipFill>
          <a:blip r:embed="rId4"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00" r:id="rId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96258"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96259"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E0EE7900-68B4-43AA-BD0F-7D352014ADF7}" type="datetime1">
              <a:rPr lang="zh-TW" altLang="en-US"/>
              <a:pPr>
                <a:defRPr/>
              </a:pPr>
              <a:t>2018/3/1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1C23A07C-7ADF-447F-8696-0B6C5F76FA49}" type="slidenum">
              <a:rPr lang="zh-TW" altLang="en-US"/>
              <a:pPr>
                <a:defRPr/>
              </a:pPr>
              <a:t>‹#›</a:t>
            </a:fld>
            <a:endParaRPr lang="zh-TW" altLang="en-US"/>
          </a:p>
        </p:txBody>
      </p:sp>
      <p:pic>
        <p:nvPicPr>
          <p:cNvPr id="96263" name="圖片 6"/>
          <p:cNvPicPr>
            <a:picLocks noChangeAspect="1"/>
          </p:cNvPicPr>
          <p:nvPr userDrawn="1"/>
        </p:nvPicPr>
        <p:blipFill>
          <a:blip r:embed="rId6"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01" r:id="rId1"/>
    <p:sldLayoutId id="2147483908" r:id="rId2"/>
    <p:sldLayoutId id="2147483909" r:id="rId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0354"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0355"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34CD96F5-4BA8-4C84-82F6-3B4EC85A8FBD}" type="datetime1">
              <a:rPr lang="zh-TW" altLang="en-US"/>
              <a:pPr>
                <a:defRPr/>
              </a:pPr>
              <a:t>2018/3/1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D656BB46-43DB-4DEE-A8B1-46643632F8EB}" type="slidenum">
              <a:rPr lang="zh-TW" altLang="en-US"/>
              <a:pPr>
                <a:defRPr/>
              </a:pPr>
              <a:t>‹#›</a:t>
            </a:fld>
            <a:endParaRPr lang="zh-TW" altLang="en-US"/>
          </a:p>
        </p:txBody>
      </p:sp>
      <p:pic>
        <p:nvPicPr>
          <p:cNvPr id="100359" name="圖片 6"/>
          <p:cNvPicPr>
            <a:picLocks noChangeAspect="1"/>
          </p:cNvPicPr>
          <p:nvPr userDrawn="1"/>
        </p:nvPicPr>
        <p:blipFill>
          <a:blip r:embed="rId4"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02" r:id="rId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402"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403"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46CDDD17-2D2E-4EAE-986D-9C34459ED5D7}" type="datetime1">
              <a:rPr lang="zh-TW" altLang="en-US"/>
              <a:pPr>
                <a:defRPr/>
              </a:pPr>
              <a:t>2018/3/1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364BC75E-09BC-4430-BD67-CE7FB99667A9}" type="slidenum">
              <a:rPr lang="zh-TW" altLang="en-US"/>
              <a:pPr>
                <a:defRPr/>
              </a:pPr>
              <a:t>‹#›</a:t>
            </a:fld>
            <a:endParaRPr lang="zh-TW" altLang="en-US"/>
          </a:p>
        </p:txBody>
      </p:sp>
      <p:pic>
        <p:nvPicPr>
          <p:cNvPr id="102407" name="圖片 6"/>
          <p:cNvPicPr>
            <a:picLocks noChangeAspect="1"/>
          </p:cNvPicPr>
          <p:nvPr userDrawn="1"/>
        </p:nvPicPr>
        <p:blipFill>
          <a:blip r:embed="rId4"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03" r:id="rId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4451"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8"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defRPr sz="1200">
                <a:solidFill>
                  <a:prstClr val="black">
                    <a:tint val="75000"/>
                  </a:prstClr>
                </a:solidFill>
                <a:latin typeface="Arial" pitchFamily="34" charset="0"/>
                <a:ea typeface="新細明體" pitchFamily="18" charset="-120"/>
              </a:defRPr>
            </a:lvl1pPr>
          </a:lstStyle>
          <a:p>
            <a:pPr>
              <a:defRPr/>
            </a:pPr>
            <a:fld id="{F836839D-2051-4590-90FA-F25ED32D43EC}" type="datetime1">
              <a:rPr lang="zh-TW" altLang="en-US"/>
              <a:pPr>
                <a:defRPr/>
              </a:pPr>
              <a:t>2018/3/1</a:t>
            </a:fld>
            <a:endParaRPr lang="zh-TW" altLang="en-US"/>
          </a:p>
        </p:txBody>
      </p:sp>
      <p:sp>
        <p:nvSpPr>
          <p:cNvPr id="9" name="頁尾版面配置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Arial" pitchFamily="34" charset="0"/>
                <a:ea typeface="新細明體" pitchFamily="18" charset="-120"/>
              </a:defRPr>
            </a:lvl1pPr>
          </a:lstStyle>
          <a:p>
            <a:pPr>
              <a:defRPr/>
            </a:pPr>
            <a:endParaRPr lang="en-US" altLang="zh-TW"/>
          </a:p>
        </p:txBody>
      </p:sp>
      <p:sp>
        <p:nvSpPr>
          <p:cNvPr id="10"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b="1">
                <a:solidFill>
                  <a:prstClr val="black"/>
                </a:solidFill>
                <a:latin typeface="Arial" pitchFamily="34" charset="0"/>
                <a:ea typeface="新細明體" pitchFamily="18" charset="-120"/>
              </a:defRPr>
            </a:lvl1pPr>
          </a:lstStyle>
          <a:p>
            <a:pPr>
              <a:defRPr/>
            </a:pPr>
            <a:endParaRPr lang="zh-TW" altLang="en-US"/>
          </a:p>
        </p:txBody>
      </p:sp>
    </p:spTree>
  </p:cSld>
  <p:clrMap bg1="lt1" tx1="dk1" bg2="lt2" tx2="dk2" accent1="accent1" accent2="accent2" accent3="accent3" accent4="accent4" accent5="accent5" accent6="accent6" hlink="hlink" folHlink="folHlink"/>
  <p:sldLayoutIdLst>
    <p:sldLayoutId id="2147483910" r:id="rId1"/>
  </p:sldLayoutIdLst>
  <p:hf hdr="0" ftr="0" dt="0"/>
  <p:txStyles>
    <p:title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ea typeface="新細明體" pitchFamily="18" charset="-120"/>
        </a:defRPr>
      </a:lvl2pPr>
      <a:lvl3pPr algn="ctr" rtl="0" eaLnBrk="0" fontAlgn="base" hangingPunct="0">
        <a:spcBef>
          <a:spcPct val="0"/>
        </a:spcBef>
        <a:spcAft>
          <a:spcPct val="0"/>
        </a:spcAft>
        <a:defRPr sz="4400">
          <a:solidFill>
            <a:schemeClr val="tx1"/>
          </a:solidFill>
          <a:latin typeface="Arial" charset="0"/>
          <a:ea typeface="新細明體" pitchFamily="18" charset="-120"/>
        </a:defRPr>
      </a:lvl3pPr>
      <a:lvl4pPr algn="ctr" rtl="0" eaLnBrk="0" fontAlgn="base" hangingPunct="0">
        <a:spcBef>
          <a:spcPct val="0"/>
        </a:spcBef>
        <a:spcAft>
          <a:spcPct val="0"/>
        </a:spcAft>
        <a:defRPr sz="4400">
          <a:solidFill>
            <a:schemeClr val="tx1"/>
          </a:solidFill>
          <a:latin typeface="Arial" charset="0"/>
          <a:ea typeface="新細明體" pitchFamily="18" charset="-120"/>
        </a:defRPr>
      </a:lvl4pPr>
      <a:lvl5pPr algn="ctr" rtl="0" eaLnBrk="0" fontAlgn="base" hangingPunct="0">
        <a:spcBef>
          <a:spcPct val="0"/>
        </a:spcBef>
        <a:spcAft>
          <a:spcPct val="0"/>
        </a:spcAft>
        <a:defRPr sz="4400">
          <a:solidFill>
            <a:schemeClr val="tx1"/>
          </a:solidFill>
          <a:latin typeface="Arial"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
        <p:nvSpPr>
          <p:cNvPr id="37890"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37891"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4F180E1D-904A-4BFD-AE4A-389FA24AAA6A}" type="datetime1">
              <a:rPr lang="zh-TW" altLang="en-US"/>
              <a:pPr>
                <a:defRPr/>
              </a:pPr>
              <a:t>2018/3/1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96210B46-DEA2-43FC-8AD1-558BF576E4A9}" type="slidenum">
              <a:rPr lang="zh-TW" altLang="en-US"/>
              <a:pPr>
                <a:defRPr/>
              </a:pPr>
              <a:t>‹#›</a:t>
            </a:fld>
            <a:endParaRPr lang="zh-TW" altLang="en-US"/>
          </a:p>
        </p:txBody>
      </p:sp>
      <p:pic>
        <p:nvPicPr>
          <p:cNvPr id="37895" name="圖片 6"/>
          <p:cNvPicPr>
            <a:picLocks noChangeAspect="1"/>
          </p:cNvPicPr>
          <p:nvPr userDrawn="1"/>
        </p:nvPicPr>
        <p:blipFill>
          <a:blip r:embed="rId7"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75" r:id="rId1"/>
    <p:sldLayoutId id="2147483904" r:id="rId2"/>
    <p:sldLayoutId id="2147483905" r:id="rId3"/>
    <p:sldLayoutId id="2147483906" r:id="rId4"/>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3010"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43011"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30BEDBD1-3A57-4259-98BC-F5ADBD258AF8}" type="datetime1">
              <a:rPr lang="zh-TW" altLang="en-US"/>
              <a:pPr>
                <a:defRPr/>
              </a:pPr>
              <a:t>2018/3/1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40923348-02E1-40BE-9C5C-C023A18F9550}" type="slidenum">
              <a:rPr lang="zh-TW" altLang="en-US"/>
              <a:pPr>
                <a:defRPr/>
              </a:pPr>
              <a:t>‹#›</a:t>
            </a:fld>
            <a:endParaRPr lang="zh-TW" altLang="en-US"/>
          </a:p>
        </p:txBody>
      </p:sp>
      <p:pic>
        <p:nvPicPr>
          <p:cNvPr id="43015" name="圖片 6"/>
          <p:cNvPicPr>
            <a:picLocks noChangeAspect="1"/>
          </p:cNvPicPr>
          <p:nvPr userDrawn="1"/>
        </p:nvPicPr>
        <p:blipFill>
          <a:blip r:embed="rId4"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76" r:id="rId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5058"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45059"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689BBF2E-50DA-491A-A108-836D9EB6116E}" type="datetime1">
              <a:rPr lang="zh-TW" altLang="en-US"/>
              <a:pPr>
                <a:defRPr/>
              </a:pPr>
              <a:t>2018/3/1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6DE705EB-D24C-45D3-81CC-F6101FD802B2}" type="slidenum">
              <a:rPr lang="zh-TW" altLang="en-US"/>
              <a:pPr>
                <a:defRPr/>
              </a:pPr>
              <a:t>‹#›</a:t>
            </a:fld>
            <a:endParaRPr lang="zh-TW" altLang="en-US"/>
          </a:p>
        </p:txBody>
      </p:sp>
      <p:pic>
        <p:nvPicPr>
          <p:cNvPr id="45063" name="圖片 6"/>
          <p:cNvPicPr>
            <a:picLocks noChangeAspect="1"/>
          </p:cNvPicPr>
          <p:nvPr userDrawn="1"/>
        </p:nvPicPr>
        <p:blipFill>
          <a:blip r:embed="rId4"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77" r:id="rId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7106"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47107"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C22B8862-7B76-4327-ACF8-8628A2BEACCD}" type="datetime1">
              <a:rPr lang="zh-TW" altLang="en-US"/>
              <a:pPr>
                <a:defRPr/>
              </a:pPr>
              <a:t>2018/3/1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F0C753E1-6468-4FB6-A417-74BC67F63A83}" type="slidenum">
              <a:rPr lang="zh-TW" altLang="en-US"/>
              <a:pPr>
                <a:defRPr/>
              </a:pPr>
              <a:t>‹#›</a:t>
            </a:fld>
            <a:endParaRPr lang="zh-TW" altLang="en-US"/>
          </a:p>
        </p:txBody>
      </p:sp>
      <p:pic>
        <p:nvPicPr>
          <p:cNvPr id="47111" name="圖片 6"/>
          <p:cNvPicPr>
            <a:picLocks noChangeAspect="1"/>
          </p:cNvPicPr>
          <p:nvPr userDrawn="1"/>
        </p:nvPicPr>
        <p:blipFill>
          <a:blip r:embed="rId4"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78" r:id="rId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9154"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49155"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C1F02F5B-1494-45DC-8166-BA44C6503CFE}" type="datetime1">
              <a:rPr lang="zh-TW" altLang="en-US"/>
              <a:pPr>
                <a:defRPr/>
              </a:pPr>
              <a:t>2018/3/1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7DEC4BCF-972C-44AB-9E89-FEDF48F4E374}" type="slidenum">
              <a:rPr lang="zh-TW" altLang="en-US"/>
              <a:pPr>
                <a:defRPr/>
              </a:pPr>
              <a:t>‹#›</a:t>
            </a:fld>
            <a:endParaRPr lang="zh-TW" altLang="en-US"/>
          </a:p>
        </p:txBody>
      </p:sp>
      <p:pic>
        <p:nvPicPr>
          <p:cNvPr id="49159" name="圖片 6"/>
          <p:cNvPicPr>
            <a:picLocks noChangeAspect="1"/>
          </p:cNvPicPr>
          <p:nvPr userDrawn="1"/>
        </p:nvPicPr>
        <p:blipFill>
          <a:blip r:embed="rId4"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79" r:id="rId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1202"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51203"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7E7B2707-CC43-4CFC-881A-C1439D2664F4}" type="datetime1">
              <a:rPr lang="zh-TW" altLang="en-US"/>
              <a:pPr>
                <a:defRPr/>
              </a:pPr>
              <a:t>2018/3/1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7072D86F-4F61-401F-BD9A-57EF5A95F5A5}" type="slidenum">
              <a:rPr lang="zh-TW" altLang="en-US"/>
              <a:pPr>
                <a:defRPr/>
              </a:pPr>
              <a:t>‹#›</a:t>
            </a:fld>
            <a:endParaRPr lang="zh-TW" altLang="en-US"/>
          </a:p>
        </p:txBody>
      </p:sp>
      <p:pic>
        <p:nvPicPr>
          <p:cNvPr id="51207" name="圖片 6"/>
          <p:cNvPicPr>
            <a:picLocks noChangeAspect="1"/>
          </p:cNvPicPr>
          <p:nvPr userDrawn="1"/>
        </p:nvPicPr>
        <p:blipFill>
          <a:blip r:embed="rId4"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80" r:id="rId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35.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03.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3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7.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4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6.w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diagramData" Target="../diagrams/data8.xml"/><Relationship Id="rId18" Type="http://schemas.openxmlformats.org/officeDocument/2006/relationships/diagramData" Target="../diagrams/data9.xml"/><Relationship Id="rId3" Type="http://schemas.openxmlformats.org/officeDocument/2006/relationships/diagramData" Target="../diagrams/data6.xml"/><Relationship Id="rId21" Type="http://schemas.openxmlformats.org/officeDocument/2006/relationships/diagramColors" Target="../diagrams/colors9.xml"/><Relationship Id="rId7" Type="http://schemas.microsoft.com/office/2007/relationships/diagramDrawing" Target="../diagrams/drawing6.xml"/><Relationship Id="rId12" Type="http://schemas.microsoft.com/office/2007/relationships/diagramDrawing" Target="../diagrams/drawing7.xml"/><Relationship Id="rId17" Type="http://schemas.microsoft.com/office/2007/relationships/diagramDrawing" Target="../diagrams/drawing8.xml"/><Relationship Id="rId2" Type="http://schemas.openxmlformats.org/officeDocument/2006/relationships/notesSlide" Target="../notesSlides/notesSlide11.xml"/><Relationship Id="rId16" Type="http://schemas.openxmlformats.org/officeDocument/2006/relationships/diagramColors" Target="../diagrams/colors8.xml"/><Relationship Id="rId20" Type="http://schemas.openxmlformats.org/officeDocument/2006/relationships/diagramQuickStyle" Target="../diagrams/quickStyle9.xml"/><Relationship Id="rId1" Type="http://schemas.openxmlformats.org/officeDocument/2006/relationships/slideLayout" Target="../slideLayouts/slideLayout34.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5" Type="http://schemas.openxmlformats.org/officeDocument/2006/relationships/diagramQuickStyle" Target="../diagrams/quickStyle8.xml"/><Relationship Id="rId10" Type="http://schemas.openxmlformats.org/officeDocument/2006/relationships/diagramQuickStyle" Target="../diagrams/quickStyle7.xml"/><Relationship Id="rId19" Type="http://schemas.openxmlformats.org/officeDocument/2006/relationships/diagramLayout" Target="../diagrams/layout9.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diagramLayout" Target="../diagrams/layout8.xml"/><Relationship Id="rId22" Type="http://schemas.microsoft.com/office/2007/relationships/diagramDrawing" Target="../diagrams/drawing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hyperlink" Target="&#31185;&#25216;&#21270;&#29694;&#35937;.t.mp4" TargetMode="External"/><Relationship Id="rId2" Type="http://schemas.openxmlformats.org/officeDocument/2006/relationships/hyperlink" Target="&#21313;&#23383;&#26550;.docx"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5.wmf"/><Relationship Id="rId1" Type="http://schemas.openxmlformats.org/officeDocument/2006/relationships/slideLayout" Target="../slideLayouts/slideLayout40.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5.wmf"/><Relationship Id="rId1" Type="http://schemas.openxmlformats.org/officeDocument/2006/relationships/slideLayout" Target="../slideLayouts/slideLayout41.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6.wmf"/><Relationship Id="rId1" Type="http://schemas.openxmlformats.org/officeDocument/2006/relationships/slideLayout" Target="../slideLayouts/slideLayout42.xml"/><Relationship Id="rId5" Type="http://schemas.openxmlformats.org/officeDocument/2006/relationships/image" Target="../media/image18.png"/><Relationship Id="rId4" Type="http://schemas.openxmlformats.org/officeDocument/2006/relationships/image" Target="../media/image17.wmf"/></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9.jpeg"/><Relationship Id="rId5" Type="http://schemas.openxmlformats.org/officeDocument/2006/relationships/image" Target="../media/image8.e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4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5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5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54.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55.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56.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5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58.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61.xml.rels><?xml version="1.0" encoding="UTF-8" standalone="yes"?>
<Relationships xmlns="http://schemas.openxmlformats.org/package/2006/relationships"><Relationship Id="rId8" Type="http://schemas.openxmlformats.org/officeDocument/2006/relationships/diagramLayout" Target="../diagrams/layout20.xml"/><Relationship Id="rId3" Type="http://schemas.openxmlformats.org/officeDocument/2006/relationships/diagramLayout" Target="../diagrams/layout19.xml"/><Relationship Id="rId7" Type="http://schemas.openxmlformats.org/officeDocument/2006/relationships/diagramData" Target="../diagrams/data20.xml"/><Relationship Id="rId2" Type="http://schemas.openxmlformats.org/officeDocument/2006/relationships/diagramData" Target="../diagrams/data19.xml"/><Relationship Id="rId1" Type="http://schemas.openxmlformats.org/officeDocument/2006/relationships/slideLayout" Target="../slideLayouts/slideLayout59.xml"/><Relationship Id="rId6" Type="http://schemas.microsoft.com/office/2007/relationships/diagramDrawing" Target="../diagrams/drawing19.xml"/><Relationship Id="rId11" Type="http://schemas.microsoft.com/office/2007/relationships/diagramDrawing" Target="../diagrams/drawing20.xml"/><Relationship Id="rId5" Type="http://schemas.openxmlformats.org/officeDocument/2006/relationships/diagramColors" Target="../diagrams/colors19.xml"/><Relationship Id="rId10" Type="http://schemas.openxmlformats.org/officeDocument/2006/relationships/diagramColors" Target="../diagrams/colors20.xml"/><Relationship Id="rId4" Type="http://schemas.openxmlformats.org/officeDocument/2006/relationships/diagramQuickStyle" Target="../diagrams/quickStyle19.xml"/><Relationship Id="rId9" Type="http://schemas.openxmlformats.org/officeDocument/2006/relationships/diagramQuickStyle" Target="../diagrams/quickStyle2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3.xml.rels><?xml version="1.0" encoding="UTF-8" standalone="yes"?>
<Relationships xmlns="http://schemas.openxmlformats.org/package/2006/relationships"><Relationship Id="rId8" Type="http://schemas.openxmlformats.org/officeDocument/2006/relationships/diagramLayout" Target="../diagrams/layout22.xml"/><Relationship Id="rId3" Type="http://schemas.openxmlformats.org/officeDocument/2006/relationships/diagramLayout" Target="../diagrams/layout21.xml"/><Relationship Id="rId7" Type="http://schemas.openxmlformats.org/officeDocument/2006/relationships/diagramData" Target="../diagrams/data22.xml"/><Relationship Id="rId2" Type="http://schemas.openxmlformats.org/officeDocument/2006/relationships/diagramData" Target="../diagrams/data21.xml"/><Relationship Id="rId1" Type="http://schemas.openxmlformats.org/officeDocument/2006/relationships/slideLayout" Target="../slideLayouts/slideLayout60.xml"/><Relationship Id="rId6" Type="http://schemas.microsoft.com/office/2007/relationships/diagramDrawing" Target="../diagrams/drawing21.xml"/><Relationship Id="rId11" Type="http://schemas.microsoft.com/office/2007/relationships/diagramDrawing" Target="../diagrams/drawing22.xml"/><Relationship Id="rId5" Type="http://schemas.openxmlformats.org/officeDocument/2006/relationships/diagramColors" Target="../diagrams/colors21.xml"/><Relationship Id="rId10" Type="http://schemas.openxmlformats.org/officeDocument/2006/relationships/diagramColors" Target="../diagrams/colors22.xml"/><Relationship Id="rId4" Type="http://schemas.openxmlformats.org/officeDocument/2006/relationships/diagramQuickStyle" Target="../diagrams/quickStyle21.xml"/><Relationship Id="rId9" Type="http://schemas.openxmlformats.org/officeDocument/2006/relationships/diagramQuickStyle" Target="../diagrams/quickStyle2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8.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audio" Target="file:///D:\&#31278;&#23376;&#24107;&#36039;&#22521;&#35347;\103&#24180;\&#31777;&#22577;&#36039;&#26009;\&#31777;&#22577;&#36899;&#32080;&#27284;\&#37636;&#38899;&#27284;\01.mp3" TargetMode="External"/><Relationship Id="rId1" Type="http://schemas.openxmlformats.org/officeDocument/2006/relationships/audio" Target="file:///D:\&#31278;&#23376;&#24107;&#36039;&#22521;&#35347;\103&#24180;\&#31777;&#22577;&#36039;&#26009;\&#31777;&#22577;&#36899;&#32080;&#27284;\&#37636;&#38899;&#27284;\Part%201_Monday%20BPM%20140%20-%20Change.mp3" TargetMode="Externa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6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3.xml"/><Relationship Id="rId7" Type="http://schemas.openxmlformats.org/officeDocument/2006/relationships/image" Target="../media/image31.png"/><Relationship Id="rId2" Type="http://schemas.openxmlformats.org/officeDocument/2006/relationships/slideLayout" Target="../slideLayouts/slideLayout18.xml"/><Relationship Id="rId1" Type="http://schemas.openxmlformats.org/officeDocument/2006/relationships/audio" Target="file:///D:\&#31278;&#23376;&#24107;&#36039;&#22521;&#35347;\103&#24180;\&#31777;&#22577;&#36039;&#26009;\&#31777;&#22577;&#36899;&#32080;&#27284;\&#37636;&#38899;&#27284;\02.mp3" TargetMode="Externa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slideLayout" Target="../slideLayouts/slideLayout18.xml"/><Relationship Id="rId1" Type="http://schemas.openxmlformats.org/officeDocument/2006/relationships/audio" Target="file:///D:\&#24433;&#29255;\&#23825;&#23665;\&#31777;&#22577;\&#25216;&#32887;&#25945;&#32946;&#31777;&#20171;\&#31777;&#22577;&#36899;&#32080;&#27284;\&#37636;&#38899;&#27284;\03.mp3" TargetMode="Externa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audio" Target="file:///D:\&#31278;&#23376;&#24107;&#36039;&#22521;&#35347;\103&#24180;\&#31777;&#22577;&#36039;&#26009;\&#31777;&#22577;&#36899;&#32080;&#27284;\&#37636;&#38899;&#27284;\04.mp3" TargetMode="External"/><Relationship Id="rId5" Type="http://schemas.openxmlformats.org/officeDocument/2006/relationships/image" Target="../media/image29.png"/><Relationship Id="rId4" Type="http://schemas.openxmlformats.org/officeDocument/2006/relationships/image" Target="../media/image40.png"/></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9.xml"/><Relationship Id="rId1" Type="http://schemas.openxmlformats.org/officeDocument/2006/relationships/audio" Target="file:///D:\&#24433;&#29255;\&#23825;&#23665;\&#31777;&#22577;\&#25216;&#32887;&#25945;&#32946;&#31777;&#20171;\&#31777;&#22577;&#36899;&#32080;&#27284;\&#37636;&#38899;&#27284;\05.mp3" TargetMode="External"/><Relationship Id="rId6" Type="http://schemas.openxmlformats.org/officeDocument/2006/relationships/image" Target="../media/image29.png"/><Relationship Id="rId5" Type="http://schemas.openxmlformats.org/officeDocument/2006/relationships/image" Target="../media/image43.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8.xml"/><Relationship Id="rId1" Type="http://schemas.openxmlformats.org/officeDocument/2006/relationships/audio" Target="file:///D:\&#31278;&#23376;&#24107;&#36039;&#22521;&#35347;\103&#24180;\&#31777;&#22577;&#36039;&#26009;\&#31777;&#22577;&#36899;&#32080;&#27284;\&#37636;&#38899;&#27284;\06.mp3" TargetMode="Externa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9.png"/><Relationship Id="rId2" Type="http://schemas.openxmlformats.org/officeDocument/2006/relationships/audio" Target="file:///D:\&#31278;&#23376;&#24107;&#36039;&#22521;&#35347;\103&#24180;\&#31777;&#22577;&#36039;&#26009;\&#31777;&#22577;&#36899;&#32080;&#27284;\&#37636;&#38899;&#27284;\13.mp3" TargetMode="External"/><Relationship Id="rId1" Type="http://schemas.openxmlformats.org/officeDocument/2006/relationships/audio" Target="file:///D:\&#31278;&#23376;&#24107;&#36039;&#22521;&#35347;\103&#24180;\&#31777;&#22577;&#36039;&#26009;\&#31777;&#22577;&#36899;&#32080;&#27284;\&#37636;&#38899;&#27284;\Part%203_Clean%20Sweep%20-%20Join%20in.mp3" TargetMode="Externa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8.xml"/><Relationship Id="rId1" Type="http://schemas.openxmlformats.org/officeDocument/2006/relationships/audio" Target="file:///D:\&#31278;&#23376;&#24107;&#36039;&#22521;&#35347;\103&#24180;\&#31777;&#22577;&#36039;&#26009;\&#31777;&#22577;&#36899;&#32080;&#27284;\&#37636;&#38899;&#27284;\14.mp3" TargetMode="External"/><Relationship Id="rId4" Type="http://schemas.openxmlformats.org/officeDocument/2006/relationships/image" Target="../media/image48.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9.png"/><Relationship Id="rId2" Type="http://schemas.openxmlformats.org/officeDocument/2006/relationships/slideLayout" Target="../slideLayouts/slideLayout18.xml"/><Relationship Id="rId1" Type="http://schemas.openxmlformats.org/officeDocument/2006/relationships/audio" Target="file:///D:\&#31278;&#23376;&#24107;&#36039;&#22521;&#35347;\103&#24180;\&#31777;&#22577;&#36039;&#26009;\&#31777;&#22577;&#36899;&#32080;&#27284;\&#37636;&#38899;&#27284;\15.mp3" TargetMode="External"/><Relationship Id="rId6" Type="http://schemas.openxmlformats.org/officeDocument/2006/relationships/image" Target="../media/image51.emf"/><Relationship Id="rId5" Type="http://schemas.openxmlformats.org/officeDocument/2006/relationships/image" Target="../media/image50.png"/><Relationship Id="rId4" Type="http://schemas.openxmlformats.org/officeDocument/2006/relationships/image" Target="../media/image49.png"/></Relationships>
</file>

<file path=ppt/slides/_rels/slide7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slideLayout" Target="../slideLayouts/slideLayout18.xml"/><Relationship Id="rId1" Type="http://schemas.openxmlformats.org/officeDocument/2006/relationships/audio" Target="file:///D:\&#31278;&#23376;&#24107;&#36039;&#22521;&#35347;\103&#24180;\&#31777;&#22577;&#36039;&#26009;\&#31777;&#22577;&#36899;&#32080;&#27284;\&#37636;&#38899;&#27284;\17.mp3" TargetMode="Externa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7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slideLayout" Target="../slideLayouts/slideLayout18.xml"/><Relationship Id="rId1" Type="http://schemas.openxmlformats.org/officeDocument/2006/relationships/audio" Target="file:///D:\&#31278;&#23376;&#24107;&#36039;&#22521;&#35347;\103&#24180;\&#31777;&#22577;&#36039;&#26009;\&#31777;&#22577;&#36899;&#32080;&#27284;\&#37636;&#38899;&#27284;\18.mp3" TargetMode="Externa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29.png"/><Relationship Id="rId2" Type="http://schemas.openxmlformats.org/officeDocument/2006/relationships/slideLayout" Target="../slideLayouts/slideLayout18.xml"/><Relationship Id="rId1" Type="http://schemas.openxmlformats.org/officeDocument/2006/relationships/audio" Target="file:///D:\&#31278;&#23376;&#24107;&#36039;&#22521;&#35347;\103&#24180;\&#31777;&#22577;&#36039;&#26009;\&#31777;&#22577;&#36899;&#32080;&#27284;\&#37636;&#38899;&#27284;\19.mp3" TargetMode="Externa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s/_rels/slide7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18.xml"/><Relationship Id="rId7" Type="http://schemas.openxmlformats.org/officeDocument/2006/relationships/image" Target="../media/image69.png"/><Relationship Id="rId2" Type="http://schemas.openxmlformats.org/officeDocument/2006/relationships/audio" Target="file:///D:\&#31278;&#23376;&#24107;&#36039;&#22521;&#35347;\103&#24180;\&#31777;&#22577;&#36039;&#26009;\&#31777;&#22577;&#36899;&#32080;&#27284;\&#37636;&#38899;&#27284;\Part%204_Structures%20-%20Structure.mp3" TargetMode="External"/><Relationship Id="rId1" Type="http://schemas.openxmlformats.org/officeDocument/2006/relationships/audio" Target="file:///D:\&#31278;&#23376;&#24107;&#36039;&#22521;&#35347;\103&#24180;\&#31777;&#22577;&#36039;&#26009;\&#31777;&#22577;&#36899;&#32080;&#27284;\&#37636;&#38899;&#27284;\20.mp3" TargetMode="Externa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29.png"/></Relationships>
</file>

<file path=ppt/slides/_rels/slide7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Layout" Target="../slideLayouts/slideLayout18.xml"/><Relationship Id="rId7" Type="http://schemas.openxmlformats.org/officeDocument/2006/relationships/image" Target="../media/image74.png"/><Relationship Id="rId2" Type="http://schemas.openxmlformats.org/officeDocument/2006/relationships/audio" Target="file:///D:\&#31278;&#23376;&#24107;&#36039;&#22521;&#35347;\103&#24180;\&#31777;&#22577;&#36039;&#26009;\&#31777;&#22577;&#36899;&#32080;&#27284;\&#37636;&#38899;&#27284;\Part%205_Quiet%20Strength%20-%20Paired%20up.mp3" TargetMode="External"/><Relationship Id="rId1" Type="http://schemas.openxmlformats.org/officeDocument/2006/relationships/audio" Target="file:///D:\&#31278;&#23376;&#24107;&#36039;&#22521;&#35347;\103&#24180;\&#31777;&#22577;&#36039;&#26009;\&#31777;&#22577;&#36899;&#32080;&#27284;\&#37636;&#38899;&#27284;\36.mp3" TargetMode="External"/><Relationship Id="rId6" Type="http://schemas.openxmlformats.org/officeDocument/2006/relationships/image" Target="../media/image73.png"/><Relationship Id="rId11" Type="http://schemas.openxmlformats.org/officeDocument/2006/relationships/image" Target="../media/image29.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7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slideLayout" Target="../slideLayouts/slideLayout18.xml"/><Relationship Id="rId1" Type="http://schemas.openxmlformats.org/officeDocument/2006/relationships/audio" Target="file:///D:\&#31278;&#23376;&#24107;&#36039;&#22521;&#35347;\103&#24180;\&#31777;&#22577;&#36039;&#26009;\&#31777;&#22577;&#36899;&#32080;&#27284;\&#37636;&#38899;&#27284;\37.mp3" TargetMode="Externa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7.xml"/></Relationships>
</file>

<file path=ppt/slides/_rels/slide8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16.xml"/><Relationship Id="rId7" Type="http://schemas.openxmlformats.org/officeDocument/2006/relationships/image" Target="../media/image87.png"/><Relationship Id="rId2" Type="http://schemas.openxmlformats.org/officeDocument/2006/relationships/slideLayout" Target="../slideLayouts/slideLayout18.xml"/><Relationship Id="rId1" Type="http://schemas.openxmlformats.org/officeDocument/2006/relationships/audio" Target="file:///D:\&#31278;&#23376;&#24107;&#36039;&#22521;&#35347;\103&#24180;\&#31777;&#22577;&#36039;&#26009;\&#31777;&#22577;&#36899;&#32080;&#27284;\&#37636;&#38899;&#27284;\38.mp3" TargetMode="Externa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png"/></Relationships>
</file>

<file path=ppt/slides/_rels/slide81.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4.png"/><Relationship Id="rId7" Type="http://schemas.openxmlformats.org/officeDocument/2006/relationships/image" Target="../media/image29.png"/><Relationship Id="rId2" Type="http://schemas.openxmlformats.org/officeDocument/2006/relationships/slideLayout" Target="../slideLayouts/slideLayout18.xml"/><Relationship Id="rId1" Type="http://schemas.openxmlformats.org/officeDocument/2006/relationships/audio" Target="file:///D:\&#31278;&#23376;&#24107;&#36039;&#22521;&#35347;\103&#24180;\&#31777;&#22577;&#36039;&#26009;\&#31777;&#22577;&#36899;&#32080;&#27284;\&#37636;&#38899;&#27284;\39.mp3" TargetMode="Externa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8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84.png"/><Relationship Id="rId7" Type="http://schemas.openxmlformats.org/officeDocument/2006/relationships/image" Target="../media/image97.png"/><Relationship Id="rId2" Type="http://schemas.openxmlformats.org/officeDocument/2006/relationships/slideLayout" Target="../slideLayouts/slideLayout18.xml"/><Relationship Id="rId1" Type="http://schemas.openxmlformats.org/officeDocument/2006/relationships/audio" Target="file:///D:\&#31278;&#23376;&#24107;&#36039;&#22521;&#35347;\103&#24180;\&#31777;&#22577;&#36039;&#26009;\&#31777;&#22577;&#36899;&#32080;&#27284;\&#37636;&#38899;&#27284;\40.mp3" TargetMode="Externa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29.png"/></Relationships>
</file>

<file path=ppt/slides/_rels/slide83.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3" Type="http://schemas.openxmlformats.org/officeDocument/2006/relationships/image" Target="../media/image99.png"/><Relationship Id="rId7" Type="http://schemas.openxmlformats.org/officeDocument/2006/relationships/image" Target="../media/image102.png"/><Relationship Id="rId12" Type="http://schemas.openxmlformats.org/officeDocument/2006/relationships/image" Target="../media/image107.png"/><Relationship Id="rId2" Type="http://schemas.openxmlformats.org/officeDocument/2006/relationships/slideLayout" Target="../slideLayouts/slideLayout18.xml"/><Relationship Id="rId16" Type="http://schemas.openxmlformats.org/officeDocument/2006/relationships/image" Target="../media/image29.png"/><Relationship Id="rId1" Type="http://schemas.openxmlformats.org/officeDocument/2006/relationships/audio" Target="file:///D:\&#31278;&#23376;&#24107;&#36039;&#22521;&#35347;\103&#24180;\&#31777;&#22577;&#36039;&#26009;\&#31777;&#22577;&#36899;&#32080;&#27284;\&#37636;&#38899;&#27284;\41.mp3" TargetMode="External"/><Relationship Id="rId6" Type="http://schemas.openxmlformats.org/officeDocument/2006/relationships/image" Target="../media/image71.png"/><Relationship Id="rId11" Type="http://schemas.openxmlformats.org/officeDocument/2006/relationships/image" Target="../media/image106.png"/><Relationship Id="rId5" Type="http://schemas.openxmlformats.org/officeDocument/2006/relationships/image" Target="../media/image101.png"/><Relationship Id="rId15" Type="http://schemas.openxmlformats.org/officeDocument/2006/relationships/image" Target="../media/image110.png"/><Relationship Id="rId10" Type="http://schemas.openxmlformats.org/officeDocument/2006/relationships/image" Target="../media/image105.png"/><Relationship Id="rId4" Type="http://schemas.openxmlformats.org/officeDocument/2006/relationships/image" Target="../media/image100.png"/><Relationship Id="rId9" Type="http://schemas.openxmlformats.org/officeDocument/2006/relationships/image" Target="../media/image104.png"/><Relationship Id="rId14" Type="http://schemas.openxmlformats.org/officeDocument/2006/relationships/image" Target="../media/image109.png"/></Relationships>
</file>

<file path=ppt/slides/_rels/slide84.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12" Type="http://schemas.openxmlformats.org/officeDocument/2006/relationships/image" Target="../media/image29.png"/><Relationship Id="rId2" Type="http://schemas.openxmlformats.org/officeDocument/2006/relationships/slideLayout" Target="../slideLayouts/slideLayout18.xml"/><Relationship Id="rId1" Type="http://schemas.openxmlformats.org/officeDocument/2006/relationships/audio" Target="file:///D:\&#31278;&#23376;&#24107;&#36039;&#22521;&#35347;\103&#24180;\&#31777;&#22577;&#36039;&#26009;\&#31777;&#22577;&#36899;&#32080;&#27284;\&#37636;&#38899;&#27284;\42.mp3" TargetMode="Externa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s>
</file>

<file path=ppt/slides/_rels/slide8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123.png"/><Relationship Id="rId2" Type="http://schemas.openxmlformats.org/officeDocument/2006/relationships/slideLayout" Target="../slideLayouts/slideLayout18.xml"/><Relationship Id="rId1" Type="http://schemas.openxmlformats.org/officeDocument/2006/relationships/audio" Target="file:///D:\&#31278;&#23376;&#24107;&#36039;&#22521;&#35347;\103&#24180;\&#31777;&#22577;&#36039;&#26009;\&#31777;&#22577;&#36899;&#32080;&#27284;\&#37636;&#38899;&#27284;\44.mp3" TargetMode="Externa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86.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slideLayout" Target="../slideLayouts/slideLayout18.xml"/><Relationship Id="rId7" Type="http://schemas.openxmlformats.org/officeDocument/2006/relationships/image" Target="../media/image127.jpeg"/><Relationship Id="rId2" Type="http://schemas.openxmlformats.org/officeDocument/2006/relationships/audio" Target="file:///D:\&#31278;&#23376;&#24107;&#36039;&#22521;&#35347;\103&#24180;\&#31777;&#22577;&#36039;&#26009;\&#31777;&#22577;&#36899;&#32080;&#27284;\&#37636;&#38899;&#27284;\45.mp3" TargetMode="External"/><Relationship Id="rId1" Type="http://schemas.openxmlformats.org/officeDocument/2006/relationships/audio" Target="file:///D:\&#31278;&#23376;&#24107;&#36039;&#22521;&#35347;\103&#24180;\&#31777;&#22577;&#36039;&#26009;\&#31777;&#22577;&#36899;&#32080;&#27284;\&#37636;&#38899;&#27284;\Part%206_How_it_Began.mp3" TargetMode="Externa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 Id="rId9" Type="http://schemas.openxmlformats.org/officeDocument/2006/relationships/image" Target="../media/image29.png"/></Relationships>
</file>

<file path=ppt/slides/_rels/slide8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18.xml"/><Relationship Id="rId1" Type="http://schemas.openxmlformats.org/officeDocument/2006/relationships/audio" Target="file:///D:\&#31278;&#23376;&#24107;&#36039;&#22521;&#35347;\103&#24180;\&#31777;&#22577;&#36039;&#26009;\&#31777;&#22577;&#36899;&#32080;&#27284;\&#37636;&#38899;&#27284;\46.mp3" TargetMode="External"/><Relationship Id="rId6" Type="http://schemas.openxmlformats.org/officeDocument/2006/relationships/image" Target="../media/image29.png"/><Relationship Id="rId5" Type="http://schemas.openxmlformats.org/officeDocument/2006/relationships/image" Target="../media/image131.png"/><Relationship Id="rId4" Type="http://schemas.openxmlformats.org/officeDocument/2006/relationships/image" Target="../media/image130.png"/></Relationships>
</file>

<file path=ppt/slides/_rels/slide88.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slideLayout" Target="../slideLayouts/slideLayout18.xml"/><Relationship Id="rId1" Type="http://schemas.openxmlformats.org/officeDocument/2006/relationships/audio" Target="file:///D:\&#31278;&#23376;&#24107;&#36039;&#22521;&#35347;\103&#24180;\&#31777;&#22577;&#36039;&#26009;\&#31777;&#22577;&#36899;&#32080;&#27284;\&#37636;&#38899;&#27284;\47.mp3" TargetMode="Externa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 Id="rId9" Type="http://schemas.openxmlformats.org/officeDocument/2006/relationships/image" Target="../media/image138.png"/></Relationships>
</file>

<file path=ppt/slides/_rels/slide8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18.xml"/><Relationship Id="rId1" Type="http://schemas.openxmlformats.org/officeDocument/2006/relationships/audio" Target="file:///D:\&#31278;&#23376;&#24107;&#36039;&#22521;&#35347;\103&#24180;\&#31777;&#22577;&#36039;&#26009;\&#31777;&#22577;&#36899;&#32080;&#27284;\&#37636;&#38899;&#27284;\48.mp3" TargetMode="External"/><Relationship Id="rId6" Type="http://schemas.openxmlformats.org/officeDocument/2006/relationships/image" Target="../media/image138.png"/><Relationship Id="rId5" Type="http://schemas.openxmlformats.org/officeDocument/2006/relationships/image" Target="../media/image141.png"/><Relationship Id="rId4" Type="http://schemas.openxmlformats.org/officeDocument/2006/relationships/image" Target="../media/image14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90.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slideLayout" Target="../slideLayouts/slideLayout18.xml"/><Relationship Id="rId1" Type="http://schemas.openxmlformats.org/officeDocument/2006/relationships/audio" Target="file:///D:\&#31278;&#23376;&#24107;&#36039;&#22521;&#35347;\103&#24180;\&#31777;&#22577;&#36039;&#26009;\&#31777;&#22577;&#36899;&#32080;&#27284;\&#37636;&#38899;&#27284;\49.mp3" TargetMode="Externa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9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Layout" Target="../slideLayouts/slideLayout18.xml"/><Relationship Id="rId1" Type="http://schemas.openxmlformats.org/officeDocument/2006/relationships/audio" Target="file:///D:\&#31278;&#23376;&#24107;&#36039;&#22521;&#35347;\103&#24180;\&#31777;&#22577;&#36039;&#26009;\&#31777;&#22577;&#36899;&#32080;&#27284;\&#37636;&#38899;&#27284;\50.mp3" TargetMode="External"/><Relationship Id="rId6" Type="http://schemas.openxmlformats.org/officeDocument/2006/relationships/image" Target="../media/image29.png"/><Relationship Id="rId5" Type="http://schemas.openxmlformats.org/officeDocument/2006/relationships/image" Target="../media/image145.png"/><Relationship Id="rId4" Type="http://schemas.openxmlformats.org/officeDocument/2006/relationships/image" Target="../media/image148.png"/></Relationships>
</file>

<file path=ppt/slides/_rels/slide92.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29.png"/><Relationship Id="rId2" Type="http://schemas.openxmlformats.org/officeDocument/2006/relationships/slideLayout" Target="../slideLayouts/slideLayout18.xml"/><Relationship Id="rId1" Type="http://schemas.openxmlformats.org/officeDocument/2006/relationships/audio" Target="file:///D:\&#31278;&#23376;&#24107;&#36039;&#22521;&#35347;\103&#24180;\&#31777;&#22577;&#36039;&#26009;\&#31777;&#22577;&#36899;&#32080;&#27284;\&#37636;&#38899;&#27284;\51.mp3" TargetMode="External"/><Relationship Id="rId6" Type="http://schemas.openxmlformats.org/officeDocument/2006/relationships/image" Target="../media/image151.png"/><Relationship Id="rId5" Type="http://schemas.openxmlformats.org/officeDocument/2006/relationships/image" Target="../media/image150.emf"/><Relationship Id="rId4" Type="http://schemas.openxmlformats.org/officeDocument/2006/relationships/image" Target="../media/image139.png"/></Relationships>
</file>

<file path=ppt/slides/_rels/slide93.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slideLayout" Target="../slideLayouts/slideLayout18.xml"/><Relationship Id="rId7" Type="http://schemas.openxmlformats.org/officeDocument/2006/relationships/image" Target="../media/image155.png"/><Relationship Id="rId2" Type="http://schemas.openxmlformats.org/officeDocument/2006/relationships/audio" Target="file:///D:\&#31278;&#23376;&#24107;&#36039;&#22521;&#35347;\103&#24180;\&#31777;&#22577;&#36039;&#26009;\&#31777;&#22577;&#36899;&#32080;&#27284;\&#37636;&#38899;&#27284;\52.mp3" TargetMode="External"/><Relationship Id="rId1" Type="http://schemas.openxmlformats.org/officeDocument/2006/relationships/audio" Target="file:///D:\&#31278;&#23376;&#24107;&#36039;&#22521;&#35347;\103&#24180;\&#31777;&#22577;&#36039;&#26009;\&#31777;&#22577;&#36899;&#32080;&#27284;\&#37636;&#38899;&#27284;\Part%207_New%20Commerce%20-%20Koala.mp3" TargetMode="External"/><Relationship Id="rId6" Type="http://schemas.openxmlformats.org/officeDocument/2006/relationships/image" Target="../media/image154.png"/><Relationship Id="rId5" Type="http://schemas.openxmlformats.org/officeDocument/2006/relationships/image" Target="../media/image153.png"/><Relationship Id="rId10" Type="http://schemas.openxmlformats.org/officeDocument/2006/relationships/image" Target="../media/image29.png"/><Relationship Id="rId4" Type="http://schemas.openxmlformats.org/officeDocument/2006/relationships/image" Target="../media/image152.png"/><Relationship Id="rId9" Type="http://schemas.openxmlformats.org/officeDocument/2006/relationships/image" Target="../media/image157.png"/></Relationships>
</file>

<file path=ppt/slides/_rels/slide94.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29.png"/><Relationship Id="rId2" Type="http://schemas.openxmlformats.org/officeDocument/2006/relationships/slideLayout" Target="../slideLayouts/slideLayout18.xml"/><Relationship Id="rId1" Type="http://schemas.openxmlformats.org/officeDocument/2006/relationships/audio" Target="file:///D:\&#31278;&#23376;&#24107;&#36039;&#22521;&#35347;\103&#24180;\&#31777;&#22577;&#36039;&#26009;\&#31777;&#22577;&#36899;&#32080;&#27284;\&#37636;&#38899;&#27284;\53.mp3" TargetMode="Externa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95.xml.rels><?xml version="1.0" encoding="UTF-8" standalone="yes"?>
<Relationships xmlns="http://schemas.openxmlformats.org/package/2006/relationships"><Relationship Id="rId8" Type="http://schemas.openxmlformats.org/officeDocument/2006/relationships/image" Target="../media/image167.jpeg"/><Relationship Id="rId3" Type="http://schemas.openxmlformats.org/officeDocument/2006/relationships/image" Target="../media/image162.png"/><Relationship Id="rId7" Type="http://schemas.openxmlformats.org/officeDocument/2006/relationships/image" Target="../media/image166.jpeg"/><Relationship Id="rId2" Type="http://schemas.openxmlformats.org/officeDocument/2006/relationships/slideLayout" Target="../slideLayouts/slideLayout18.xml"/><Relationship Id="rId1" Type="http://schemas.openxmlformats.org/officeDocument/2006/relationships/audio" Target="file:///D:\&#31278;&#23376;&#24107;&#36039;&#22521;&#35347;\103&#24180;\&#31777;&#22577;&#36039;&#26009;\&#31777;&#22577;&#36899;&#32080;&#27284;\&#37636;&#38899;&#27284;\54.mp3" TargetMode="External"/><Relationship Id="rId6" Type="http://schemas.openxmlformats.org/officeDocument/2006/relationships/image" Target="../media/image165.jpeg"/><Relationship Id="rId11" Type="http://schemas.openxmlformats.org/officeDocument/2006/relationships/image" Target="../media/image29.png"/><Relationship Id="rId5" Type="http://schemas.openxmlformats.org/officeDocument/2006/relationships/image" Target="../media/image164.jpeg"/><Relationship Id="rId10" Type="http://schemas.openxmlformats.org/officeDocument/2006/relationships/image" Target="../media/image169.png"/><Relationship Id="rId4" Type="http://schemas.openxmlformats.org/officeDocument/2006/relationships/image" Target="../media/image163.jpeg"/><Relationship Id="rId9" Type="http://schemas.openxmlformats.org/officeDocument/2006/relationships/image" Target="../media/image168.jpeg"/></Relationships>
</file>

<file path=ppt/slides/_rels/slide96.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image" Target="../media/image138.png"/><Relationship Id="rId2" Type="http://schemas.openxmlformats.org/officeDocument/2006/relationships/slideLayout" Target="../slideLayouts/slideLayout18.xml"/><Relationship Id="rId1" Type="http://schemas.openxmlformats.org/officeDocument/2006/relationships/audio" Target="file:///D:\&#31278;&#23376;&#24107;&#36039;&#22521;&#35347;\103&#24180;\&#31777;&#22577;&#36039;&#26009;\&#31777;&#22577;&#36899;&#32080;&#27284;\&#37636;&#38899;&#27284;\55.mp3" TargetMode="Externa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image" Target="../media/image171.png"/></Relationships>
</file>

<file path=ppt/slides/_rels/slide97.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2.png"/><Relationship Id="rId7" Type="http://schemas.openxmlformats.org/officeDocument/2006/relationships/image" Target="../media/image175.png"/><Relationship Id="rId12" Type="http://schemas.openxmlformats.org/officeDocument/2006/relationships/image" Target="../media/image29.png"/><Relationship Id="rId2" Type="http://schemas.openxmlformats.org/officeDocument/2006/relationships/slideLayout" Target="../slideLayouts/slideLayout18.xml"/><Relationship Id="rId1" Type="http://schemas.openxmlformats.org/officeDocument/2006/relationships/audio" Target="file:///D:\&#31278;&#23376;&#24107;&#36039;&#22521;&#35347;\103&#24180;\&#31777;&#22577;&#36039;&#26009;\&#31777;&#22577;&#36899;&#32080;&#27284;\&#37636;&#38899;&#27284;\58.mp3" TargetMode="External"/><Relationship Id="rId6" Type="http://schemas.openxmlformats.org/officeDocument/2006/relationships/image" Target="../media/image148.png"/><Relationship Id="rId11" Type="http://schemas.openxmlformats.org/officeDocument/2006/relationships/image" Target="../media/image179.png"/><Relationship Id="rId5" Type="http://schemas.openxmlformats.org/officeDocument/2006/relationships/image" Target="../media/image174.emf"/><Relationship Id="rId10" Type="http://schemas.openxmlformats.org/officeDocument/2006/relationships/image" Target="../media/image178.png"/><Relationship Id="rId4" Type="http://schemas.openxmlformats.org/officeDocument/2006/relationships/image" Target="../media/image173.png"/><Relationship Id="rId9" Type="http://schemas.openxmlformats.org/officeDocument/2006/relationships/image" Target="../media/image177.png"/></Relationships>
</file>

<file path=ppt/slides/_rels/slide98.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6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圖片 8" descr="人"/>
          <p:cNvPicPr>
            <a:picLocks noGrp="1" noChangeAspect="1"/>
          </p:cNvPicPr>
          <p:nvPr isPhoto="1"/>
        </p:nvPicPr>
        <p:blipFill>
          <a:blip r:embed="rId2" cstate="print"/>
          <a:srcRect/>
          <a:stretch>
            <a:fillRect/>
          </a:stretch>
        </p:blipFill>
        <p:spPr bwMode="auto">
          <a:xfrm>
            <a:off x="0" y="0"/>
            <a:ext cx="9144000" cy="6854825"/>
          </a:xfrm>
          <a:prstGeom prst="rect">
            <a:avLst/>
          </a:prstGeom>
          <a:noFill/>
          <a:ln w="9525">
            <a:noFill/>
            <a:miter lim="800000"/>
            <a:headEnd/>
            <a:tailEnd/>
          </a:ln>
        </p:spPr>
      </p:pic>
      <p:grpSp>
        <p:nvGrpSpPr>
          <p:cNvPr id="108546" name="Group 7"/>
          <p:cNvGrpSpPr>
            <a:grpSpLocks/>
          </p:cNvGrpSpPr>
          <p:nvPr/>
        </p:nvGrpSpPr>
        <p:grpSpPr bwMode="auto">
          <a:xfrm>
            <a:off x="628650" y="1654175"/>
            <a:ext cx="8442325" cy="4611689"/>
            <a:chOff x="555" y="1162"/>
            <a:chExt cx="5318" cy="2905"/>
          </a:xfrm>
        </p:grpSpPr>
        <p:sp>
          <p:nvSpPr>
            <p:cNvPr id="108549" name="Rectangle 5"/>
            <p:cNvSpPr>
              <a:spLocks noChangeArrowheads="1"/>
            </p:cNvSpPr>
            <p:nvPr/>
          </p:nvSpPr>
          <p:spPr bwMode="auto">
            <a:xfrm>
              <a:off x="1111" y="1162"/>
              <a:ext cx="4762" cy="926"/>
            </a:xfrm>
            <a:prstGeom prst="rect">
              <a:avLst/>
            </a:prstGeom>
            <a:noFill/>
            <a:ln w="9525">
              <a:noFill/>
              <a:miter lim="800000"/>
              <a:headEnd/>
              <a:tailEnd/>
            </a:ln>
          </p:spPr>
          <p:txBody>
            <a:bodyPr anchor="ctr"/>
            <a:lstStyle/>
            <a:p>
              <a:pPr algn="ctr"/>
              <a:r>
                <a:rPr lang="zh-TW" altLang="en-US" sz="4000" b="1" dirty="0">
                  <a:solidFill>
                    <a:schemeClr val="accent2"/>
                  </a:solidFill>
                  <a:latin typeface="微軟正黑體" pitchFamily="34" charset="-120"/>
                  <a:ea typeface="微軟正黑體" pitchFamily="34" charset="-120"/>
                </a:rPr>
                <a:t>學年度</a:t>
              </a:r>
              <a:r>
                <a:rPr lang="zh-TW" altLang="en-US" sz="4000" b="1" dirty="0">
                  <a:solidFill>
                    <a:srgbClr val="FF6600"/>
                  </a:solidFill>
                  <a:latin typeface="微軟正黑體" pitchFamily="34" charset="-120"/>
                  <a:ea typeface="微軟正黑體" pitchFamily="34" charset="-120"/>
                </a:rPr>
                <a:t>嘉義區</a:t>
              </a:r>
              <a:r>
                <a:rPr lang="zh-TW" altLang="en-US" sz="4000" b="1" dirty="0">
                  <a:solidFill>
                    <a:schemeClr val="accent2"/>
                  </a:solidFill>
                  <a:latin typeface="微軟正黑體" pitchFamily="34" charset="-120"/>
                  <a:ea typeface="微軟正黑體" pitchFamily="34" charset="-120"/>
                </a:rPr>
                <a:t>十二年國教宣導</a:t>
              </a:r>
            </a:p>
          </p:txBody>
        </p:sp>
        <p:sp>
          <p:nvSpPr>
            <p:cNvPr id="108550" name="Text Box 6"/>
            <p:cNvSpPr txBox="1">
              <a:spLocks noChangeArrowheads="1"/>
            </p:cNvSpPr>
            <p:nvPr/>
          </p:nvSpPr>
          <p:spPr bwMode="auto">
            <a:xfrm>
              <a:off x="555" y="1250"/>
              <a:ext cx="1111" cy="698"/>
            </a:xfrm>
            <a:prstGeom prst="rect">
              <a:avLst/>
            </a:prstGeom>
            <a:noFill/>
            <a:ln w="9525">
              <a:noFill/>
              <a:miter lim="800000"/>
              <a:headEnd/>
              <a:tailEnd/>
            </a:ln>
          </p:spPr>
          <p:txBody>
            <a:bodyPr>
              <a:spAutoFit/>
            </a:bodyPr>
            <a:lstStyle/>
            <a:p>
              <a:pPr>
                <a:spcBef>
                  <a:spcPct val="50000"/>
                </a:spcBef>
              </a:pPr>
              <a:r>
                <a:rPr lang="en-US" altLang="zh-TW" sz="6600" b="1" dirty="0" smtClean="0">
                  <a:solidFill>
                    <a:srgbClr val="009900"/>
                  </a:solidFill>
                  <a:latin typeface="Epitaph"/>
                  <a:ea typeface="KaiTi" pitchFamily="49" charset="-122"/>
                </a:rPr>
                <a:t>107</a:t>
              </a:r>
              <a:endParaRPr lang="en-US" altLang="zh-TW" sz="6600" b="1" dirty="0">
                <a:solidFill>
                  <a:srgbClr val="009900"/>
                </a:solidFill>
                <a:latin typeface="Epitaph"/>
              </a:endParaRPr>
            </a:p>
          </p:txBody>
        </p:sp>
        <p:sp>
          <p:nvSpPr>
            <p:cNvPr id="8" name="Rectangle 5"/>
            <p:cNvSpPr>
              <a:spLocks noChangeArrowheads="1"/>
            </p:cNvSpPr>
            <p:nvPr/>
          </p:nvSpPr>
          <p:spPr bwMode="auto">
            <a:xfrm>
              <a:off x="3719" y="3550"/>
              <a:ext cx="2065" cy="517"/>
            </a:xfrm>
            <a:prstGeom prst="rect">
              <a:avLst/>
            </a:prstGeom>
            <a:noFill/>
            <a:ln w="9525">
              <a:noFill/>
              <a:miter lim="800000"/>
              <a:headEnd/>
              <a:tailEnd/>
            </a:ln>
          </p:spPr>
          <p:txBody>
            <a:bodyPr anchor="ctr"/>
            <a:lstStyle/>
            <a:p>
              <a:pPr algn="ctr"/>
              <a:r>
                <a:rPr lang="zh-TW" altLang="en-US" sz="3600" b="1" dirty="0" smtClean="0">
                  <a:solidFill>
                    <a:srgbClr val="7030A0"/>
                  </a:solidFill>
                  <a:latin typeface="微軟正黑體" pitchFamily="34" charset="-120"/>
                  <a:ea typeface="微軟正黑體" pitchFamily="34" charset="-120"/>
                </a:rPr>
                <a:t>水上國中</a:t>
              </a:r>
              <a:endParaRPr lang="en-US" altLang="zh-TW" sz="3600" b="1" dirty="0" smtClean="0">
                <a:solidFill>
                  <a:srgbClr val="7030A0"/>
                </a:solidFill>
                <a:latin typeface="微軟正黑體" pitchFamily="34" charset="-120"/>
                <a:ea typeface="微軟正黑體" pitchFamily="34" charset="-120"/>
              </a:endParaRPr>
            </a:p>
            <a:p>
              <a:pPr algn="ctr"/>
              <a:r>
                <a:rPr lang="zh-TW" altLang="en-US" sz="3600" b="1" dirty="0" smtClean="0">
                  <a:solidFill>
                    <a:srgbClr val="7030A0"/>
                  </a:solidFill>
                  <a:latin typeface="微軟正黑體" pitchFamily="34" charset="-120"/>
                  <a:ea typeface="微軟正黑體" pitchFamily="34" charset="-120"/>
                </a:rPr>
                <a:t>   洪文祥 校長</a:t>
              </a:r>
              <a:endParaRPr lang="zh-TW" altLang="en-US" sz="3600" b="1" dirty="0">
                <a:solidFill>
                  <a:srgbClr val="7030A0"/>
                </a:solidFill>
                <a:latin typeface="微軟正黑體" pitchFamily="34" charset="-120"/>
                <a:ea typeface="微軟正黑體" pitchFamily="34" charset="-120"/>
              </a:endParaRPr>
            </a:p>
          </p:txBody>
        </p:sp>
      </p:grpSp>
      <p:sp>
        <p:nvSpPr>
          <p:cNvPr id="108547" name="Text Box 9"/>
          <p:cNvSpPr txBox="1">
            <a:spLocks noChangeArrowheads="1"/>
          </p:cNvSpPr>
          <p:nvPr/>
        </p:nvSpPr>
        <p:spPr bwMode="auto">
          <a:xfrm>
            <a:off x="1187450" y="836613"/>
            <a:ext cx="7021513" cy="823912"/>
          </a:xfrm>
          <a:prstGeom prst="rect">
            <a:avLst/>
          </a:prstGeom>
          <a:noFill/>
          <a:ln w="9525">
            <a:noFill/>
            <a:miter lim="800000"/>
            <a:headEnd/>
            <a:tailEnd/>
          </a:ln>
        </p:spPr>
        <p:txBody>
          <a:bodyPr>
            <a:spAutoFit/>
          </a:bodyPr>
          <a:lstStyle/>
          <a:p>
            <a:pPr algn="ctr">
              <a:spcBef>
                <a:spcPct val="50000"/>
              </a:spcBef>
            </a:pPr>
            <a:r>
              <a:rPr lang="zh-TW" altLang="en-US" sz="4800" b="1" dirty="0">
                <a:solidFill>
                  <a:schemeClr val="bg1"/>
                </a:solidFill>
                <a:latin typeface="Arial" charset="0"/>
                <a:ea typeface="微軟正黑體" pitchFamily="34" charset="-120"/>
              </a:rPr>
              <a:t>多元適性</a:t>
            </a:r>
            <a:r>
              <a:rPr lang="zh-TW" altLang="en-US" sz="4800" b="1" dirty="0">
                <a:solidFill>
                  <a:schemeClr val="bg1"/>
                </a:solidFill>
                <a:latin typeface="Arial" charset="0"/>
              </a:rPr>
              <a:t>   　　</a:t>
            </a:r>
            <a:r>
              <a:rPr lang="zh-TW" altLang="en-US" sz="4800" b="1" dirty="0">
                <a:solidFill>
                  <a:schemeClr val="bg1"/>
                </a:solidFill>
                <a:latin typeface="Arial" charset="0"/>
                <a:ea typeface="微軟正黑體" pitchFamily="34" charset="-120"/>
              </a:rPr>
              <a:t>夢想啟航</a:t>
            </a:r>
          </a:p>
        </p:txBody>
      </p:sp>
      <p:pic>
        <p:nvPicPr>
          <p:cNvPr id="108548" name="Picture 9" descr="48"/>
          <p:cNvPicPr>
            <a:picLocks noChangeAspect="1" noChangeArrowheads="1"/>
          </p:cNvPicPr>
          <p:nvPr/>
        </p:nvPicPr>
        <p:blipFill>
          <a:blip r:embed="rId3" cstate="print"/>
          <a:srcRect/>
          <a:stretch>
            <a:fillRect/>
          </a:stretch>
        </p:blipFill>
        <p:spPr bwMode="auto">
          <a:xfrm>
            <a:off x="3779838" y="476250"/>
            <a:ext cx="1584325" cy="12096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1106" name="Group 2"/>
          <p:cNvGraphicFramePr>
            <a:graphicFrameLocks noGrp="1"/>
          </p:cNvGraphicFramePr>
          <p:nvPr>
            <p:extLst>
              <p:ext uri="{D42A27DB-BD31-4B8C-83A1-F6EECF244321}">
                <p14:modId xmlns:p14="http://schemas.microsoft.com/office/powerpoint/2010/main" val="2932868277"/>
              </p:ext>
            </p:extLst>
          </p:nvPr>
        </p:nvGraphicFramePr>
        <p:xfrm>
          <a:off x="900112" y="1844675"/>
          <a:ext cx="7848351" cy="4896693"/>
        </p:xfrm>
        <a:graphic>
          <a:graphicData uri="http://schemas.openxmlformats.org/drawingml/2006/table">
            <a:tbl>
              <a:tblPr/>
              <a:tblGrid>
                <a:gridCol w="1599236"/>
                <a:gridCol w="3734061"/>
                <a:gridCol w="1434935"/>
                <a:gridCol w="1080119"/>
              </a:tblGrid>
              <a:tr h="117290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500" b="1"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PL????Uni"/>
                        </a:rPr>
                        <a:t>比序項目</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500" b="1"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PL????Uni"/>
                        </a:rPr>
                        <a:t>現況概述</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PL????Uni"/>
                        </a:rPr>
                        <a:t>最高分數</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500" b="1"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PL????Uni"/>
                        </a:rPr>
                        <a:t>備註</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tr>
              <a:tr h="3723789">
                <a:tc>
                  <a:txBody>
                    <a:bodyPr/>
                    <a:lstStyle/>
                    <a:p>
                      <a:pPr marL="0" marR="0" lvl="0" indent="0" algn="ctr" defTabSz="914400" rtl="0" eaLnBrk="0" fontAlgn="base" latinLnBrk="0" hangingPunct="0">
                        <a:lnSpc>
                          <a:spcPct val="200000"/>
                        </a:lnSpc>
                        <a:spcBef>
                          <a:spcPct val="0"/>
                        </a:spcBef>
                        <a:spcAft>
                          <a:spcPct val="0"/>
                        </a:spcAft>
                        <a:buClrTx/>
                        <a:buSzTx/>
                        <a:buFontTx/>
                        <a:buNone/>
                        <a:tabLst/>
                      </a:pPr>
                      <a:r>
                        <a:rPr kumimoji="1" lang="en-US" altLang="zh-TW" sz="2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PL????Uni"/>
                        </a:rPr>
                        <a:t>(</a:t>
                      </a:r>
                      <a:r>
                        <a:rPr kumimoji="1" lang="zh-TW" altLang="en-US" sz="2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PL????Uni"/>
                        </a:rPr>
                        <a:t>三</a:t>
                      </a:r>
                      <a:r>
                        <a:rPr kumimoji="1" lang="en-US" altLang="zh-TW" sz="2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PL????Uni"/>
                        </a:rPr>
                        <a:t>)</a:t>
                      </a:r>
                    </a:p>
                    <a:p>
                      <a:pPr marL="0" marR="0" lvl="0" indent="0" algn="l" defTabSz="914400" rtl="0" eaLnBrk="0" fontAlgn="base" latinLnBrk="0" hangingPunct="0">
                        <a:lnSpc>
                          <a:spcPct val="200000"/>
                        </a:lnSpc>
                        <a:spcBef>
                          <a:spcPct val="0"/>
                        </a:spcBef>
                        <a:spcAft>
                          <a:spcPct val="0"/>
                        </a:spcAft>
                        <a:buClrTx/>
                        <a:buSzTx/>
                        <a:buFontTx/>
                        <a:buNone/>
                        <a:tabLst/>
                      </a:pPr>
                      <a:r>
                        <a:rPr kumimoji="1" lang="zh-TW" altLang="en-US" sz="2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PL????Uni"/>
                        </a:rPr>
                        <a:t>均衡學習</a:t>
                      </a:r>
                      <a:endParaRPr kumimoji="1" lang="zh-TW" altLang="en-US" sz="25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PL????Uni"/>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zh-TW" sz="2500" b="0" i="0" u="none" strike="noStrike" cap="none" normalizeH="0" baseline="0" dirty="0" smtClean="0">
                        <a:ln>
                          <a:noFill/>
                        </a:ln>
                        <a:solidFill>
                          <a:schemeClr val="tx1"/>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zh-TW" sz="2500" b="0" i="0" u="none" strike="noStrike" cap="none" normalizeH="0" baseline="0" dirty="0" smtClean="0">
                        <a:ln>
                          <a:noFill/>
                        </a:ln>
                        <a:solidFill>
                          <a:schemeClr val="tx1"/>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zh-TW" sz="2500" b="0" i="0" u="none" strike="noStrike" cap="none" normalizeH="0" baseline="0" dirty="0" smtClean="0">
                        <a:ln>
                          <a:noFill/>
                        </a:ln>
                        <a:solidFill>
                          <a:schemeClr val="tx1"/>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zh-TW" sz="2500" b="0" i="0" u="none" strike="noStrike" cap="none" normalizeH="0" baseline="0" dirty="0" smtClean="0">
                        <a:ln>
                          <a:noFill/>
                        </a:ln>
                        <a:solidFill>
                          <a:schemeClr val="tx1"/>
                        </a:solidFill>
                        <a:effectLst/>
                        <a:latin typeface="標楷體" pitchFamily="65" charset="-120"/>
                        <a:ea typeface="標楷體" pitchFamily="65" charset="-120"/>
                      </a:endParaRPr>
                    </a:p>
                    <a:p>
                      <a:pPr marL="0" marR="0" lvl="0" indent="0" algn="l" defTabSz="914400" rtl="0" eaLnBrk="0" fontAlgn="base" latinLnBrk="0" hangingPunct="0">
                        <a:lnSpc>
                          <a:spcPts val="3400"/>
                        </a:lnSpc>
                        <a:spcBef>
                          <a:spcPct val="0"/>
                        </a:spcBef>
                        <a:spcAft>
                          <a:spcPct val="0"/>
                        </a:spcAft>
                        <a:buClrTx/>
                        <a:buSzTx/>
                        <a:buFontTx/>
                        <a:buNone/>
                        <a:tabLst/>
                      </a:pPr>
                      <a:endParaRPr kumimoji="1" lang="en-US" altLang="zh-TW" sz="2500" b="0" i="0" u="none" strike="noStrike" cap="none" normalizeH="0" baseline="0" dirty="0" smtClean="0">
                        <a:ln>
                          <a:noFill/>
                        </a:ln>
                        <a:solidFill>
                          <a:schemeClr val="tx1"/>
                        </a:solidFill>
                        <a:effectLst/>
                        <a:latin typeface="標楷體" pitchFamily="65" charset="-120"/>
                        <a:ea typeface="標楷體" pitchFamily="65" charset="-120"/>
                      </a:endParaRPr>
                    </a:p>
                    <a:p>
                      <a:pPr marL="0" marR="0" lvl="0" indent="0" algn="l" defTabSz="914400" rtl="0" eaLnBrk="0" fontAlgn="base" latinLnBrk="0" hangingPunct="0">
                        <a:lnSpc>
                          <a:spcPts val="3400"/>
                        </a:lnSpc>
                        <a:spcBef>
                          <a:spcPct val="0"/>
                        </a:spcBef>
                        <a:spcAft>
                          <a:spcPct val="0"/>
                        </a:spcAft>
                        <a:buClrTx/>
                        <a:buSzTx/>
                        <a:buFontTx/>
                        <a:buNone/>
                        <a:tabLst/>
                      </a:pP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三領域，前五學期平均</a:t>
                      </a:r>
                      <a:endParaRPr kumimoji="1" lang="en-US" altLang="zh-TW" sz="2500" b="0" i="0" u="none" strike="noStrike" cap="none" normalizeH="0" baseline="0" dirty="0" smtClean="0">
                        <a:ln>
                          <a:noFill/>
                        </a:ln>
                        <a:solidFill>
                          <a:schemeClr val="tx1"/>
                        </a:solidFill>
                        <a:effectLst/>
                        <a:latin typeface="標楷體" pitchFamily="65" charset="-120"/>
                        <a:ea typeface="標楷體" pitchFamily="65" charset="-120"/>
                      </a:endParaRPr>
                    </a:p>
                    <a:p>
                      <a:pPr marL="0" marR="0" lvl="0" indent="0" algn="l" defTabSz="914400" rtl="0" eaLnBrk="0" fontAlgn="base" latinLnBrk="0" hangingPunct="0">
                        <a:lnSpc>
                          <a:spcPts val="3400"/>
                        </a:lnSpc>
                        <a:spcBef>
                          <a:spcPct val="0"/>
                        </a:spcBef>
                        <a:spcAft>
                          <a:spcPct val="0"/>
                        </a:spcAft>
                        <a:buClrTx/>
                        <a:buSzTx/>
                        <a:buFontTx/>
                        <a:buNone/>
                        <a:tabLst/>
                      </a:pP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及格或達丙等者  得</a:t>
                      </a:r>
                      <a:r>
                        <a:rPr kumimoji="1" lang="en-US" altLang="zh-TW" sz="2500" b="1" i="0" u="none" strike="noStrike" cap="none" normalizeH="0" baseline="0" dirty="0" smtClean="0">
                          <a:ln>
                            <a:noFill/>
                          </a:ln>
                          <a:solidFill>
                            <a:srgbClr val="C00000"/>
                          </a:solidFill>
                          <a:effectLst/>
                          <a:latin typeface="標楷體" pitchFamily="65" charset="-120"/>
                          <a:ea typeface="標楷體" pitchFamily="65" charset="-120"/>
                        </a:rPr>
                        <a:t>3</a:t>
                      </a: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分</a:t>
                      </a:r>
                      <a:endParaRPr kumimoji="1" lang="en-US" altLang="zh-TW" sz="2500" b="0" i="0" u="none" strike="noStrike" cap="none" normalizeH="0" baseline="0" dirty="0" smtClean="0">
                        <a:ln>
                          <a:noFill/>
                        </a:ln>
                        <a:solidFill>
                          <a:schemeClr val="tx1"/>
                        </a:solidFill>
                        <a:effectLst/>
                        <a:latin typeface="標楷體" pitchFamily="65" charset="-120"/>
                        <a:ea typeface="標楷體" pitchFamily="65" charset="-120"/>
                      </a:endParaRPr>
                    </a:p>
                    <a:p>
                      <a:pPr marL="0" marR="0" lvl="0" indent="0" algn="l" defTabSz="914400" rtl="0" eaLnBrk="0" fontAlgn="base" latinLnBrk="0" hangingPunct="0">
                        <a:lnSpc>
                          <a:spcPts val="3400"/>
                        </a:lnSpc>
                        <a:spcBef>
                          <a:spcPct val="0"/>
                        </a:spcBef>
                        <a:spcAft>
                          <a:spcPct val="0"/>
                        </a:spcAft>
                        <a:buClrTx/>
                        <a:buSzTx/>
                        <a:buFontTx/>
                        <a:buNone/>
                        <a:tabLst/>
                      </a:pP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未達標準   </a:t>
                      </a:r>
                      <a:r>
                        <a:rPr kumimoji="1" lang="en-US" altLang="zh-TW" sz="2500" b="1" i="0" u="none" strike="noStrike" cap="none" normalizeH="0" baseline="0" dirty="0" smtClean="0">
                          <a:ln>
                            <a:noFill/>
                          </a:ln>
                          <a:solidFill>
                            <a:srgbClr val="C00000"/>
                          </a:solidFill>
                          <a:effectLst/>
                          <a:latin typeface="標楷體" pitchFamily="65" charset="-120"/>
                          <a:ea typeface="標楷體" pitchFamily="65" charset="-120"/>
                        </a:rPr>
                        <a:t>0</a:t>
                      </a: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分。</a:t>
                      </a:r>
                      <a:endParaRPr kumimoji="1" lang="zh-TW" altLang="en-US" sz="2500" b="0" i="0" u="none" strike="noStrike" cap="none" normalizeH="0" baseline="0" dirty="0" smtClean="0">
                        <a:ln>
                          <a:noFill/>
                        </a:ln>
                        <a:solidFill>
                          <a:srgbClr val="000000"/>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zh-TW" sz="2500" b="0" i="0" u="none" strike="noStrike" cap="none" normalizeH="0" baseline="0" dirty="0" smtClean="0">
                        <a:ln>
                          <a:noFill/>
                        </a:ln>
                        <a:solidFill>
                          <a:srgbClr val="000000"/>
                        </a:solidFill>
                        <a:effectLst/>
                        <a:latin typeface="標楷體" pitchFamily="65" charset="-120"/>
                        <a:ea typeface="??PL????Uni"/>
                        <a:cs typeface="??PL????Uni"/>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zh-TW" sz="2500" b="0" i="0" u="none" strike="noStrike" cap="none" normalizeH="0" baseline="0" dirty="0" smtClean="0">
                        <a:ln>
                          <a:noFill/>
                        </a:ln>
                        <a:solidFill>
                          <a:srgbClr val="000000"/>
                        </a:solidFill>
                        <a:effectLst/>
                        <a:latin typeface="標楷體" pitchFamily="65" charset="-120"/>
                        <a:ea typeface="??PL????Uni"/>
                        <a:cs typeface="??PL????Uni"/>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zh-TW" sz="2500" b="0" i="0" u="none" strike="noStrike" cap="none" normalizeH="0" baseline="0" dirty="0" smtClean="0">
                        <a:ln>
                          <a:noFill/>
                        </a:ln>
                        <a:solidFill>
                          <a:srgbClr val="000000"/>
                        </a:solidFill>
                        <a:effectLst/>
                        <a:latin typeface="標楷體" pitchFamily="65" charset="-120"/>
                        <a:ea typeface="??PL????Uni"/>
                        <a:cs typeface="??PL????Uni"/>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PL????Uni"/>
                        </a:rPr>
                        <a:t>9</a:t>
                      </a:r>
                      <a:r>
                        <a:rPr kumimoji="1" lang="zh-TW" altLang="en-US" sz="2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PL????Uni"/>
                        </a:rPr>
                        <a:t>分</a:t>
                      </a:r>
                      <a:endParaRPr kumimoji="1" lang="zh-TW" altLang="en-US" sz="25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PL????Uni"/>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1" lang="zh-TW" altLang="en-US" sz="2500" b="0" i="0" u="none" strike="noStrike" cap="none" normalizeH="0" baseline="0" dirty="0" smtClean="0">
                        <a:ln>
                          <a:noFill/>
                        </a:ln>
                        <a:solidFill>
                          <a:srgbClr val="000000"/>
                        </a:solidFill>
                        <a:effectLst/>
                        <a:latin typeface="標楷體" pitchFamily="65" charset="-120"/>
                        <a:ea typeface="標楷體" pitchFamily="65" charset="-120"/>
                      </a:endParaRPr>
                    </a:p>
                    <a:p>
                      <a:pPr marL="0" marR="0" lvl="0" indent="0" algn="l" defTabSz="914400" rtl="0" eaLnBrk="0" fontAlgn="base" latinLnBrk="0" hangingPunct="0">
                        <a:lnSpc>
                          <a:spcPct val="150000"/>
                        </a:lnSpc>
                        <a:spcBef>
                          <a:spcPct val="0"/>
                        </a:spcBef>
                        <a:spcAft>
                          <a:spcPct val="0"/>
                        </a:spcAft>
                        <a:buClrTx/>
                        <a:buSzTx/>
                        <a:buFontTx/>
                        <a:buNone/>
                        <a:tabLst/>
                      </a:pPr>
                      <a:r>
                        <a:rPr kumimoji="1" lang="zh-TW" altLang="en-US" sz="2000" b="0" i="0" u="none" strike="noStrike" cap="none" normalizeH="0" baseline="0" dirty="0" smtClean="0">
                          <a:ln>
                            <a:noFill/>
                          </a:ln>
                          <a:solidFill>
                            <a:schemeClr val="tx1"/>
                          </a:solidFill>
                          <a:effectLst/>
                          <a:latin typeface="標楷體" pitchFamily="65" charset="-120"/>
                          <a:ea typeface="標楷體" pitchFamily="65" charset="-120"/>
                        </a:rPr>
                        <a:t>前五學期平均及格或達丙等者，給予積分獎勵</a:t>
                      </a:r>
                      <a:endPar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bl>
          </a:graphicData>
        </a:graphic>
      </p:graphicFrame>
      <p:sp>
        <p:nvSpPr>
          <p:cNvPr id="431123" name="AutoShape 19"/>
          <p:cNvSpPr>
            <a:spLocks noChangeArrowheads="1"/>
          </p:cNvSpPr>
          <p:nvPr/>
        </p:nvSpPr>
        <p:spPr bwMode="auto">
          <a:xfrm>
            <a:off x="4067175" y="765175"/>
            <a:ext cx="2520950" cy="792163"/>
          </a:xfrm>
          <a:prstGeom prst="roundRect">
            <a:avLst>
              <a:gd name="adj" fmla="val 16667"/>
            </a:avLst>
          </a:prstGeom>
          <a:ln/>
          <a:extLst/>
        </p:spPr>
        <p:style>
          <a:lnRef idx="0">
            <a:schemeClr val="accent5"/>
          </a:lnRef>
          <a:fillRef idx="3">
            <a:schemeClr val="accent5"/>
          </a:fillRef>
          <a:effectRef idx="3">
            <a:schemeClr val="accent5"/>
          </a:effectRef>
          <a:fontRef idx="minor">
            <a:schemeClr val="lt1"/>
          </a:fontRef>
        </p:style>
        <p:txBody>
          <a:bodyPr wrap="none" anchor="ctr"/>
          <a:lstStyle/>
          <a:p>
            <a:pPr algn="ctr" eaLnBrk="0" hangingPunct="0">
              <a:defRPr/>
            </a:pPr>
            <a:r>
              <a:rPr lang="en-US" altLang="zh-TW" b="1" dirty="0">
                <a:latin typeface="微軟正黑體" pitchFamily="34" charset="-120"/>
                <a:ea typeface="微軟正黑體" pitchFamily="34" charset="-120"/>
              </a:rPr>
              <a:t>9</a:t>
            </a:r>
            <a:r>
              <a:rPr lang="zh-TW" altLang="en-US" b="1" dirty="0">
                <a:latin typeface="微軟正黑體" pitchFamily="34" charset="-120"/>
                <a:ea typeface="微軟正黑體" pitchFamily="34" charset="-120"/>
              </a:rPr>
              <a:t>分</a:t>
            </a:r>
          </a:p>
        </p:txBody>
      </p:sp>
      <p:sp>
        <p:nvSpPr>
          <p:cNvPr id="431124" name="AutoShape 20"/>
          <p:cNvSpPr>
            <a:spLocks noChangeArrowheads="1"/>
          </p:cNvSpPr>
          <p:nvPr/>
        </p:nvSpPr>
        <p:spPr bwMode="auto">
          <a:xfrm>
            <a:off x="1116013" y="765175"/>
            <a:ext cx="2447925" cy="792163"/>
          </a:xfrm>
          <a:prstGeom prst="homePlate">
            <a:avLst>
              <a:gd name="adj" fmla="val 77254"/>
            </a:avLst>
          </a:prstGeom>
          <a:ln/>
          <a:extLst/>
        </p:spPr>
        <p:style>
          <a:lnRef idx="0">
            <a:schemeClr val="accent1"/>
          </a:lnRef>
          <a:fillRef idx="3">
            <a:schemeClr val="accent1"/>
          </a:fillRef>
          <a:effectRef idx="3">
            <a:schemeClr val="accent1"/>
          </a:effectRef>
          <a:fontRef idx="minor">
            <a:schemeClr val="lt1"/>
          </a:fontRef>
        </p:style>
        <p:txBody>
          <a:bodyPr wrap="none" anchor="ctr"/>
          <a:lstStyle/>
          <a:p>
            <a:pPr algn="ctr" eaLnBrk="0" hangingPunct="0">
              <a:defRPr/>
            </a:pPr>
            <a:r>
              <a:rPr lang="zh-TW" altLang="en-US" b="1" dirty="0">
                <a:ea typeface="微軟正黑體" pitchFamily="34" charset="-120"/>
              </a:rPr>
              <a:t>均衡學習</a:t>
            </a:r>
          </a:p>
        </p:txBody>
      </p:sp>
      <p:graphicFrame>
        <p:nvGraphicFramePr>
          <p:cNvPr id="3" name="資料庫圖表 2"/>
          <p:cNvGraphicFramePr/>
          <p:nvPr>
            <p:extLst>
              <p:ext uri="{D42A27DB-BD31-4B8C-83A1-F6EECF244321}">
                <p14:modId xmlns:p14="http://schemas.microsoft.com/office/powerpoint/2010/main" val="3656502509"/>
              </p:ext>
            </p:extLst>
          </p:nvPr>
        </p:nvGraphicFramePr>
        <p:xfrm>
          <a:off x="2555776" y="2996952"/>
          <a:ext cx="2952328" cy="2304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向右箭號 3"/>
          <p:cNvSpPr/>
          <p:nvPr/>
        </p:nvSpPr>
        <p:spPr>
          <a:xfrm>
            <a:off x="4762020" y="5780798"/>
            <a:ext cx="216024" cy="21602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向右箭號 7"/>
          <p:cNvSpPr/>
          <p:nvPr/>
        </p:nvSpPr>
        <p:spPr>
          <a:xfrm>
            <a:off x="3887924" y="6165304"/>
            <a:ext cx="216024" cy="21602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ransition spd="slow"/>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標題 1"/>
          <p:cNvSpPr>
            <a:spLocks noGrp="1"/>
          </p:cNvSpPr>
          <p:nvPr>
            <p:ph type="title"/>
          </p:nvPr>
        </p:nvSpPr>
        <p:spPr>
          <a:xfrm>
            <a:off x="457200" y="388938"/>
            <a:ext cx="8229600" cy="850900"/>
          </a:xfrm>
        </p:spPr>
        <p:txBody>
          <a:bodyPr/>
          <a:lstStyle/>
          <a:p>
            <a:r>
              <a:rPr lang="zh-TW" altLang="en-US" b="1" dirty="0" smtClean="0">
                <a:solidFill>
                  <a:srgbClr val="0043C8"/>
                </a:solidFill>
                <a:latin typeface="微軟正黑體" panose="020B0604030504040204" pitchFamily="34" charset="-120"/>
                <a:ea typeface="微軟正黑體" panose="020B0604030504040204" pitchFamily="34" charset="-120"/>
                <a:cs typeface="Arial Unicode MS" pitchFamily="34" charset="-120"/>
              </a:rPr>
              <a:t>高職升學進路圖</a:t>
            </a:r>
          </a:p>
        </p:txBody>
      </p:sp>
      <p:sp>
        <p:nvSpPr>
          <p:cNvPr id="216066" name="Rectangle 3"/>
          <p:cNvSpPr>
            <a:spLocks noChangeArrowheads="1"/>
          </p:cNvSpPr>
          <p:nvPr/>
        </p:nvSpPr>
        <p:spPr bwMode="auto">
          <a:xfrm>
            <a:off x="684213" y="1196975"/>
            <a:ext cx="7489825" cy="503238"/>
          </a:xfrm>
          <a:prstGeom prst="rect">
            <a:avLst/>
          </a:prstGeom>
          <a:solidFill>
            <a:schemeClr val="accent1"/>
          </a:solidFill>
          <a:ln w="9525">
            <a:solidFill>
              <a:schemeClr val="tx1"/>
            </a:solidFill>
            <a:miter lim="800000"/>
            <a:headEnd/>
            <a:tailEnd/>
          </a:ln>
        </p:spPr>
        <p:txBody>
          <a:bodyPr wrap="none" anchor="ctr"/>
          <a:lstStyle/>
          <a:p>
            <a:pPr algn="ctr"/>
            <a:r>
              <a:rPr lang="zh-TW" altLang="en-US" sz="1800">
                <a:solidFill>
                  <a:srgbClr val="000000"/>
                </a:solidFill>
                <a:latin typeface="Arial Unicode MS" pitchFamily="34" charset="-120"/>
                <a:ea typeface="Arial Unicode MS" pitchFamily="34" charset="-120"/>
                <a:cs typeface="Arial Unicode MS" pitchFamily="34" charset="-120"/>
              </a:rPr>
              <a:t>高職畢業生</a:t>
            </a:r>
          </a:p>
        </p:txBody>
      </p:sp>
      <p:sp>
        <p:nvSpPr>
          <p:cNvPr id="216067" name="Line 4"/>
          <p:cNvSpPr>
            <a:spLocks noChangeShapeType="1"/>
          </p:cNvSpPr>
          <p:nvPr/>
        </p:nvSpPr>
        <p:spPr bwMode="auto">
          <a:xfrm>
            <a:off x="2987675" y="1700213"/>
            <a:ext cx="0" cy="433387"/>
          </a:xfrm>
          <a:prstGeom prst="line">
            <a:avLst/>
          </a:prstGeom>
          <a:noFill/>
          <a:ln w="9525">
            <a:solidFill>
              <a:schemeClr val="tx1"/>
            </a:solidFill>
            <a:round/>
            <a:headEnd/>
            <a:tailEnd type="triangle" w="med" len="med"/>
          </a:ln>
        </p:spPr>
        <p:txBody>
          <a:bodyPr/>
          <a:lstStyle/>
          <a:p>
            <a:endParaRPr lang="zh-TW" altLang="en-US"/>
          </a:p>
        </p:txBody>
      </p:sp>
      <p:sp>
        <p:nvSpPr>
          <p:cNvPr id="216068" name="Rectangle 5"/>
          <p:cNvSpPr>
            <a:spLocks noChangeArrowheads="1"/>
          </p:cNvSpPr>
          <p:nvPr/>
        </p:nvSpPr>
        <p:spPr bwMode="auto">
          <a:xfrm>
            <a:off x="684213" y="2133600"/>
            <a:ext cx="5400675" cy="574675"/>
          </a:xfrm>
          <a:prstGeom prst="rect">
            <a:avLst/>
          </a:prstGeom>
          <a:solidFill>
            <a:srgbClr val="FFFF99"/>
          </a:solidFill>
          <a:ln w="9525">
            <a:solidFill>
              <a:schemeClr val="tx1"/>
            </a:solidFill>
            <a:miter lim="800000"/>
            <a:headEnd/>
            <a:tailEnd/>
          </a:ln>
        </p:spPr>
        <p:txBody>
          <a:bodyPr wrap="none" anchor="ctr"/>
          <a:lstStyle/>
          <a:p>
            <a:pPr algn="ctr"/>
            <a:r>
              <a:rPr lang="zh-TW" altLang="en-US" sz="1800">
                <a:solidFill>
                  <a:srgbClr val="000000"/>
                </a:solidFill>
                <a:latin typeface="Arial Unicode MS" pitchFamily="34" charset="-120"/>
                <a:ea typeface="Arial Unicode MS" pitchFamily="34" charset="-120"/>
                <a:cs typeface="Arial Unicode MS" pitchFamily="34" charset="-120"/>
              </a:rPr>
              <a:t>參加四技二專統一入學測驗</a:t>
            </a:r>
          </a:p>
        </p:txBody>
      </p:sp>
      <p:sp>
        <p:nvSpPr>
          <p:cNvPr id="216069" name="Line 6"/>
          <p:cNvSpPr>
            <a:spLocks noChangeShapeType="1"/>
          </p:cNvSpPr>
          <p:nvPr/>
        </p:nvSpPr>
        <p:spPr bwMode="auto">
          <a:xfrm>
            <a:off x="7235825" y="1700213"/>
            <a:ext cx="0" cy="433387"/>
          </a:xfrm>
          <a:prstGeom prst="line">
            <a:avLst/>
          </a:prstGeom>
          <a:noFill/>
          <a:ln w="9525">
            <a:solidFill>
              <a:schemeClr val="tx1"/>
            </a:solidFill>
            <a:round/>
            <a:headEnd/>
            <a:tailEnd type="triangle" w="med" len="med"/>
          </a:ln>
        </p:spPr>
        <p:txBody>
          <a:bodyPr/>
          <a:lstStyle/>
          <a:p>
            <a:endParaRPr lang="zh-TW" altLang="en-US"/>
          </a:p>
        </p:txBody>
      </p:sp>
      <p:sp>
        <p:nvSpPr>
          <p:cNvPr id="216070" name="Rectangle 7"/>
          <p:cNvSpPr>
            <a:spLocks noChangeArrowheads="1"/>
          </p:cNvSpPr>
          <p:nvPr/>
        </p:nvSpPr>
        <p:spPr bwMode="auto">
          <a:xfrm>
            <a:off x="6300788" y="2133600"/>
            <a:ext cx="1871662" cy="574675"/>
          </a:xfrm>
          <a:prstGeom prst="rect">
            <a:avLst/>
          </a:prstGeom>
          <a:solidFill>
            <a:srgbClr val="FFFF99"/>
          </a:solidFill>
          <a:ln w="9525">
            <a:solidFill>
              <a:schemeClr val="tx1"/>
            </a:solidFill>
            <a:miter lim="800000"/>
            <a:headEnd/>
            <a:tailEnd/>
          </a:ln>
        </p:spPr>
        <p:txBody>
          <a:bodyPr wrap="none" anchor="ctr"/>
          <a:lstStyle/>
          <a:p>
            <a:pPr algn="ctr"/>
            <a:r>
              <a:rPr lang="zh-TW" altLang="en-US" sz="1800">
                <a:solidFill>
                  <a:srgbClr val="000000"/>
                </a:solidFill>
                <a:latin typeface="Arial Unicode MS" pitchFamily="34" charset="-120"/>
                <a:ea typeface="Arial Unicode MS" pitchFamily="34" charset="-120"/>
                <a:cs typeface="Arial Unicode MS" pitchFamily="34" charset="-120"/>
              </a:rPr>
              <a:t>技藝能競賽得獎或</a:t>
            </a:r>
          </a:p>
          <a:p>
            <a:pPr algn="ctr"/>
            <a:r>
              <a:rPr lang="zh-TW" altLang="en-US" sz="1800">
                <a:solidFill>
                  <a:srgbClr val="000000"/>
                </a:solidFill>
                <a:latin typeface="Arial Unicode MS" pitchFamily="34" charset="-120"/>
                <a:ea typeface="Arial Unicode MS" pitchFamily="34" charset="-120"/>
                <a:cs typeface="Arial Unicode MS" pitchFamily="34" charset="-120"/>
              </a:rPr>
              <a:t>取得乙級技術士證</a:t>
            </a:r>
          </a:p>
        </p:txBody>
      </p:sp>
      <p:sp>
        <p:nvSpPr>
          <p:cNvPr id="216071" name="Rectangle 8"/>
          <p:cNvSpPr>
            <a:spLocks noChangeArrowheads="1"/>
          </p:cNvSpPr>
          <p:nvPr/>
        </p:nvSpPr>
        <p:spPr bwMode="auto">
          <a:xfrm>
            <a:off x="684213" y="3068638"/>
            <a:ext cx="1295400" cy="936625"/>
          </a:xfrm>
          <a:prstGeom prst="rect">
            <a:avLst/>
          </a:prstGeom>
          <a:solidFill>
            <a:srgbClr val="FFFF99"/>
          </a:solidFill>
          <a:ln w="9525">
            <a:solidFill>
              <a:schemeClr val="tx1"/>
            </a:solidFill>
            <a:miter lim="800000"/>
            <a:headEnd/>
            <a:tailEnd/>
          </a:ln>
        </p:spPr>
        <p:txBody>
          <a:bodyPr wrap="none" anchor="ctr"/>
          <a:lstStyle/>
          <a:p>
            <a:pPr algn="ctr"/>
            <a:r>
              <a:rPr lang="zh-TW" altLang="en-US" sz="1800">
                <a:solidFill>
                  <a:srgbClr val="000000"/>
                </a:solidFill>
                <a:latin typeface="Arial Unicode MS" pitchFamily="34" charset="-120"/>
                <a:ea typeface="Arial Unicode MS" pitchFamily="34" charset="-120"/>
                <a:cs typeface="Arial Unicode MS" pitchFamily="34" charset="-120"/>
              </a:rPr>
              <a:t>四技二專</a:t>
            </a:r>
          </a:p>
          <a:p>
            <a:pPr algn="ctr"/>
            <a:r>
              <a:rPr lang="zh-TW" altLang="en-US" sz="1800">
                <a:solidFill>
                  <a:srgbClr val="000000"/>
                </a:solidFill>
                <a:latin typeface="Arial Unicode MS" pitchFamily="34" charset="-120"/>
                <a:ea typeface="Arial Unicode MS" pitchFamily="34" charset="-120"/>
                <a:cs typeface="Arial Unicode MS" pitchFamily="34" charset="-120"/>
              </a:rPr>
              <a:t>甄選入學</a:t>
            </a:r>
          </a:p>
          <a:p>
            <a:pPr algn="ctr"/>
            <a:r>
              <a:rPr lang="en-US" altLang="zh-TW" sz="1800">
                <a:solidFill>
                  <a:srgbClr val="000000"/>
                </a:solidFill>
                <a:latin typeface="Arial Unicode MS" pitchFamily="34" charset="-120"/>
                <a:ea typeface="Arial Unicode MS" pitchFamily="34" charset="-120"/>
                <a:cs typeface="Arial Unicode MS" pitchFamily="34" charset="-120"/>
              </a:rPr>
              <a:t>(</a:t>
            </a:r>
            <a:r>
              <a:rPr lang="zh-TW" altLang="en-US" sz="1800">
                <a:solidFill>
                  <a:srgbClr val="000000"/>
                </a:solidFill>
                <a:latin typeface="Arial Unicode MS" pitchFamily="34" charset="-120"/>
                <a:ea typeface="Arial Unicode MS" pitchFamily="34" charset="-120"/>
                <a:cs typeface="Arial Unicode MS" pitchFamily="34" charset="-120"/>
              </a:rPr>
              <a:t>日間部</a:t>
            </a:r>
            <a:r>
              <a:rPr lang="en-US" altLang="zh-TW" sz="1800">
                <a:solidFill>
                  <a:srgbClr val="000000"/>
                </a:solidFill>
                <a:latin typeface="Arial Unicode MS" pitchFamily="34" charset="-120"/>
                <a:ea typeface="Arial Unicode MS" pitchFamily="34" charset="-120"/>
                <a:cs typeface="Arial Unicode MS" pitchFamily="34" charset="-120"/>
              </a:rPr>
              <a:t>)</a:t>
            </a:r>
          </a:p>
        </p:txBody>
      </p:sp>
      <p:sp>
        <p:nvSpPr>
          <p:cNvPr id="216072" name="Rectangle 9"/>
          <p:cNvSpPr>
            <a:spLocks noChangeArrowheads="1"/>
          </p:cNvSpPr>
          <p:nvPr/>
        </p:nvSpPr>
        <p:spPr bwMode="auto">
          <a:xfrm>
            <a:off x="6300788" y="3068638"/>
            <a:ext cx="1871662" cy="936625"/>
          </a:xfrm>
          <a:prstGeom prst="rect">
            <a:avLst/>
          </a:prstGeom>
          <a:solidFill>
            <a:srgbClr val="FFFF99"/>
          </a:solidFill>
          <a:ln w="9525">
            <a:solidFill>
              <a:schemeClr val="tx1"/>
            </a:solidFill>
            <a:miter lim="800000"/>
            <a:headEnd/>
            <a:tailEnd/>
          </a:ln>
        </p:spPr>
        <p:txBody>
          <a:bodyPr wrap="none" anchor="ctr"/>
          <a:lstStyle/>
          <a:p>
            <a:pPr algn="ctr"/>
            <a:r>
              <a:rPr lang="zh-TW" altLang="en-US" sz="1800">
                <a:solidFill>
                  <a:srgbClr val="000000"/>
                </a:solidFill>
                <a:latin typeface="Arial Unicode MS" pitchFamily="34" charset="-120"/>
                <a:ea typeface="Arial Unicode MS" pitchFamily="34" charset="-120"/>
                <a:cs typeface="Arial Unicode MS" pitchFamily="34" charset="-120"/>
              </a:rPr>
              <a:t>四技二專</a:t>
            </a:r>
          </a:p>
          <a:p>
            <a:pPr algn="ctr"/>
            <a:r>
              <a:rPr lang="zh-TW" altLang="en-US" sz="1800">
                <a:solidFill>
                  <a:srgbClr val="000000"/>
                </a:solidFill>
                <a:latin typeface="Arial Unicode MS" pitchFamily="34" charset="-120"/>
                <a:ea typeface="Arial Unicode MS" pitchFamily="34" charset="-120"/>
                <a:cs typeface="Arial Unicode MS" pitchFamily="34" charset="-120"/>
              </a:rPr>
              <a:t>技優入學</a:t>
            </a:r>
          </a:p>
          <a:p>
            <a:pPr algn="ctr"/>
            <a:r>
              <a:rPr lang="en-US" altLang="zh-TW" sz="1800">
                <a:solidFill>
                  <a:srgbClr val="000000"/>
                </a:solidFill>
                <a:latin typeface="Arial Unicode MS" pitchFamily="34" charset="-120"/>
                <a:ea typeface="Arial Unicode MS" pitchFamily="34" charset="-120"/>
                <a:cs typeface="Arial Unicode MS" pitchFamily="34" charset="-120"/>
              </a:rPr>
              <a:t>(</a:t>
            </a:r>
            <a:r>
              <a:rPr lang="zh-TW" altLang="en-US" sz="1800">
                <a:solidFill>
                  <a:srgbClr val="000000"/>
                </a:solidFill>
                <a:latin typeface="Arial Unicode MS" pitchFamily="34" charset="-120"/>
                <a:ea typeface="Arial Unicode MS" pitchFamily="34" charset="-120"/>
                <a:cs typeface="Arial Unicode MS" pitchFamily="34" charset="-120"/>
              </a:rPr>
              <a:t>日間部</a:t>
            </a:r>
            <a:r>
              <a:rPr lang="en-US" altLang="zh-TW" sz="1800">
                <a:solidFill>
                  <a:srgbClr val="000000"/>
                </a:solidFill>
                <a:latin typeface="Arial Unicode MS" pitchFamily="34" charset="-120"/>
                <a:ea typeface="Arial Unicode MS" pitchFamily="34" charset="-120"/>
                <a:cs typeface="Arial Unicode MS" pitchFamily="34" charset="-120"/>
              </a:rPr>
              <a:t>)</a:t>
            </a:r>
          </a:p>
        </p:txBody>
      </p:sp>
      <p:sp>
        <p:nvSpPr>
          <p:cNvPr id="216073" name="Rectangle 10"/>
          <p:cNvSpPr>
            <a:spLocks noChangeArrowheads="1"/>
          </p:cNvSpPr>
          <p:nvPr/>
        </p:nvSpPr>
        <p:spPr bwMode="auto">
          <a:xfrm>
            <a:off x="684213" y="4508500"/>
            <a:ext cx="2447925" cy="503238"/>
          </a:xfrm>
          <a:prstGeom prst="rect">
            <a:avLst/>
          </a:prstGeom>
          <a:solidFill>
            <a:schemeClr val="accent1"/>
          </a:solidFill>
          <a:ln w="9525">
            <a:solidFill>
              <a:schemeClr val="tx1"/>
            </a:solidFill>
            <a:miter lim="800000"/>
            <a:headEnd/>
            <a:tailEnd/>
          </a:ln>
        </p:spPr>
        <p:txBody>
          <a:bodyPr wrap="none" anchor="ctr"/>
          <a:lstStyle/>
          <a:p>
            <a:pPr algn="ctr"/>
            <a:r>
              <a:rPr lang="zh-TW" altLang="en-US" sz="1800">
                <a:solidFill>
                  <a:srgbClr val="000000"/>
                </a:solidFill>
                <a:latin typeface="Arial Unicode MS" pitchFamily="34" charset="-120"/>
                <a:ea typeface="Arial Unicode MS" pitchFamily="34" charset="-120"/>
                <a:cs typeface="Arial Unicode MS" pitchFamily="34" charset="-120"/>
              </a:rPr>
              <a:t>快樂的四技生</a:t>
            </a:r>
          </a:p>
        </p:txBody>
      </p:sp>
      <p:sp>
        <p:nvSpPr>
          <p:cNvPr id="216074" name="Rectangle 11"/>
          <p:cNvSpPr>
            <a:spLocks noChangeArrowheads="1"/>
          </p:cNvSpPr>
          <p:nvPr/>
        </p:nvSpPr>
        <p:spPr bwMode="auto">
          <a:xfrm>
            <a:off x="3419475" y="4508500"/>
            <a:ext cx="4752975" cy="503238"/>
          </a:xfrm>
          <a:prstGeom prst="rect">
            <a:avLst/>
          </a:prstGeom>
          <a:solidFill>
            <a:schemeClr val="accent1"/>
          </a:solidFill>
          <a:ln w="9525">
            <a:solidFill>
              <a:schemeClr val="tx1"/>
            </a:solidFill>
            <a:miter lim="800000"/>
            <a:headEnd/>
            <a:tailEnd/>
          </a:ln>
        </p:spPr>
        <p:txBody>
          <a:bodyPr wrap="none" anchor="ctr"/>
          <a:lstStyle/>
          <a:p>
            <a:pPr algn="ctr"/>
            <a:r>
              <a:rPr lang="zh-TW" altLang="en-US" sz="1800">
                <a:solidFill>
                  <a:srgbClr val="000000"/>
                </a:solidFill>
                <a:latin typeface="Arial Unicode MS" pitchFamily="34" charset="-120"/>
                <a:ea typeface="Arial Unicode MS" pitchFamily="34" charset="-120"/>
                <a:cs typeface="Arial Unicode MS" pitchFamily="34" charset="-120"/>
              </a:rPr>
              <a:t>快樂的二專生</a:t>
            </a:r>
          </a:p>
        </p:txBody>
      </p:sp>
      <p:sp>
        <p:nvSpPr>
          <p:cNvPr id="216075" name="Rectangle 12"/>
          <p:cNvSpPr>
            <a:spLocks noChangeArrowheads="1"/>
          </p:cNvSpPr>
          <p:nvPr/>
        </p:nvSpPr>
        <p:spPr bwMode="auto">
          <a:xfrm>
            <a:off x="684213" y="5876925"/>
            <a:ext cx="7488237" cy="503238"/>
          </a:xfrm>
          <a:prstGeom prst="rect">
            <a:avLst/>
          </a:prstGeom>
          <a:solidFill>
            <a:schemeClr val="accent1"/>
          </a:solidFill>
          <a:ln w="9525">
            <a:solidFill>
              <a:schemeClr val="tx1"/>
            </a:solidFill>
            <a:miter lim="800000"/>
            <a:headEnd/>
            <a:tailEnd/>
          </a:ln>
        </p:spPr>
        <p:txBody>
          <a:bodyPr wrap="none" anchor="ctr"/>
          <a:lstStyle/>
          <a:p>
            <a:pPr algn="ctr"/>
            <a:r>
              <a:rPr lang="zh-TW" altLang="en-US" sz="1800">
                <a:solidFill>
                  <a:srgbClr val="000000"/>
                </a:solidFill>
                <a:latin typeface="Arial Unicode MS" pitchFamily="34" charset="-120"/>
                <a:ea typeface="Arial Unicode MS" pitchFamily="34" charset="-120"/>
                <a:cs typeface="Arial Unicode MS" pitchFamily="34" charset="-120"/>
              </a:rPr>
              <a:t>報考研究所碩士班</a:t>
            </a:r>
          </a:p>
        </p:txBody>
      </p:sp>
      <p:sp>
        <p:nvSpPr>
          <p:cNvPr id="216076" name="Line 13"/>
          <p:cNvSpPr>
            <a:spLocks noChangeShapeType="1"/>
          </p:cNvSpPr>
          <p:nvPr/>
        </p:nvSpPr>
        <p:spPr bwMode="auto">
          <a:xfrm>
            <a:off x="1908175" y="5013325"/>
            <a:ext cx="0" cy="863600"/>
          </a:xfrm>
          <a:prstGeom prst="line">
            <a:avLst/>
          </a:prstGeom>
          <a:noFill/>
          <a:ln w="9525">
            <a:solidFill>
              <a:schemeClr val="tx1"/>
            </a:solidFill>
            <a:round/>
            <a:headEnd/>
            <a:tailEnd type="triangle" w="med" len="med"/>
          </a:ln>
        </p:spPr>
        <p:txBody>
          <a:bodyPr/>
          <a:lstStyle/>
          <a:p>
            <a:endParaRPr lang="zh-TW" altLang="en-US"/>
          </a:p>
        </p:txBody>
      </p:sp>
      <p:sp>
        <p:nvSpPr>
          <p:cNvPr id="216077" name="Line 14"/>
          <p:cNvSpPr>
            <a:spLocks noChangeShapeType="1"/>
          </p:cNvSpPr>
          <p:nvPr/>
        </p:nvSpPr>
        <p:spPr bwMode="auto">
          <a:xfrm>
            <a:off x="3924300" y="5013325"/>
            <a:ext cx="0" cy="287338"/>
          </a:xfrm>
          <a:prstGeom prst="line">
            <a:avLst/>
          </a:prstGeom>
          <a:noFill/>
          <a:ln w="9525">
            <a:solidFill>
              <a:schemeClr val="tx1"/>
            </a:solidFill>
            <a:round/>
            <a:headEnd/>
            <a:tailEnd type="triangle" w="med" len="med"/>
          </a:ln>
        </p:spPr>
        <p:txBody>
          <a:bodyPr/>
          <a:lstStyle/>
          <a:p>
            <a:endParaRPr lang="zh-TW" altLang="en-US"/>
          </a:p>
        </p:txBody>
      </p:sp>
      <p:sp>
        <p:nvSpPr>
          <p:cNvPr id="216078" name="Rectangle 15"/>
          <p:cNvSpPr>
            <a:spLocks noChangeArrowheads="1"/>
          </p:cNvSpPr>
          <p:nvPr/>
        </p:nvSpPr>
        <p:spPr bwMode="auto">
          <a:xfrm>
            <a:off x="2268538" y="3068638"/>
            <a:ext cx="1439862" cy="936625"/>
          </a:xfrm>
          <a:prstGeom prst="rect">
            <a:avLst/>
          </a:prstGeom>
          <a:solidFill>
            <a:srgbClr val="FFFF99"/>
          </a:solidFill>
          <a:ln w="9525">
            <a:solidFill>
              <a:schemeClr val="tx1"/>
            </a:solidFill>
            <a:miter lim="800000"/>
            <a:headEnd/>
            <a:tailEnd/>
          </a:ln>
        </p:spPr>
        <p:txBody>
          <a:bodyPr wrap="none" anchor="ctr"/>
          <a:lstStyle/>
          <a:p>
            <a:pPr algn="ctr"/>
            <a:r>
              <a:rPr lang="zh-TW" altLang="en-US" sz="1800">
                <a:solidFill>
                  <a:srgbClr val="000000"/>
                </a:solidFill>
                <a:latin typeface="Arial Unicode MS" pitchFamily="34" charset="-120"/>
                <a:ea typeface="Arial Unicode MS" pitchFamily="34" charset="-120"/>
                <a:cs typeface="Arial Unicode MS" pitchFamily="34" charset="-120"/>
              </a:rPr>
              <a:t>四技二專</a:t>
            </a:r>
          </a:p>
          <a:p>
            <a:pPr algn="ctr"/>
            <a:r>
              <a:rPr lang="zh-TW" altLang="en-US" sz="1800">
                <a:solidFill>
                  <a:srgbClr val="000000"/>
                </a:solidFill>
                <a:latin typeface="Arial Unicode MS" pitchFamily="34" charset="-120"/>
                <a:ea typeface="Arial Unicode MS" pitchFamily="34" charset="-120"/>
                <a:cs typeface="Arial Unicode MS" pitchFamily="34" charset="-120"/>
              </a:rPr>
              <a:t>日間部</a:t>
            </a:r>
          </a:p>
          <a:p>
            <a:pPr algn="ctr"/>
            <a:r>
              <a:rPr lang="zh-TW" altLang="en-US" sz="1800">
                <a:solidFill>
                  <a:srgbClr val="000000"/>
                </a:solidFill>
                <a:latin typeface="Arial Unicode MS" pitchFamily="34" charset="-120"/>
                <a:ea typeface="Arial Unicode MS" pitchFamily="34" charset="-120"/>
                <a:cs typeface="Arial Unicode MS" pitchFamily="34" charset="-120"/>
              </a:rPr>
              <a:t>聯合登記分發</a:t>
            </a:r>
          </a:p>
        </p:txBody>
      </p:sp>
      <p:sp>
        <p:nvSpPr>
          <p:cNvPr id="216079" name="Rectangle 16"/>
          <p:cNvSpPr>
            <a:spLocks noChangeArrowheads="1"/>
          </p:cNvSpPr>
          <p:nvPr/>
        </p:nvSpPr>
        <p:spPr bwMode="auto">
          <a:xfrm>
            <a:off x="3995738" y="3068638"/>
            <a:ext cx="2089150" cy="936625"/>
          </a:xfrm>
          <a:prstGeom prst="rect">
            <a:avLst/>
          </a:prstGeom>
          <a:solidFill>
            <a:srgbClr val="FFFF99"/>
          </a:solidFill>
          <a:ln w="9525">
            <a:solidFill>
              <a:schemeClr val="tx1"/>
            </a:solidFill>
            <a:miter lim="800000"/>
            <a:headEnd/>
            <a:tailEnd/>
          </a:ln>
        </p:spPr>
        <p:txBody>
          <a:bodyPr wrap="none" anchor="ctr"/>
          <a:lstStyle/>
          <a:p>
            <a:pPr algn="ctr"/>
            <a:r>
              <a:rPr lang="zh-TW" altLang="en-US" sz="1800">
                <a:solidFill>
                  <a:srgbClr val="000000"/>
                </a:solidFill>
                <a:latin typeface="Arial Unicode MS" pitchFamily="34" charset="-120"/>
                <a:ea typeface="Arial Unicode MS" pitchFamily="34" charset="-120"/>
                <a:cs typeface="Arial Unicode MS" pitchFamily="34" charset="-120"/>
              </a:rPr>
              <a:t>四技進修部</a:t>
            </a:r>
          </a:p>
          <a:p>
            <a:pPr algn="ctr"/>
            <a:r>
              <a:rPr lang="zh-TW" altLang="en-US" sz="1800">
                <a:solidFill>
                  <a:srgbClr val="000000"/>
                </a:solidFill>
                <a:latin typeface="Arial Unicode MS" pitchFamily="34" charset="-120"/>
                <a:ea typeface="Arial Unicode MS" pitchFamily="34" charset="-120"/>
                <a:cs typeface="Arial Unicode MS" pitchFamily="34" charset="-120"/>
              </a:rPr>
              <a:t>二專夜間部</a:t>
            </a:r>
          </a:p>
          <a:p>
            <a:pPr algn="ctr"/>
            <a:r>
              <a:rPr lang="zh-TW" altLang="en-US" sz="1800">
                <a:solidFill>
                  <a:srgbClr val="000000"/>
                </a:solidFill>
                <a:latin typeface="Arial Unicode MS" pitchFamily="34" charset="-120"/>
                <a:ea typeface="Arial Unicode MS" pitchFamily="34" charset="-120"/>
                <a:cs typeface="Arial Unicode MS" pitchFamily="34" charset="-120"/>
              </a:rPr>
              <a:t>聯合招生</a:t>
            </a:r>
            <a:r>
              <a:rPr lang="en-US" altLang="zh-TW" sz="1800">
                <a:solidFill>
                  <a:srgbClr val="000000"/>
                </a:solidFill>
                <a:latin typeface="Arial Unicode MS" pitchFamily="34" charset="-120"/>
                <a:ea typeface="Arial Unicode MS" pitchFamily="34" charset="-120"/>
                <a:cs typeface="Arial Unicode MS" pitchFamily="34" charset="-120"/>
              </a:rPr>
              <a:t>(</a:t>
            </a:r>
            <a:r>
              <a:rPr lang="zh-TW" altLang="en-US" sz="1800">
                <a:solidFill>
                  <a:srgbClr val="000000"/>
                </a:solidFill>
                <a:latin typeface="Arial Unicode MS" pitchFamily="34" charset="-120"/>
                <a:ea typeface="Arial Unicode MS" pitchFamily="34" charset="-120"/>
                <a:cs typeface="Arial Unicode MS" pitchFamily="34" charset="-120"/>
              </a:rPr>
              <a:t>共分五區</a:t>
            </a:r>
            <a:r>
              <a:rPr lang="en-US" altLang="zh-TW" sz="1800">
                <a:solidFill>
                  <a:srgbClr val="000000"/>
                </a:solidFill>
                <a:latin typeface="Arial Unicode MS" pitchFamily="34" charset="-120"/>
                <a:ea typeface="Arial Unicode MS" pitchFamily="34" charset="-120"/>
                <a:cs typeface="Arial Unicode MS" pitchFamily="34" charset="-120"/>
              </a:rPr>
              <a:t>)</a:t>
            </a:r>
          </a:p>
        </p:txBody>
      </p:sp>
      <p:sp>
        <p:nvSpPr>
          <p:cNvPr id="216080" name="Line 17"/>
          <p:cNvSpPr>
            <a:spLocks noChangeShapeType="1"/>
          </p:cNvSpPr>
          <p:nvPr/>
        </p:nvSpPr>
        <p:spPr bwMode="auto">
          <a:xfrm>
            <a:off x="1331913" y="2708275"/>
            <a:ext cx="0" cy="360363"/>
          </a:xfrm>
          <a:prstGeom prst="line">
            <a:avLst/>
          </a:prstGeom>
          <a:noFill/>
          <a:ln w="9525">
            <a:solidFill>
              <a:schemeClr val="tx1"/>
            </a:solidFill>
            <a:round/>
            <a:headEnd/>
            <a:tailEnd type="triangle" w="med" len="med"/>
          </a:ln>
        </p:spPr>
        <p:txBody>
          <a:bodyPr/>
          <a:lstStyle/>
          <a:p>
            <a:endParaRPr lang="zh-TW" altLang="en-US"/>
          </a:p>
        </p:txBody>
      </p:sp>
      <p:sp>
        <p:nvSpPr>
          <p:cNvPr id="216081" name="Line 18"/>
          <p:cNvSpPr>
            <a:spLocks noChangeShapeType="1"/>
          </p:cNvSpPr>
          <p:nvPr/>
        </p:nvSpPr>
        <p:spPr bwMode="auto">
          <a:xfrm>
            <a:off x="2987675" y="2708275"/>
            <a:ext cx="0" cy="360363"/>
          </a:xfrm>
          <a:prstGeom prst="line">
            <a:avLst/>
          </a:prstGeom>
          <a:noFill/>
          <a:ln w="9525">
            <a:solidFill>
              <a:schemeClr val="tx1"/>
            </a:solidFill>
            <a:round/>
            <a:headEnd/>
            <a:tailEnd type="triangle" w="med" len="med"/>
          </a:ln>
        </p:spPr>
        <p:txBody>
          <a:bodyPr/>
          <a:lstStyle/>
          <a:p>
            <a:endParaRPr lang="zh-TW" altLang="en-US"/>
          </a:p>
        </p:txBody>
      </p:sp>
      <p:sp>
        <p:nvSpPr>
          <p:cNvPr id="216082" name="Line 19"/>
          <p:cNvSpPr>
            <a:spLocks noChangeShapeType="1"/>
          </p:cNvSpPr>
          <p:nvPr/>
        </p:nvSpPr>
        <p:spPr bwMode="auto">
          <a:xfrm>
            <a:off x="5003800" y="2708275"/>
            <a:ext cx="0" cy="360363"/>
          </a:xfrm>
          <a:prstGeom prst="line">
            <a:avLst/>
          </a:prstGeom>
          <a:noFill/>
          <a:ln w="9525">
            <a:solidFill>
              <a:schemeClr val="tx1"/>
            </a:solidFill>
            <a:round/>
            <a:headEnd/>
            <a:tailEnd type="triangle" w="med" len="med"/>
          </a:ln>
        </p:spPr>
        <p:txBody>
          <a:bodyPr/>
          <a:lstStyle/>
          <a:p>
            <a:endParaRPr lang="zh-TW" altLang="en-US"/>
          </a:p>
        </p:txBody>
      </p:sp>
      <p:sp>
        <p:nvSpPr>
          <p:cNvPr id="216083" name="Line 20"/>
          <p:cNvSpPr>
            <a:spLocks noChangeShapeType="1"/>
          </p:cNvSpPr>
          <p:nvPr/>
        </p:nvSpPr>
        <p:spPr bwMode="auto">
          <a:xfrm>
            <a:off x="7235825" y="2708275"/>
            <a:ext cx="0" cy="360363"/>
          </a:xfrm>
          <a:prstGeom prst="line">
            <a:avLst/>
          </a:prstGeom>
          <a:noFill/>
          <a:ln w="9525">
            <a:solidFill>
              <a:schemeClr val="tx1"/>
            </a:solidFill>
            <a:round/>
            <a:headEnd/>
            <a:tailEnd type="triangle" w="med" len="med"/>
          </a:ln>
        </p:spPr>
        <p:txBody>
          <a:bodyPr/>
          <a:lstStyle/>
          <a:p>
            <a:endParaRPr lang="zh-TW" altLang="en-US"/>
          </a:p>
        </p:txBody>
      </p:sp>
      <p:sp>
        <p:nvSpPr>
          <p:cNvPr id="216084" name="Line 21"/>
          <p:cNvSpPr>
            <a:spLocks noChangeShapeType="1"/>
          </p:cNvSpPr>
          <p:nvPr/>
        </p:nvSpPr>
        <p:spPr bwMode="auto">
          <a:xfrm>
            <a:off x="1331913" y="4005263"/>
            <a:ext cx="0" cy="215900"/>
          </a:xfrm>
          <a:prstGeom prst="line">
            <a:avLst/>
          </a:prstGeom>
          <a:noFill/>
          <a:ln w="9525">
            <a:solidFill>
              <a:schemeClr val="tx1"/>
            </a:solidFill>
            <a:round/>
            <a:headEnd/>
            <a:tailEnd/>
          </a:ln>
        </p:spPr>
        <p:txBody>
          <a:bodyPr/>
          <a:lstStyle/>
          <a:p>
            <a:endParaRPr lang="zh-TW" altLang="en-US"/>
          </a:p>
        </p:txBody>
      </p:sp>
      <p:sp>
        <p:nvSpPr>
          <p:cNvPr id="216085" name="Line 22"/>
          <p:cNvSpPr>
            <a:spLocks noChangeShapeType="1"/>
          </p:cNvSpPr>
          <p:nvPr/>
        </p:nvSpPr>
        <p:spPr bwMode="auto">
          <a:xfrm>
            <a:off x="2987675" y="4005263"/>
            <a:ext cx="0" cy="215900"/>
          </a:xfrm>
          <a:prstGeom prst="line">
            <a:avLst/>
          </a:prstGeom>
          <a:noFill/>
          <a:ln w="9525">
            <a:solidFill>
              <a:schemeClr val="tx1"/>
            </a:solidFill>
            <a:round/>
            <a:headEnd/>
            <a:tailEnd/>
          </a:ln>
        </p:spPr>
        <p:txBody>
          <a:bodyPr/>
          <a:lstStyle/>
          <a:p>
            <a:endParaRPr lang="zh-TW" altLang="en-US"/>
          </a:p>
        </p:txBody>
      </p:sp>
      <p:sp>
        <p:nvSpPr>
          <p:cNvPr id="216086" name="Line 23"/>
          <p:cNvSpPr>
            <a:spLocks noChangeShapeType="1"/>
          </p:cNvSpPr>
          <p:nvPr/>
        </p:nvSpPr>
        <p:spPr bwMode="auto">
          <a:xfrm>
            <a:off x="5003800" y="4005263"/>
            <a:ext cx="0" cy="215900"/>
          </a:xfrm>
          <a:prstGeom prst="line">
            <a:avLst/>
          </a:prstGeom>
          <a:noFill/>
          <a:ln w="9525">
            <a:solidFill>
              <a:schemeClr val="tx1"/>
            </a:solidFill>
            <a:round/>
            <a:headEnd/>
            <a:tailEnd/>
          </a:ln>
        </p:spPr>
        <p:txBody>
          <a:bodyPr/>
          <a:lstStyle/>
          <a:p>
            <a:endParaRPr lang="zh-TW" altLang="en-US"/>
          </a:p>
        </p:txBody>
      </p:sp>
      <p:sp>
        <p:nvSpPr>
          <p:cNvPr id="216087" name="Line 24"/>
          <p:cNvSpPr>
            <a:spLocks noChangeShapeType="1"/>
          </p:cNvSpPr>
          <p:nvPr/>
        </p:nvSpPr>
        <p:spPr bwMode="auto">
          <a:xfrm>
            <a:off x="7235825" y="4005263"/>
            <a:ext cx="0" cy="215900"/>
          </a:xfrm>
          <a:prstGeom prst="line">
            <a:avLst/>
          </a:prstGeom>
          <a:noFill/>
          <a:ln w="9525">
            <a:solidFill>
              <a:schemeClr val="tx1"/>
            </a:solidFill>
            <a:round/>
            <a:headEnd/>
            <a:tailEnd/>
          </a:ln>
        </p:spPr>
        <p:txBody>
          <a:bodyPr/>
          <a:lstStyle/>
          <a:p>
            <a:endParaRPr lang="zh-TW" altLang="en-US"/>
          </a:p>
        </p:txBody>
      </p:sp>
      <p:sp>
        <p:nvSpPr>
          <p:cNvPr id="216088" name="Line 25"/>
          <p:cNvSpPr>
            <a:spLocks noChangeShapeType="1"/>
          </p:cNvSpPr>
          <p:nvPr/>
        </p:nvSpPr>
        <p:spPr bwMode="auto">
          <a:xfrm>
            <a:off x="1331913" y="4221163"/>
            <a:ext cx="5903912" cy="0"/>
          </a:xfrm>
          <a:prstGeom prst="line">
            <a:avLst/>
          </a:prstGeom>
          <a:noFill/>
          <a:ln w="9525">
            <a:solidFill>
              <a:schemeClr val="tx1"/>
            </a:solidFill>
            <a:round/>
            <a:headEnd/>
            <a:tailEnd/>
          </a:ln>
        </p:spPr>
        <p:txBody>
          <a:bodyPr/>
          <a:lstStyle/>
          <a:p>
            <a:endParaRPr lang="zh-TW" altLang="en-US"/>
          </a:p>
        </p:txBody>
      </p:sp>
      <p:sp>
        <p:nvSpPr>
          <p:cNvPr id="216089" name="Line 26"/>
          <p:cNvSpPr>
            <a:spLocks noChangeShapeType="1"/>
          </p:cNvSpPr>
          <p:nvPr/>
        </p:nvSpPr>
        <p:spPr bwMode="auto">
          <a:xfrm>
            <a:off x="1908175" y="4221163"/>
            <a:ext cx="0" cy="287337"/>
          </a:xfrm>
          <a:prstGeom prst="line">
            <a:avLst/>
          </a:prstGeom>
          <a:noFill/>
          <a:ln w="9525">
            <a:solidFill>
              <a:schemeClr val="tx1"/>
            </a:solidFill>
            <a:round/>
            <a:headEnd/>
            <a:tailEnd type="triangle" w="med" len="med"/>
          </a:ln>
        </p:spPr>
        <p:txBody>
          <a:bodyPr/>
          <a:lstStyle/>
          <a:p>
            <a:endParaRPr lang="zh-TW" altLang="en-US"/>
          </a:p>
        </p:txBody>
      </p:sp>
      <p:sp>
        <p:nvSpPr>
          <p:cNvPr id="216090" name="Line 27"/>
          <p:cNvSpPr>
            <a:spLocks noChangeShapeType="1"/>
          </p:cNvSpPr>
          <p:nvPr/>
        </p:nvSpPr>
        <p:spPr bwMode="auto">
          <a:xfrm>
            <a:off x="5724525" y="4221163"/>
            <a:ext cx="0" cy="287337"/>
          </a:xfrm>
          <a:prstGeom prst="line">
            <a:avLst/>
          </a:prstGeom>
          <a:noFill/>
          <a:ln w="9525">
            <a:solidFill>
              <a:schemeClr val="tx1"/>
            </a:solidFill>
            <a:round/>
            <a:headEnd/>
            <a:tailEnd type="triangle" w="med" len="med"/>
          </a:ln>
        </p:spPr>
        <p:txBody>
          <a:bodyPr/>
          <a:lstStyle/>
          <a:p>
            <a:endParaRPr lang="zh-TW" altLang="en-US"/>
          </a:p>
        </p:txBody>
      </p:sp>
      <p:sp>
        <p:nvSpPr>
          <p:cNvPr id="216091" name="Rectangle 28"/>
          <p:cNvSpPr>
            <a:spLocks noChangeArrowheads="1"/>
          </p:cNvSpPr>
          <p:nvPr/>
        </p:nvSpPr>
        <p:spPr bwMode="auto">
          <a:xfrm>
            <a:off x="3419475" y="5300663"/>
            <a:ext cx="1008063" cy="360362"/>
          </a:xfrm>
          <a:prstGeom prst="rect">
            <a:avLst/>
          </a:prstGeom>
          <a:solidFill>
            <a:schemeClr val="accent1"/>
          </a:solidFill>
          <a:ln w="9525">
            <a:solidFill>
              <a:schemeClr val="tx1"/>
            </a:solidFill>
            <a:miter lim="800000"/>
            <a:headEnd/>
            <a:tailEnd/>
          </a:ln>
        </p:spPr>
        <p:txBody>
          <a:bodyPr wrap="none" anchor="ctr"/>
          <a:lstStyle/>
          <a:p>
            <a:pPr algn="ctr"/>
            <a:r>
              <a:rPr lang="zh-TW" altLang="en-US" sz="1800">
                <a:solidFill>
                  <a:srgbClr val="000000"/>
                </a:solidFill>
                <a:latin typeface="Arial Unicode MS" pitchFamily="34" charset="-120"/>
                <a:ea typeface="Arial Unicode MS" pitchFamily="34" charset="-120"/>
                <a:cs typeface="Arial Unicode MS" pitchFamily="34" charset="-120"/>
              </a:rPr>
              <a:t>二技</a:t>
            </a:r>
          </a:p>
        </p:txBody>
      </p:sp>
      <p:sp>
        <p:nvSpPr>
          <p:cNvPr id="216092" name="Line 29"/>
          <p:cNvSpPr>
            <a:spLocks noChangeShapeType="1"/>
          </p:cNvSpPr>
          <p:nvPr/>
        </p:nvSpPr>
        <p:spPr bwMode="auto">
          <a:xfrm>
            <a:off x="3924300" y="5661025"/>
            <a:ext cx="0" cy="215900"/>
          </a:xfrm>
          <a:prstGeom prst="line">
            <a:avLst/>
          </a:prstGeom>
          <a:noFill/>
          <a:ln w="9525">
            <a:solidFill>
              <a:schemeClr val="tx1"/>
            </a:solidFill>
            <a:round/>
            <a:headEnd/>
            <a:tailEnd type="triangle" w="med" len="med"/>
          </a:ln>
        </p:spPr>
        <p:txBody>
          <a:bodyPr/>
          <a:lstStyle/>
          <a:p>
            <a:endParaRPr lang="zh-TW" altLang="en-US"/>
          </a:p>
        </p:txBody>
      </p:sp>
      <p:sp>
        <p:nvSpPr>
          <p:cNvPr id="216093" name="Rectangle 30"/>
          <p:cNvSpPr>
            <a:spLocks noChangeArrowheads="1"/>
          </p:cNvSpPr>
          <p:nvPr/>
        </p:nvSpPr>
        <p:spPr bwMode="auto">
          <a:xfrm>
            <a:off x="6011863" y="5300663"/>
            <a:ext cx="2160587" cy="360362"/>
          </a:xfrm>
          <a:prstGeom prst="rect">
            <a:avLst/>
          </a:prstGeom>
          <a:solidFill>
            <a:schemeClr val="accent1"/>
          </a:solidFill>
          <a:ln w="9525">
            <a:solidFill>
              <a:schemeClr val="tx1"/>
            </a:solidFill>
            <a:miter lim="800000"/>
            <a:headEnd/>
            <a:tailEnd/>
          </a:ln>
        </p:spPr>
        <p:txBody>
          <a:bodyPr wrap="none" anchor="ctr"/>
          <a:lstStyle/>
          <a:p>
            <a:pPr algn="ctr"/>
            <a:r>
              <a:rPr lang="zh-TW" altLang="en-US" sz="1400">
                <a:solidFill>
                  <a:srgbClr val="000000"/>
                </a:solidFill>
                <a:latin typeface="Arial Unicode MS" pitchFamily="34" charset="-120"/>
                <a:ea typeface="Arial Unicode MS" pitchFamily="34" charset="-120"/>
                <a:cs typeface="Arial Unicode MS" pitchFamily="34" charset="-120"/>
              </a:rPr>
              <a:t>畢業三年後且符合簡章規定</a:t>
            </a:r>
          </a:p>
        </p:txBody>
      </p:sp>
      <p:sp>
        <p:nvSpPr>
          <p:cNvPr id="216094" name="Line 31"/>
          <p:cNvSpPr>
            <a:spLocks noChangeShapeType="1"/>
          </p:cNvSpPr>
          <p:nvPr/>
        </p:nvSpPr>
        <p:spPr bwMode="auto">
          <a:xfrm>
            <a:off x="6948488" y="5013325"/>
            <a:ext cx="0" cy="287338"/>
          </a:xfrm>
          <a:prstGeom prst="line">
            <a:avLst/>
          </a:prstGeom>
          <a:noFill/>
          <a:ln w="9525">
            <a:solidFill>
              <a:schemeClr val="tx1"/>
            </a:solidFill>
            <a:round/>
            <a:headEnd/>
            <a:tailEnd type="triangle" w="med" len="med"/>
          </a:ln>
        </p:spPr>
        <p:txBody>
          <a:bodyPr/>
          <a:lstStyle/>
          <a:p>
            <a:endParaRPr lang="zh-TW" altLang="en-US"/>
          </a:p>
        </p:txBody>
      </p:sp>
      <p:sp>
        <p:nvSpPr>
          <p:cNvPr id="216095" name="Line 32"/>
          <p:cNvSpPr>
            <a:spLocks noChangeShapeType="1"/>
          </p:cNvSpPr>
          <p:nvPr/>
        </p:nvSpPr>
        <p:spPr bwMode="auto">
          <a:xfrm>
            <a:off x="6948488" y="5661025"/>
            <a:ext cx="0" cy="215900"/>
          </a:xfrm>
          <a:prstGeom prst="line">
            <a:avLst/>
          </a:prstGeom>
          <a:noFill/>
          <a:ln w="9525">
            <a:solidFill>
              <a:schemeClr val="tx1"/>
            </a:solidFill>
            <a:round/>
            <a:headEnd/>
            <a:tailEnd type="triangle" w="med" len="med"/>
          </a:ln>
        </p:spPr>
        <p:txBody>
          <a:bodyPr/>
          <a:lstStyle/>
          <a:p>
            <a:endParaRPr lang="zh-TW" altLang="en-US"/>
          </a:p>
        </p:txBody>
      </p:sp>
      <p:sp>
        <p:nvSpPr>
          <p:cNvPr id="216096" name="Rectangle 33"/>
          <p:cNvSpPr>
            <a:spLocks noChangeArrowheads="1"/>
          </p:cNvSpPr>
          <p:nvPr/>
        </p:nvSpPr>
        <p:spPr bwMode="auto">
          <a:xfrm>
            <a:off x="4572000" y="5300663"/>
            <a:ext cx="1296988" cy="360362"/>
          </a:xfrm>
          <a:prstGeom prst="rect">
            <a:avLst/>
          </a:prstGeom>
          <a:solidFill>
            <a:schemeClr val="accent1"/>
          </a:solidFill>
          <a:ln w="9525">
            <a:solidFill>
              <a:schemeClr val="tx1"/>
            </a:solidFill>
            <a:miter lim="800000"/>
            <a:headEnd/>
            <a:tailEnd/>
          </a:ln>
        </p:spPr>
        <p:txBody>
          <a:bodyPr wrap="none" anchor="ctr"/>
          <a:lstStyle/>
          <a:p>
            <a:pPr algn="ctr"/>
            <a:r>
              <a:rPr lang="zh-TW" altLang="en-US" sz="1400">
                <a:solidFill>
                  <a:srgbClr val="000000"/>
                </a:solidFill>
                <a:latin typeface="Arial Unicode MS" pitchFamily="34" charset="-120"/>
                <a:ea typeface="Arial Unicode MS" pitchFamily="34" charset="-120"/>
                <a:cs typeface="Arial Unicode MS" pitchFamily="34" charset="-120"/>
              </a:rPr>
              <a:t>轉學大學或四技</a:t>
            </a:r>
          </a:p>
        </p:txBody>
      </p:sp>
      <p:sp>
        <p:nvSpPr>
          <p:cNvPr id="216097" name="Line 34"/>
          <p:cNvSpPr>
            <a:spLocks noChangeShapeType="1"/>
          </p:cNvSpPr>
          <p:nvPr/>
        </p:nvSpPr>
        <p:spPr bwMode="auto">
          <a:xfrm>
            <a:off x="5219700" y="5013325"/>
            <a:ext cx="0" cy="287338"/>
          </a:xfrm>
          <a:prstGeom prst="line">
            <a:avLst/>
          </a:prstGeom>
          <a:noFill/>
          <a:ln w="9525">
            <a:solidFill>
              <a:schemeClr val="tx1"/>
            </a:solidFill>
            <a:round/>
            <a:headEnd/>
            <a:tailEnd type="triangle" w="med" len="med"/>
          </a:ln>
        </p:spPr>
        <p:txBody>
          <a:bodyPr/>
          <a:lstStyle/>
          <a:p>
            <a:endParaRPr lang="zh-TW" altLang="en-US"/>
          </a:p>
        </p:txBody>
      </p:sp>
      <p:sp>
        <p:nvSpPr>
          <p:cNvPr id="216098" name="Line 35"/>
          <p:cNvSpPr>
            <a:spLocks noChangeShapeType="1"/>
          </p:cNvSpPr>
          <p:nvPr/>
        </p:nvSpPr>
        <p:spPr bwMode="auto">
          <a:xfrm>
            <a:off x="5219700" y="5661025"/>
            <a:ext cx="0" cy="215900"/>
          </a:xfrm>
          <a:prstGeom prst="line">
            <a:avLst/>
          </a:prstGeom>
          <a:noFill/>
          <a:ln w="9525">
            <a:solidFill>
              <a:schemeClr val="tx1"/>
            </a:solidFill>
            <a:round/>
            <a:headEnd/>
            <a:tailEnd type="triangle" w="med" len="med"/>
          </a:ln>
        </p:spPr>
        <p:txBody>
          <a:bodyPr/>
          <a:lstStyle/>
          <a:p>
            <a:endParaRPr lang="zh-TW" altLang="en-US"/>
          </a:p>
        </p:txBody>
      </p:sp>
    </p:spTree>
  </p:cSld>
  <p:clrMapOvr>
    <a:masterClrMapping/>
  </p:clrMapOvr>
  <p:transition spd="slow">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標題 1"/>
          <p:cNvSpPr>
            <a:spLocks noGrp="1"/>
          </p:cNvSpPr>
          <p:nvPr>
            <p:ph type="title"/>
          </p:nvPr>
        </p:nvSpPr>
        <p:spPr>
          <a:xfrm>
            <a:off x="374650" y="377474"/>
            <a:ext cx="8229600" cy="850900"/>
          </a:xfrm>
        </p:spPr>
        <p:txBody>
          <a:bodyPr/>
          <a:lstStyle/>
          <a:p>
            <a:pPr eaLnBrk="1" hangingPunct="1"/>
            <a:r>
              <a:rPr lang="zh-TW" altLang="en-US" b="1" dirty="0" smtClean="0">
                <a:solidFill>
                  <a:srgbClr val="0043C8"/>
                </a:solidFill>
                <a:latin typeface="微軟正黑體" panose="020B0604030504040204" pitchFamily="34" charset="-120"/>
                <a:ea typeface="微軟正黑體" panose="020B0604030504040204" pitchFamily="34" charset="-120"/>
                <a:cs typeface="Arial Unicode MS" pitchFamily="34" charset="-120"/>
              </a:rPr>
              <a:t>五專升學進路圖</a:t>
            </a:r>
          </a:p>
        </p:txBody>
      </p:sp>
      <p:sp>
        <p:nvSpPr>
          <p:cNvPr id="217090" name="Rectangle 3"/>
          <p:cNvSpPr>
            <a:spLocks noChangeArrowheads="1"/>
          </p:cNvSpPr>
          <p:nvPr/>
        </p:nvSpPr>
        <p:spPr bwMode="auto">
          <a:xfrm>
            <a:off x="684213" y="1268413"/>
            <a:ext cx="7920037" cy="503237"/>
          </a:xfrm>
          <a:prstGeom prst="rect">
            <a:avLst/>
          </a:prstGeom>
          <a:solidFill>
            <a:schemeClr val="accent1"/>
          </a:solidFill>
          <a:ln w="9525">
            <a:solidFill>
              <a:schemeClr val="tx1"/>
            </a:solidFill>
            <a:miter lim="800000"/>
            <a:headEnd/>
            <a:tailEnd/>
          </a:ln>
        </p:spPr>
        <p:txBody>
          <a:bodyPr wrap="none" anchor="ctr"/>
          <a:lstStyle/>
          <a:p>
            <a:pPr algn="ctr"/>
            <a:r>
              <a:rPr lang="zh-TW" altLang="en-US" sz="1800">
                <a:solidFill>
                  <a:srgbClr val="000000"/>
                </a:solidFill>
                <a:latin typeface="Arial Unicode MS" pitchFamily="34" charset="-120"/>
                <a:ea typeface="Arial Unicode MS" pitchFamily="34" charset="-120"/>
                <a:cs typeface="Arial Unicode MS" pitchFamily="34" charset="-120"/>
              </a:rPr>
              <a:t>五專</a:t>
            </a:r>
            <a:r>
              <a:rPr lang="en-US" altLang="zh-TW" sz="1800">
                <a:solidFill>
                  <a:srgbClr val="000000"/>
                </a:solidFill>
                <a:latin typeface="Arial Unicode MS" pitchFamily="34" charset="-120"/>
                <a:ea typeface="Arial Unicode MS" pitchFamily="34" charset="-120"/>
                <a:cs typeface="Arial Unicode MS" pitchFamily="34" charset="-120"/>
              </a:rPr>
              <a:t>/</a:t>
            </a:r>
            <a:r>
              <a:rPr lang="zh-TW" altLang="en-US" sz="1800">
                <a:solidFill>
                  <a:srgbClr val="000000"/>
                </a:solidFill>
                <a:latin typeface="Arial Unicode MS" pitchFamily="34" charset="-120"/>
                <a:ea typeface="Arial Unicode MS" pitchFamily="34" charset="-120"/>
                <a:cs typeface="Arial Unicode MS" pitchFamily="34" charset="-120"/>
              </a:rPr>
              <a:t>二專畢業生</a:t>
            </a:r>
          </a:p>
        </p:txBody>
      </p:sp>
      <p:sp>
        <p:nvSpPr>
          <p:cNvPr id="217091" name="Line 4"/>
          <p:cNvSpPr>
            <a:spLocks noChangeShapeType="1"/>
          </p:cNvSpPr>
          <p:nvPr/>
        </p:nvSpPr>
        <p:spPr bwMode="auto">
          <a:xfrm>
            <a:off x="2051050" y="1771650"/>
            <a:ext cx="0" cy="433388"/>
          </a:xfrm>
          <a:prstGeom prst="line">
            <a:avLst/>
          </a:prstGeom>
          <a:noFill/>
          <a:ln w="9525">
            <a:solidFill>
              <a:schemeClr val="tx1"/>
            </a:solidFill>
            <a:round/>
            <a:headEnd/>
            <a:tailEnd type="triangle" w="med" len="med"/>
          </a:ln>
        </p:spPr>
        <p:txBody>
          <a:bodyPr/>
          <a:lstStyle/>
          <a:p>
            <a:endParaRPr lang="zh-TW" altLang="en-US"/>
          </a:p>
        </p:txBody>
      </p:sp>
      <p:sp>
        <p:nvSpPr>
          <p:cNvPr id="217092" name="Rectangle 5"/>
          <p:cNvSpPr>
            <a:spLocks noChangeArrowheads="1"/>
          </p:cNvSpPr>
          <p:nvPr/>
        </p:nvSpPr>
        <p:spPr bwMode="auto">
          <a:xfrm>
            <a:off x="684213" y="2205038"/>
            <a:ext cx="2879725" cy="574675"/>
          </a:xfrm>
          <a:prstGeom prst="rect">
            <a:avLst/>
          </a:prstGeom>
          <a:solidFill>
            <a:srgbClr val="FFFF99"/>
          </a:solidFill>
          <a:ln w="9525">
            <a:solidFill>
              <a:schemeClr val="tx1"/>
            </a:solidFill>
            <a:miter lim="800000"/>
            <a:headEnd/>
            <a:tailEnd/>
          </a:ln>
        </p:spPr>
        <p:txBody>
          <a:bodyPr wrap="none" anchor="ctr"/>
          <a:lstStyle/>
          <a:p>
            <a:pPr algn="ctr"/>
            <a:r>
              <a:rPr lang="zh-TW" altLang="en-US" sz="1800">
                <a:solidFill>
                  <a:srgbClr val="000000"/>
                </a:solidFill>
                <a:latin typeface="Arial Unicode MS" pitchFamily="34" charset="-120"/>
                <a:ea typeface="Arial Unicode MS" pitchFamily="34" charset="-120"/>
                <a:cs typeface="Arial Unicode MS" pitchFamily="34" charset="-120"/>
              </a:rPr>
              <a:t>參加二技統一入學測驗</a:t>
            </a:r>
          </a:p>
        </p:txBody>
      </p:sp>
      <p:sp>
        <p:nvSpPr>
          <p:cNvPr id="217093" name="Line 6"/>
          <p:cNvSpPr>
            <a:spLocks noChangeShapeType="1"/>
          </p:cNvSpPr>
          <p:nvPr/>
        </p:nvSpPr>
        <p:spPr bwMode="auto">
          <a:xfrm>
            <a:off x="5795963" y="1771650"/>
            <a:ext cx="0" cy="433388"/>
          </a:xfrm>
          <a:prstGeom prst="line">
            <a:avLst/>
          </a:prstGeom>
          <a:noFill/>
          <a:ln w="9525">
            <a:solidFill>
              <a:schemeClr val="tx1"/>
            </a:solidFill>
            <a:round/>
            <a:headEnd/>
            <a:tailEnd type="triangle" w="med" len="med"/>
          </a:ln>
        </p:spPr>
        <p:txBody>
          <a:bodyPr/>
          <a:lstStyle/>
          <a:p>
            <a:endParaRPr lang="zh-TW" altLang="en-US"/>
          </a:p>
        </p:txBody>
      </p:sp>
      <p:sp>
        <p:nvSpPr>
          <p:cNvPr id="217094" name="Rectangle 7"/>
          <p:cNvSpPr>
            <a:spLocks noChangeArrowheads="1"/>
          </p:cNvSpPr>
          <p:nvPr/>
        </p:nvSpPr>
        <p:spPr bwMode="auto">
          <a:xfrm>
            <a:off x="4859338" y="2205038"/>
            <a:ext cx="1944687" cy="574675"/>
          </a:xfrm>
          <a:prstGeom prst="rect">
            <a:avLst/>
          </a:prstGeom>
          <a:solidFill>
            <a:srgbClr val="FFFF99"/>
          </a:solidFill>
          <a:ln w="9525">
            <a:solidFill>
              <a:schemeClr val="tx1"/>
            </a:solidFill>
            <a:miter lim="800000"/>
            <a:headEnd/>
            <a:tailEnd/>
          </a:ln>
        </p:spPr>
        <p:txBody>
          <a:bodyPr wrap="none" anchor="ctr"/>
          <a:lstStyle/>
          <a:p>
            <a:pPr algn="ctr"/>
            <a:r>
              <a:rPr lang="zh-TW" altLang="en-US" sz="1800">
                <a:solidFill>
                  <a:srgbClr val="000000"/>
                </a:solidFill>
                <a:latin typeface="Arial Unicode MS" pitchFamily="34" charset="-120"/>
                <a:ea typeface="Arial Unicode MS" pitchFamily="34" charset="-120"/>
                <a:cs typeface="Arial Unicode MS" pitchFamily="34" charset="-120"/>
              </a:rPr>
              <a:t>技藝能競賽得獎或</a:t>
            </a:r>
          </a:p>
          <a:p>
            <a:pPr algn="ctr"/>
            <a:r>
              <a:rPr lang="zh-TW" altLang="en-US" sz="1800">
                <a:solidFill>
                  <a:srgbClr val="000000"/>
                </a:solidFill>
                <a:latin typeface="Arial Unicode MS" pitchFamily="34" charset="-120"/>
                <a:ea typeface="Arial Unicode MS" pitchFamily="34" charset="-120"/>
                <a:cs typeface="Arial Unicode MS" pitchFamily="34" charset="-120"/>
              </a:rPr>
              <a:t>取得乙級技術士證</a:t>
            </a:r>
          </a:p>
        </p:txBody>
      </p:sp>
      <p:sp>
        <p:nvSpPr>
          <p:cNvPr id="217095" name="Rectangle 8"/>
          <p:cNvSpPr>
            <a:spLocks noChangeArrowheads="1"/>
          </p:cNvSpPr>
          <p:nvPr/>
        </p:nvSpPr>
        <p:spPr bwMode="auto">
          <a:xfrm>
            <a:off x="684213" y="3213100"/>
            <a:ext cx="1295400" cy="1511300"/>
          </a:xfrm>
          <a:prstGeom prst="rect">
            <a:avLst/>
          </a:prstGeom>
          <a:solidFill>
            <a:srgbClr val="FFFF99"/>
          </a:solidFill>
          <a:ln w="9525">
            <a:solidFill>
              <a:schemeClr val="tx1"/>
            </a:solidFill>
            <a:miter lim="800000"/>
            <a:headEnd/>
            <a:tailEnd/>
          </a:ln>
        </p:spPr>
        <p:txBody>
          <a:bodyPr wrap="none" anchor="ctr"/>
          <a:lstStyle/>
          <a:p>
            <a:pPr algn="ctr"/>
            <a:r>
              <a:rPr lang="zh-TW" altLang="en-US" sz="1800">
                <a:solidFill>
                  <a:srgbClr val="000000"/>
                </a:solidFill>
                <a:latin typeface="Arial Unicode MS" pitchFamily="34" charset="-120"/>
                <a:ea typeface="Arial Unicode MS" pitchFamily="34" charset="-120"/>
                <a:cs typeface="Arial Unicode MS" pitchFamily="34" charset="-120"/>
              </a:rPr>
              <a:t>二技日間部</a:t>
            </a:r>
          </a:p>
          <a:p>
            <a:pPr algn="ctr"/>
            <a:r>
              <a:rPr lang="zh-TW" altLang="en-US" sz="1800">
                <a:solidFill>
                  <a:srgbClr val="000000"/>
                </a:solidFill>
                <a:latin typeface="Arial Unicode MS" pitchFamily="34" charset="-120"/>
                <a:ea typeface="Arial Unicode MS" pitchFamily="34" charset="-120"/>
                <a:cs typeface="Arial Unicode MS" pitchFamily="34" charset="-120"/>
              </a:rPr>
              <a:t>護理類聯合</a:t>
            </a:r>
            <a:endParaRPr lang="en-US" altLang="zh-TW" sz="1800">
              <a:solidFill>
                <a:srgbClr val="000000"/>
              </a:solidFill>
              <a:latin typeface="Arial Unicode MS" pitchFamily="34" charset="-120"/>
              <a:ea typeface="Arial Unicode MS" pitchFamily="34" charset="-120"/>
              <a:cs typeface="Arial Unicode MS" pitchFamily="34" charset="-120"/>
            </a:endParaRPr>
          </a:p>
          <a:p>
            <a:pPr algn="ctr"/>
            <a:r>
              <a:rPr lang="zh-TW" altLang="en-US" sz="1800">
                <a:solidFill>
                  <a:srgbClr val="000000"/>
                </a:solidFill>
                <a:latin typeface="Arial Unicode MS" pitchFamily="34" charset="-120"/>
                <a:ea typeface="Arial Unicode MS" pitchFamily="34" charset="-120"/>
                <a:cs typeface="Arial Unicode MS" pitchFamily="34" charset="-120"/>
              </a:rPr>
              <a:t>登記分發</a:t>
            </a:r>
            <a:endParaRPr lang="en-US" altLang="zh-TW" sz="1800">
              <a:solidFill>
                <a:srgbClr val="000000"/>
              </a:solidFill>
              <a:latin typeface="Arial Unicode MS" pitchFamily="34" charset="-120"/>
              <a:ea typeface="Arial Unicode MS" pitchFamily="34" charset="-120"/>
              <a:cs typeface="Arial Unicode MS" pitchFamily="34" charset="-120"/>
            </a:endParaRPr>
          </a:p>
          <a:p>
            <a:pPr algn="ctr"/>
            <a:r>
              <a:rPr lang="en-US" altLang="zh-TW" sz="1800">
                <a:solidFill>
                  <a:srgbClr val="000000"/>
                </a:solidFill>
                <a:latin typeface="Arial Unicode MS" pitchFamily="34" charset="-120"/>
                <a:ea typeface="Arial Unicode MS" pitchFamily="34" charset="-120"/>
                <a:cs typeface="Arial Unicode MS" pitchFamily="34" charset="-120"/>
              </a:rPr>
              <a:t>(</a:t>
            </a:r>
            <a:r>
              <a:rPr lang="zh-TW" altLang="en-US" sz="1800">
                <a:solidFill>
                  <a:srgbClr val="000000"/>
                </a:solidFill>
                <a:latin typeface="Arial Unicode MS" pitchFamily="34" charset="-120"/>
                <a:ea typeface="Arial Unicode MS" pitchFamily="34" charset="-120"/>
                <a:cs typeface="Arial Unicode MS" pitchFamily="34" charset="-120"/>
              </a:rPr>
              <a:t>限統測護理</a:t>
            </a:r>
            <a:endParaRPr lang="en-US" altLang="zh-TW" sz="1800">
              <a:solidFill>
                <a:srgbClr val="000000"/>
              </a:solidFill>
              <a:latin typeface="Arial Unicode MS" pitchFamily="34" charset="-120"/>
              <a:ea typeface="Arial Unicode MS" pitchFamily="34" charset="-120"/>
              <a:cs typeface="Arial Unicode MS" pitchFamily="34" charset="-120"/>
            </a:endParaRPr>
          </a:p>
          <a:p>
            <a:pPr algn="ctr"/>
            <a:r>
              <a:rPr lang="zh-TW" altLang="en-US" sz="1800">
                <a:solidFill>
                  <a:srgbClr val="000000"/>
                </a:solidFill>
                <a:latin typeface="Arial Unicode MS" pitchFamily="34" charset="-120"/>
                <a:ea typeface="Arial Unicode MS" pitchFamily="34" charset="-120"/>
                <a:cs typeface="Arial Unicode MS" pitchFamily="34" charset="-120"/>
              </a:rPr>
              <a:t>類考生</a:t>
            </a:r>
            <a:r>
              <a:rPr lang="en-US" altLang="zh-TW" sz="1800">
                <a:solidFill>
                  <a:srgbClr val="000000"/>
                </a:solidFill>
                <a:latin typeface="Arial Unicode MS" pitchFamily="34" charset="-120"/>
                <a:ea typeface="Arial Unicode MS" pitchFamily="34" charset="-120"/>
                <a:cs typeface="Arial Unicode MS" pitchFamily="34" charset="-120"/>
              </a:rPr>
              <a:t>)</a:t>
            </a:r>
          </a:p>
        </p:txBody>
      </p:sp>
      <p:sp>
        <p:nvSpPr>
          <p:cNvPr id="217096" name="Rectangle 9"/>
          <p:cNvSpPr>
            <a:spLocks noChangeArrowheads="1"/>
          </p:cNvSpPr>
          <p:nvPr/>
        </p:nvSpPr>
        <p:spPr bwMode="auto">
          <a:xfrm>
            <a:off x="5219700" y="3213100"/>
            <a:ext cx="1006475" cy="936625"/>
          </a:xfrm>
          <a:prstGeom prst="rect">
            <a:avLst/>
          </a:prstGeom>
          <a:solidFill>
            <a:srgbClr val="FFFF99"/>
          </a:solidFill>
          <a:ln w="9525">
            <a:solidFill>
              <a:schemeClr val="tx1"/>
            </a:solidFill>
            <a:miter lim="800000"/>
            <a:headEnd/>
            <a:tailEnd/>
          </a:ln>
        </p:spPr>
        <p:txBody>
          <a:bodyPr wrap="none" anchor="ctr"/>
          <a:lstStyle/>
          <a:p>
            <a:pPr algn="ctr"/>
            <a:r>
              <a:rPr lang="zh-TW" altLang="en-US" sz="1800">
                <a:solidFill>
                  <a:srgbClr val="000000"/>
                </a:solidFill>
                <a:latin typeface="Arial Unicode MS" pitchFamily="34" charset="-120"/>
                <a:ea typeface="Arial Unicode MS" pitchFamily="34" charset="-120"/>
                <a:cs typeface="Arial Unicode MS" pitchFamily="34" charset="-120"/>
              </a:rPr>
              <a:t>二技</a:t>
            </a:r>
          </a:p>
          <a:p>
            <a:pPr algn="ctr"/>
            <a:r>
              <a:rPr lang="zh-TW" altLang="en-US" sz="1800">
                <a:solidFill>
                  <a:srgbClr val="000000"/>
                </a:solidFill>
                <a:latin typeface="Arial Unicode MS" pitchFamily="34" charset="-120"/>
                <a:ea typeface="Arial Unicode MS" pitchFamily="34" charset="-120"/>
                <a:cs typeface="Arial Unicode MS" pitchFamily="34" charset="-120"/>
              </a:rPr>
              <a:t>技優入學</a:t>
            </a:r>
          </a:p>
          <a:p>
            <a:pPr algn="ctr"/>
            <a:r>
              <a:rPr lang="en-US" altLang="zh-TW" sz="1800">
                <a:solidFill>
                  <a:srgbClr val="000000"/>
                </a:solidFill>
                <a:latin typeface="Arial Unicode MS" pitchFamily="34" charset="-120"/>
                <a:ea typeface="Arial Unicode MS" pitchFamily="34" charset="-120"/>
                <a:cs typeface="Arial Unicode MS" pitchFamily="34" charset="-120"/>
              </a:rPr>
              <a:t>(</a:t>
            </a:r>
            <a:r>
              <a:rPr lang="zh-TW" altLang="en-US" sz="1800">
                <a:solidFill>
                  <a:srgbClr val="000000"/>
                </a:solidFill>
                <a:latin typeface="Arial Unicode MS" pitchFamily="34" charset="-120"/>
                <a:ea typeface="Arial Unicode MS" pitchFamily="34" charset="-120"/>
                <a:cs typeface="Arial Unicode MS" pitchFamily="34" charset="-120"/>
              </a:rPr>
              <a:t>日間部</a:t>
            </a:r>
            <a:r>
              <a:rPr lang="en-US" altLang="zh-TW" sz="1800">
                <a:solidFill>
                  <a:srgbClr val="000000"/>
                </a:solidFill>
                <a:latin typeface="Arial Unicode MS" pitchFamily="34" charset="-120"/>
                <a:ea typeface="Arial Unicode MS" pitchFamily="34" charset="-120"/>
                <a:cs typeface="Arial Unicode MS" pitchFamily="34" charset="-120"/>
              </a:rPr>
              <a:t>)</a:t>
            </a:r>
          </a:p>
        </p:txBody>
      </p:sp>
      <p:sp>
        <p:nvSpPr>
          <p:cNvPr id="217097" name="Rectangle 10"/>
          <p:cNvSpPr>
            <a:spLocks noChangeArrowheads="1"/>
          </p:cNvSpPr>
          <p:nvPr/>
        </p:nvSpPr>
        <p:spPr bwMode="auto">
          <a:xfrm>
            <a:off x="684213" y="5156200"/>
            <a:ext cx="5183187" cy="503238"/>
          </a:xfrm>
          <a:prstGeom prst="rect">
            <a:avLst/>
          </a:prstGeom>
          <a:solidFill>
            <a:schemeClr val="accent1"/>
          </a:solidFill>
          <a:ln w="9525">
            <a:solidFill>
              <a:schemeClr val="tx1"/>
            </a:solidFill>
            <a:miter lim="800000"/>
            <a:headEnd/>
            <a:tailEnd/>
          </a:ln>
        </p:spPr>
        <p:txBody>
          <a:bodyPr wrap="none" anchor="ctr"/>
          <a:lstStyle/>
          <a:p>
            <a:pPr algn="ctr"/>
            <a:r>
              <a:rPr lang="zh-TW" altLang="en-US" sz="1800">
                <a:solidFill>
                  <a:srgbClr val="000000"/>
                </a:solidFill>
                <a:latin typeface="Arial Unicode MS" pitchFamily="34" charset="-120"/>
                <a:ea typeface="Arial Unicode MS" pitchFamily="34" charset="-120"/>
                <a:cs typeface="Arial Unicode MS" pitchFamily="34" charset="-120"/>
              </a:rPr>
              <a:t>快樂的二技生</a:t>
            </a:r>
          </a:p>
        </p:txBody>
      </p:sp>
      <p:sp>
        <p:nvSpPr>
          <p:cNvPr id="217098" name="Rectangle 11"/>
          <p:cNvSpPr>
            <a:spLocks noChangeArrowheads="1"/>
          </p:cNvSpPr>
          <p:nvPr/>
        </p:nvSpPr>
        <p:spPr bwMode="auto">
          <a:xfrm>
            <a:off x="6011863" y="5156200"/>
            <a:ext cx="1584325" cy="503238"/>
          </a:xfrm>
          <a:prstGeom prst="rect">
            <a:avLst/>
          </a:prstGeom>
          <a:solidFill>
            <a:schemeClr val="accent1"/>
          </a:solidFill>
          <a:ln w="9525">
            <a:solidFill>
              <a:schemeClr val="tx1"/>
            </a:solidFill>
            <a:miter lim="800000"/>
            <a:headEnd/>
            <a:tailEnd/>
          </a:ln>
        </p:spPr>
        <p:txBody>
          <a:bodyPr wrap="none" anchor="ctr"/>
          <a:lstStyle/>
          <a:p>
            <a:pPr algn="ctr"/>
            <a:r>
              <a:rPr lang="zh-TW" altLang="en-US" sz="1600">
                <a:solidFill>
                  <a:srgbClr val="000000"/>
                </a:solidFill>
                <a:latin typeface="Arial Unicode MS" pitchFamily="34" charset="-120"/>
                <a:ea typeface="Arial Unicode MS" pitchFamily="34" charset="-120"/>
                <a:cs typeface="Arial Unicode MS" pitchFamily="34" charset="-120"/>
              </a:rPr>
              <a:t>快樂的大學生</a:t>
            </a:r>
            <a:r>
              <a:rPr lang="en-US" altLang="zh-TW" sz="1600">
                <a:solidFill>
                  <a:srgbClr val="000000"/>
                </a:solidFill>
                <a:latin typeface="Arial Unicode MS" pitchFamily="34" charset="-120"/>
                <a:ea typeface="Arial Unicode MS" pitchFamily="34" charset="-120"/>
                <a:cs typeface="Arial Unicode MS" pitchFamily="34" charset="-120"/>
              </a:rPr>
              <a:t>/</a:t>
            </a:r>
            <a:br>
              <a:rPr lang="en-US" altLang="zh-TW" sz="1600">
                <a:solidFill>
                  <a:srgbClr val="000000"/>
                </a:solidFill>
                <a:latin typeface="Arial Unicode MS" pitchFamily="34" charset="-120"/>
                <a:ea typeface="Arial Unicode MS" pitchFamily="34" charset="-120"/>
                <a:cs typeface="Arial Unicode MS" pitchFamily="34" charset="-120"/>
              </a:rPr>
            </a:br>
            <a:r>
              <a:rPr lang="zh-TW" altLang="en-US" sz="1600">
                <a:solidFill>
                  <a:srgbClr val="000000"/>
                </a:solidFill>
                <a:latin typeface="Arial Unicode MS" pitchFamily="34" charset="-120"/>
                <a:ea typeface="Arial Unicode MS" pitchFamily="34" charset="-120"/>
                <a:cs typeface="Arial Unicode MS" pitchFamily="34" charset="-120"/>
              </a:rPr>
              <a:t>四技生</a:t>
            </a:r>
          </a:p>
        </p:txBody>
      </p:sp>
      <p:sp>
        <p:nvSpPr>
          <p:cNvPr id="217099" name="Rectangle 12"/>
          <p:cNvSpPr>
            <a:spLocks noChangeArrowheads="1"/>
          </p:cNvSpPr>
          <p:nvPr/>
        </p:nvSpPr>
        <p:spPr bwMode="auto">
          <a:xfrm>
            <a:off x="684213" y="5948363"/>
            <a:ext cx="7848600" cy="503237"/>
          </a:xfrm>
          <a:prstGeom prst="rect">
            <a:avLst/>
          </a:prstGeom>
          <a:solidFill>
            <a:schemeClr val="accent1"/>
          </a:solidFill>
          <a:ln w="9525">
            <a:solidFill>
              <a:schemeClr val="tx1"/>
            </a:solidFill>
            <a:miter lim="800000"/>
            <a:headEnd/>
            <a:tailEnd/>
          </a:ln>
        </p:spPr>
        <p:txBody>
          <a:bodyPr wrap="none" anchor="ctr"/>
          <a:lstStyle/>
          <a:p>
            <a:pPr algn="ctr"/>
            <a:r>
              <a:rPr lang="zh-TW" altLang="en-US" sz="1800">
                <a:solidFill>
                  <a:srgbClr val="000000"/>
                </a:solidFill>
                <a:latin typeface="Arial Unicode MS" pitchFamily="34" charset="-120"/>
                <a:ea typeface="Arial Unicode MS" pitchFamily="34" charset="-120"/>
                <a:cs typeface="Arial Unicode MS" pitchFamily="34" charset="-120"/>
              </a:rPr>
              <a:t>報考研究所碩士班</a:t>
            </a:r>
          </a:p>
        </p:txBody>
      </p:sp>
      <p:sp>
        <p:nvSpPr>
          <p:cNvPr id="217100" name="Rectangle 13"/>
          <p:cNvSpPr>
            <a:spLocks noChangeArrowheads="1"/>
          </p:cNvSpPr>
          <p:nvPr/>
        </p:nvSpPr>
        <p:spPr bwMode="auto">
          <a:xfrm>
            <a:off x="2124075" y="3213100"/>
            <a:ext cx="1439863" cy="936625"/>
          </a:xfrm>
          <a:prstGeom prst="rect">
            <a:avLst/>
          </a:prstGeom>
          <a:solidFill>
            <a:srgbClr val="FFFF99"/>
          </a:solidFill>
          <a:ln w="9525">
            <a:solidFill>
              <a:schemeClr val="tx1"/>
            </a:solidFill>
            <a:miter lim="800000"/>
            <a:headEnd/>
            <a:tailEnd/>
          </a:ln>
        </p:spPr>
        <p:txBody>
          <a:bodyPr wrap="none" anchor="ctr"/>
          <a:lstStyle/>
          <a:p>
            <a:pPr algn="ctr"/>
            <a:r>
              <a:rPr lang="zh-TW" altLang="en-US" sz="1800">
                <a:solidFill>
                  <a:srgbClr val="000000"/>
                </a:solidFill>
                <a:latin typeface="Arial Unicode MS" pitchFamily="34" charset="-120"/>
                <a:ea typeface="Arial Unicode MS" pitchFamily="34" charset="-120"/>
                <a:cs typeface="Arial Unicode MS" pitchFamily="34" charset="-120"/>
              </a:rPr>
              <a:t>二技日間部</a:t>
            </a:r>
          </a:p>
          <a:p>
            <a:pPr algn="ctr"/>
            <a:r>
              <a:rPr lang="zh-TW" altLang="en-US" sz="1800">
                <a:solidFill>
                  <a:srgbClr val="000000"/>
                </a:solidFill>
                <a:latin typeface="Arial Unicode MS" pitchFamily="34" charset="-120"/>
                <a:ea typeface="Arial Unicode MS" pitchFamily="34" charset="-120"/>
                <a:cs typeface="Arial Unicode MS" pitchFamily="34" charset="-120"/>
              </a:rPr>
              <a:t>申請入學</a:t>
            </a:r>
            <a:endParaRPr lang="en-US" altLang="zh-TW" sz="1800">
              <a:solidFill>
                <a:srgbClr val="000000"/>
              </a:solidFill>
              <a:latin typeface="Arial Unicode MS" pitchFamily="34" charset="-120"/>
              <a:ea typeface="Arial Unicode MS" pitchFamily="34" charset="-120"/>
              <a:cs typeface="Arial Unicode MS" pitchFamily="34" charset="-120"/>
            </a:endParaRPr>
          </a:p>
          <a:p>
            <a:pPr algn="ctr"/>
            <a:r>
              <a:rPr lang="en-US" altLang="zh-TW" sz="1800">
                <a:solidFill>
                  <a:srgbClr val="000000"/>
                </a:solidFill>
                <a:latin typeface="Arial Unicode MS" pitchFamily="34" charset="-120"/>
                <a:ea typeface="Arial Unicode MS" pitchFamily="34" charset="-120"/>
                <a:cs typeface="Arial Unicode MS" pitchFamily="34" charset="-120"/>
              </a:rPr>
              <a:t>(</a:t>
            </a:r>
            <a:r>
              <a:rPr lang="zh-TW" altLang="en-US" sz="1800">
                <a:solidFill>
                  <a:srgbClr val="000000"/>
                </a:solidFill>
                <a:latin typeface="Arial Unicode MS" pitchFamily="34" charset="-120"/>
                <a:ea typeface="Arial Unicode MS" pitchFamily="34" charset="-120"/>
                <a:cs typeface="Arial Unicode MS" pitchFamily="34" charset="-120"/>
              </a:rPr>
              <a:t>單獨招生</a:t>
            </a:r>
            <a:r>
              <a:rPr lang="en-US" altLang="zh-TW" sz="1800">
                <a:solidFill>
                  <a:srgbClr val="000000"/>
                </a:solidFill>
                <a:latin typeface="Arial Unicode MS" pitchFamily="34" charset="-120"/>
                <a:ea typeface="Arial Unicode MS" pitchFamily="34" charset="-120"/>
                <a:cs typeface="Arial Unicode MS" pitchFamily="34" charset="-120"/>
              </a:rPr>
              <a:t>)</a:t>
            </a:r>
            <a:endParaRPr lang="zh-TW" altLang="en-US" sz="1800">
              <a:solidFill>
                <a:srgbClr val="000000"/>
              </a:solidFill>
              <a:latin typeface="Arial Unicode MS" pitchFamily="34" charset="-120"/>
              <a:ea typeface="Arial Unicode MS" pitchFamily="34" charset="-120"/>
              <a:cs typeface="Arial Unicode MS" pitchFamily="34" charset="-120"/>
            </a:endParaRPr>
          </a:p>
        </p:txBody>
      </p:sp>
      <p:sp>
        <p:nvSpPr>
          <p:cNvPr id="217101" name="Rectangle 14"/>
          <p:cNvSpPr>
            <a:spLocks noChangeArrowheads="1"/>
          </p:cNvSpPr>
          <p:nvPr/>
        </p:nvSpPr>
        <p:spPr bwMode="auto">
          <a:xfrm>
            <a:off x="3708400" y="3213100"/>
            <a:ext cx="1366838" cy="936625"/>
          </a:xfrm>
          <a:prstGeom prst="rect">
            <a:avLst/>
          </a:prstGeom>
          <a:solidFill>
            <a:srgbClr val="FFFF99"/>
          </a:solidFill>
          <a:ln w="9525">
            <a:solidFill>
              <a:schemeClr val="tx1"/>
            </a:solidFill>
            <a:miter lim="800000"/>
            <a:headEnd/>
            <a:tailEnd/>
          </a:ln>
        </p:spPr>
        <p:txBody>
          <a:bodyPr wrap="none" anchor="ctr"/>
          <a:lstStyle/>
          <a:p>
            <a:pPr algn="ctr"/>
            <a:r>
              <a:rPr lang="zh-TW" altLang="en-US" sz="1800">
                <a:solidFill>
                  <a:srgbClr val="000000"/>
                </a:solidFill>
                <a:latin typeface="Arial Unicode MS" pitchFamily="34" charset="-120"/>
                <a:ea typeface="Arial Unicode MS" pitchFamily="34" charset="-120"/>
                <a:cs typeface="Arial Unicode MS" pitchFamily="34" charset="-120"/>
              </a:rPr>
              <a:t>二技進修部</a:t>
            </a:r>
          </a:p>
          <a:p>
            <a:pPr algn="ctr"/>
            <a:r>
              <a:rPr lang="zh-TW" altLang="en-US" sz="1800">
                <a:solidFill>
                  <a:srgbClr val="000000"/>
                </a:solidFill>
                <a:latin typeface="Arial Unicode MS" pitchFamily="34" charset="-120"/>
                <a:ea typeface="Arial Unicode MS" pitchFamily="34" charset="-120"/>
                <a:cs typeface="Arial Unicode MS" pitchFamily="34" charset="-120"/>
              </a:rPr>
              <a:t>申請入學</a:t>
            </a:r>
            <a:endParaRPr lang="en-US" altLang="zh-TW" sz="1800">
              <a:solidFill>
                <a:srgbClr val="000000"/>
              </a:solidFill>
              <a:latin typeface="Arial Unicode MS" pitchFamily="34" charset="-120"/>
              <a:ea typeface="Arial Unicode MS" pitchFamily="34" charset="-120"/>
              <a:cs typeface="Arial Unicode MS" pitchFamily="34" charset="-120"/>
            </a:endParaRPr>
          </a:p>
          <a:p>
            <a:pPr algn="ctr"/>
            <a:r>
              <a:rPr lang="en-US" altLang="zh-TW" sz="1800">
                <a:solidFill>
                  <a:srgbClr val="000000"/>
                </a:solidFill>
                <a:latin typeface="Arial Unicode MS" pitchFamily="34" charset="-120"/>
                <a:ea typeface="Arial Unicode MS" pitchFamily="34" charset="-120"/>
                <a:cs typeface="Arial Unicode MS" pitchFamily="34" charset="-120"/>
              </a:rPr>
              <a:t>(</a:t>
            </a:r>
            <a:r>
              <a:rPr lang="zh-TW" altLang="en-US" sz="1800">
                <a:solidFill>
                  <a:srgbClr val="000000"/>
                </a:solidFill>
                <a:latin typeface="Arial Unicode MS" pitchFamily="34" charset="-120"/>
                <a:ea typeface="Arial Unicode MS" pitchFamily="34" charset="-120"/>
                <a:cs typeface="Arial Unicode MS" pitchFamily="34" charset="-120"/>
              </a:rPr>
              <a:t>單獨招生</a:t>
            </a:r>
            <a:r>
              <a:rPr lang="en-US" altLang="zh-TW" sz="1800">
                <a:solidFill>
                  <a:srgbClr val="000000"/>
                </a:solidFill>
                <a:latin typeface="Arial Unicode MS" pitchFamily="34" charset="-120"/>
                <a:ea typeface="Arial Unicode MS" pitchFamily="34" charset="-120"/>
                <a:cs typeface="Arial Unicode MS" pitchFamily="34" charset="-120"/>
              </a:rPr>
              <a:t>)</a:t>
            </a:r>
            <a:endParaRPr lang="zh-TW" altLang="en-US" sz="1800">
              <a:solidFill>
                <a:srgbClr val="000000"/>
              </a:solidFill>
              <a:latin typeface="Arial Unicode MS" pitchFamily="34" charset="-120"/>
              <a:ea typeface="Arial Unicode MS" pitchFamily="34" charset="-120"/>
              <a:cs typeface="Arial Unicode MS" pitchFamily="34" charset="-120"/>
            </a:endParaRPr>
          </a:p>
        </p:txBody>
      </p:sp>
      <p:sp>
        <p:nvSpPr>
          <p:cNvPr id="217102" name="Line 15"/>
          <p:cNvSpPr>
            <a:spLocks noChangeShapeType="1"/>
          </p:cNvSpPr>
          <p:nvPr/>
        </p:nvSpPr>
        <p:spPr bwMode="auto">
          <a:xfrm>
            <a:off x="1331913" y="2779713"/>
            <a:ext cx="0" cy="433387"/>
          </a:xfrm>
          <a:prstGeom prst="line">
            <a:avLst/>
          </a:prstGeom>
          <a:noFill/>
          <a:ln w="9525">
            <a:solidFill>
              <a:schemeClr val="tx1"/>
            </a:solidFill>
            <a:round/>
            <a:headEnd/>
            <a:tailEnd type="triangle" w="med" len="med"/>
          </a:ln>
        </p:spPr>
        <p:txBody>
          <a:bodyPr/>
          <a:lstStyle/>
          <a:p>
            <a:endParaRPr lang="zh-TW" altLang="en-US"/>
          </a:p>
        </p:txBody>
      </p:sp>
      <p:sp>
        <p:nvSpPr>
          <p:cNvPr id="217103" name="Line 16"/>
          <p:cNvSpPr>
            <a:spLocks noChangeShapeType="1"/>
          </p:cNvSpPr>
          <p:nvPr/>
        </p:nvSpPr>
        <p:spPr bwMode="auto">
          <a:xfrm>
            <a:off x="2555875" y="2779713"/>
            <a:ext cx="0" cy="433387"/>
          </a:xfrm>
          <a:prstGeom prst="line">
            <a:avLst/>
          </a:prstGeom>
          <a:noFill/>
          <a:ln w="9525">
            <a:solidFill>
              <a:schemeClr val="tx1"/>
            </a:solidFill>
            <a:round/>
            <a:headEnd/>
            <a:tailEnd type="triangle" w="med" len="med"/>
          </a:ln>
        </p:spPr>
        <p:txBody>
          <a:bodyPr/>
          <a:lstStyle/>
          <a:p>
            <a:endParaRPr lang="zh-TW" altLang="en-US"/>
          </a:p>
        </p:txBody>
      </p:sp>
      <p:sp>
        <p:nvSpPr>
          <p:cNvPr id="217104" name="Line 17"/>
          <p:cNvSpPr>
            <a:spLocks noChangeShapeType="1"/>
          </p:cNvSpPr>
          <p:nvPr/>
        </p:nvSpPr>
        <p:spPr bwMode="auto">
          <a:xfrm flipH="1">
            <a:off x="4643438" y="1771650"/>
            <a:ext cx="0" cy="1441450"/>
          </a:xfrm>
          <a:prstGeom prst="line">
            <a:avLst/>
          </a:prstGeom>
          <a:noFill/>
          <a:ln w="9525">
            <a:solidFill>
              <a:schemeClr val="tx1"/>
            </a:solidFill>
            <a:round/>
            <a:headEnd/>
            <a:tailEnd type="triangle" w="med" len="med"/>
          </a:ln>
        </p:spPr>
        <p:txBody>
          <a:bodyPr/>
          <a:lstStyle/>
          <a:p>
            <a:endParaRPr lang="zh-TW" altLang="en-US"/>
          </a:p>
        </p:txBody>
      </p:sp>
      <p:sp>
        <p:nvSpPr>
          <p:cNvPr id="217105" name="Line 18"/>
          <p:cNvSpPr>
            <a:spLocks noChangeShapeType="1"/>
          </p:cNvSpPr>
          <p:nvPr/>
        </p:nvSpPr>
        <p:spPr bwMode="auto">
          <a:xfrm>
            <a:off x="5795963" y="2779713"/>
            <a:ext cx="0" cy="433387"/>
          </a:xfrm>
          <a:prstGeom prst="line">
            <a:avLst/>
          </a:prstGeom>
          <a:noFill/>
          <a:ln w="9525">
            <a:solidFill>
              <a:schemeClr val="tx1"/>
            </a:solidFill>
            <a:round/>
            <a:headEnd/>
            <a:tailEnd type="triangle" w="med" len="med"/>
          </a:ln>
        </p:spPr>
        <p:txBody>
          <a:bodyPr/>
          <a:lstStyle/>
          <a:p>
            <a:endParaRPr lang="zh-TW" altLang="en-US"/>
          </a:p>
        </p:txBody>
      </p:sp>
      <p:sp>
        <p:nvSpPr>
          <p:cNvPr id="217106" name="Line 21"/>
          <p:cNvSpPr>
            <a:spLocks noChangeShapeType="1"/>
          </p:cNvSpPr>
          <p:nvPr/>
        </p:nvSpPr>
        <p:spPr bwMode="auto">
          <a:xfrm>
            <a:off x="3059113" y="2779713"/>
            <a:ext cx="1152525" cy="433387"/>
          </a:xfrm>
          <a:prstGeom prst="line">
            <a:avLst/>
          </a:prstGeom>
          <a:noFill/>
          <a:ln w="9525">
            <a:solidFill>
              <a:schemeClr val="tx1"/>
            </a:solidFill>
            <a:round/>
            <a:headEnd/>
            <a:tailEnd type="triangle" w="med" len="med"/>
          </a:ln>
        </p:spPr>
        <p:txBody>
          <a:bodyPr/>
          <a:lstStyle/>
          <a:p>
            <a:endParaRPr lang="zh-TW" altLang="en-US"/>
          </a:p>
        </p:txBody>
      </p:sp>
      <p:sp>
        <p:nvSpPr>
          <p:cNvPr id="217107" name="Rectangle 22"/>
          <p:cNvSpPr>
            <a:spLocks noChangeArrowheads="1"/>
          </p:cNvSpPr>
          <p:nvPr/>
        </p:nvSpPr>
        <p:spPr bwMode="auto">
          <a:xfrm>
            <a:off x="6372225" y="3213100"/>
            <a:ext cx="1223963" cy="936625"/>
          </a:xfrm>
          <a:prstGeom prst="rect">
            <a:avLst/>
          </a:prstGeom>
          <a:solidFill>
            <a:srgbClr val="FFFF99"/>
          </a:solidFill>
          <a:ln w="9525">
            <a:solidFill>
              <a:schemeClr val="tx1"/>
            </a:solidFill>
            <a:miter lim="800000"/>
            <a:headEnd/>
            <a:tailEnd/>
          </a:ln>
        </p:spPr>
        <p:txBody>
          <a:bodyPr wrap="none" anchor="ctr"/>
          <a:lstStyle/>
          <a:p>
            <a:pPr algn="ctr"/>
            <a:r>
              <a:rPr lang="zh-TW" altLang="en-US" sz="1800">
                <a:solidFill>
                  <a:srgbClr val="000000"/>
                </a:solidFill>
                <a:latin typeface="Arial Unicode MS" pitchFamily="34" charset="-120"/>
                <a:ea typeface="Arial Unicode MS" pitchFamily="34" charset="-120"/>
                <a:cs typeface="Arial Unicode MS" pitchFamily="34" charset="-120"/>
              </a:rPr>
              <a:t>大學或四技</a:t>
            </a:r>
          </a:p>
          <a:p>
            <a:pPr algn="ctr"/>
            <a:r>
              <a:rPr lang="zh-TW" altLang="en-US" sz="1800">
                <a:solidFill>
                  <a:srgbClr val="000000"/>
                </a:solidFill>
                <a:latin typeface="Arial Unicode MS" pitchFamily="34" charset="-120"/>
                <a:ea typeface="Arial Unicode MS" pitchFamily="34" charset="-120"/>
                <a:cs typeface="Arial Unicode MS" pitchFamily="34" charset="-120"/>
              </a:rPr>
              <a:t>轉學考</a:t>
            </a:r>
          </a:p>
        </p:txBody>
      </p:sp>
      <p:sp>
        <p:nvSpPr>
          <p:cNvPr id="217108" name="Line 24"/>
          <p:cNvSpPr>
            <a:spLocks noChangeShapeType="1"/>
          </p:cNvSpPr>
          <p:nvPr/>
        </p:nvSpPr>
        <p:spPr bwMode="auto">
          <a:xfrm>
            <a:off x="2843213" y="4148138"/>
            <a:ext cx="0" cy="288925"/>
          </a:xfrm>
          <a:prstGeom prst="line">
            <a:avLst/>
          </a:prstGeom>
          <a:noFill/>
          <a:ln w="9525">
            <a:solidFill>
              <a:schemeClr val="tx1"/>
            </a:solidFill>
            <a:round/>
            <a:headEnd/>
            <a:tailEnd type="triangle" w="med" len="med"/>
          </a:ln>
        </p:spPr>
        <p:txBody>
          <a:bodyPr/>
          <a:lstStyle/>
          <a:p>
            <a:endParaRPr lang="zh-TW" altLang="en-US"/>
          </a:p>
        </p:txBody>
      </p:sp>
      <p:sp>
        <p:nvSpPr>
          <p:cNvPr id="217109" name="Line 25"/>
          <p:cNvSpPr>
            <a:spLocks noChangeShapeType="1"/>
          </p:cNvSpPr>
          <p:nvPr/>
        </p:nvSpPr>
        <p:spPr bwMode="auto">
          <a:xfrm flipH="1">
            <a:off x="7019925" y="1771650"/>
            <a:ext cx="0" cy="1441450"/>
          </a:xfrm>
          <a:prstGeom prst="line">
            <a:avLst/>
          </a:prstGeom>
          <a:noFill/>
          <a:ln w="9525">
            <a:solidFill>
              <a:schemeClr val="tx1"/>
            </a:solidFill>
            <a:round/>
            <a:headEnd/>
            <a:tailEnd type="triangle" w="med" len="med"/>
          </a:ln>
        </p:spPr>
        <p:txBody>
          <a:bodyPr/>
          <a:lstStyle/>
          <a:p>
            <a:endParaRPr lang="zh-TW" altLang="en-US"/>
          </a:p>
        </p:txBody>
      </p:sp>
      <p:sp>
        <p:nvSpPr>
          <p:cNvPr id="217110" name="Line 26"/>
          <p:cNvSpPr>
            <a:spLocks noChangeShapeType="1"/>
          </p:cNvSpPr>
          <p:nvPr/>
        </p:nvSpPr>
        <p:spPr bwMode="auto">
          <a:xfrm flipH="1">
            <a:off x="4356100" y="4148138"/>
            <a:ext cx="0" cy="288925"/>
          </a:xfrm>
          <a:prstGeom prst="line">
            <a:avLst/>
          </a:prstGeom>
          <a:noFill/>
          <a:ln w="9525">
            <a:solidFill>
              <a:schemeClr val="tx1"/>
            </a:solidFill>
            <a:round/>
            <a:headEnd/>
            <a:tailEnd type="triangle" w="med" len="med"/>
          </a:ln>
        </p:spPr>
        <p:txBody>
          <a:bodyPr/>
          <a:lstStyle/>
          <a:p>
            <a:endParaRPr lang="zh-TW" altLang="en-US"/>
          </a:p>
        </p:txBody>
      </p:sp>
      <p:sp>
        <p:nvSpPr>
          <p:cNvPr id="217111" name="Line 27"/>
          <p:cNvSpPr>
            <a:spLocks noChangeShapeType="1"/>
          </p:cNvSpPr>
          <p:nvPr/>
        </p:nvSpPr>
        <p:spPr bwMode="auto">
          <a:xfrm flipH="1">
            <a:off x="5724525" y="4148138"/>
            <a:ext cx="0" cy="288925"/>
          </a:xfrm>
          <a:prstGeom prst="line">
            <a:avLst/>
          </a:prstGeom>
          <a:noFill/>
          <a:ln w="9525">
            <a:solidFill>
              <a:schemeClr val="tx1"/>
            </a:solidFill>
            <a:round/>
            <a:headEnd/>
            <a:tailEnd type="triangle" w="med" len="med"/>
          </a:ln>
        </p:spPr>
        <p:txBody>
          <a:bodyPr/>
          <a:lstStyle/>
          <a:p>
            <a:endParaRPr lang="zh-TW" altLang="en-US"/>
          </a:p>
        </p:txBody>
      </p:sp>
      <p:sp>
        <p:nvSpPr>
          <p:cNvPr id="217112" name="Line 28"/>
          <p:cNvSpPr>
            <a:spLocks noChangeShapeType="1"/>
          </p:cNvSpPr>
          <p:nvPr/>
        </p:nvSpPr>
        <p:spPr bwMode="auto">
          <a:xfrm flipH="1">
            <a:off x="6948488" y="4148138"/>
            <a:ext cx="0" cy="288925"/>
          </a:xfrm>
          <a:prstGeom prst="line">
            <a:avLst/>
          </a:prstGeom>
          <a:noFill/>
          <a:ln w="9525">
            <a:solidFill>
              <a:schemeClr val="tx1"/>
            </a:solidFill>
            <a:round/>
            <a:headEnd/>
            <a:tailEnd type="triangle" w="med" len="med"/>
          </a:ln>
        </p:spPr>
        <p:txBody>
          <a:bodyPr/>
          <a:lstStyle/>
          <a:p>
            <a:endParaRPr lang="zh-TW" altLang="en-US"/>
          </a:p>
        </p:txBody>
      </p:sp>
      <p:sp>
        <p:nvSpPr>
          <p:cNvPr id="217113" name="Rectangle 29"/>
          <p:cNvSpPr>
            <a:spLocks noChangeArrowheads="1"/>
          </p:cNvSpPr>
          <p:nvPr/>
        </p:nvSpPr>
        <p:spPr bwMode="auto">
          <a:xfrm>
            <a:off x="7740650" y="3213100"/>
            <a:ext cx="865188" cy="1871663"/>
          </a:xfrm>
          <a:prstGeom prst="rect">
            <a:avLst/>
          </a:prstGeom>
          <a:solidFill>
            <a:schemeClr val="accent1"/>
          </a:solidFill>
          <a:ln w="9525">
            <a:solidFill>
              <a:schemeClr val="tx1"/>
            </a:solidFill>
            <a:miter lim="800000"/>
            <a:headEnd/>
            <a:tailEnd/>
          </a:ln>
        </p:spPr>
        <p:txBody>
          <a:bodyPr wrap="none" anchor="ctr"/>
          <a:lstStyle/>
          <a:p>
            <a:pPr algn="ctr"/>
            <a:r>
              <a:rPr lang="zh-TW" altLang="en-US" sz="1600">
                <a:solidFill>
                  <a:srgbClr val="000000"/>
                </a:solidFill>
                <a:latin typeface="Arial Unicode MS" pitchFamily="34" charset="-120"/>
                <a:ea typeface="Arial Unicode MS" pitchFamily="34" charset="-120"/>
                <a:cs typeface="Arial Unicode MS" pitchFamily="34" charset="-120"/>
              </a:rPr>
              <a:t>畢業三年</a:t>
            </a:r>
          </a:p>
          <a:p>
            <a:pPr algn="ctr"/>
            <a:r>
              <a:rPr lang="zh-TW" altLang="en-US" sz="1600">
                <a:solidFill>
                  <a:srgbClr val="000000"/>
                </a:solidFill>
                <a:latin typeface="Arial Unicode MS" pitchFamily="34" charset="-120"/>
                <a:ea typeface="Arial Unicode MS" pitchFamily="34" charset="-120"/>
                <a:cs typeface="Arial Unicode MS" pitchFamily="34" charset="-120"/>
              </a:rPr>
              <a:t>後且符合</a:t>
            </a:r>
          </a:p>
          <a:p>
            <a:pPr algn="ctr"/>
            <a:r>
              <a:rPr lang="zh-TW" altLang="en-US" sz="1600">
                <a:solidFill>
                  <a:srgbClr val="000000"/>
                </a:solidFill>
                <a:latin typeface="Arial Unicode MS" pitchFamily="34" charset="-120"/>
                <a:ea typeface="Arial Unicode MS" pitchFamily="34" charset="-120"/>
                <a:cs typeface="Arial Unicode MS" pitchFamily="34" charset="-120"/>
              </a:rPr>
              <a:t>簡章規定</a:t>
            </a:r>
          </a:p>
        </p:txBody>
      </p:sp>
      <p:sp>
        <p:nvSpPr>
          <p:cNvPr id="217114" name="Line 30"/>
          <p:cNvSpPr>
            <a:spLocks noChangeShapeType="1"/>
          </p:cNvSpPr>
          <p:nvPr/>
        </p:nvSpPr>
        <p:spPr bwMode="auto">
          <a:xfrm>
            <a:off x="3276600" y="5661025"/>
            <a:ext cx="0" cy="287338"/>
          </a:xfrm>
          <a:prstGeom prst="line">
            <a:avLst/>
          </a:prstGeom>
          <a:noFill/>
          <a:ln w="9525">
            <a:solidFill>
              <a:schemeClr val="tx1"/>
            </a:solidFill>
            <a:round/>
            <a:headEnd/>
            <a:tailEnd type="triangle" w="med" len="med"/>
          </a:ln>
        </p:spPr>
        <p:txBody>
          <a:bodyPr/>
          <a:lstStyle/>
          <a:p>
            <a:endParaRPr lang="zh-TW" altLang="en-US"/>
          </a:p>
        </p:txBody>
      </p:sp>
      <p:sp>
        <p:nvSpPr>
          <p:cNvPr id="217115" name="Line 31"/>
          <p:cNvSpPr>
            <a:spLocks noChangeShapeType="1"/>
          </p:cNvSpPr>
          <p:nvPr/>
        </p:nvSpPr>
        <p:spPr bwMode="auto">
          <a:xfrm flipH="1">
            <a:off x="6804025" y="5661025"/>
            <a:ext cx="0" cy="287338"/>
          </a:xfrm>
          <a:prstGeom prst="line">
            <a:avLst/>
          </a:prstGeom>
          <a:noFill/>
          <a:ln w="9525">
            <a:solidFill>
              <a:schemeClr val="tx1"/>
            </a:solidFill>
            <a:round/>
            <a:headEnd/>
            <a:tailEnd type="triangle" w="med" len="med"/>
          </a:ln>
        </p:spPr>
        <p:txBody>
          <a:bodyPr/>
          <a:lstStyle/>
          <a:p>
            <a:endParaRPr lang="zh-TW" altLang="en-US"/>
          </a:p>
        </p:txBody>
      </p:sp>
      <p:sp>
        <p:nvSpPr>
          <p:cNvPr id="217116" name="Line 32"/>
          <p:cNvSpPr>
            <a:spLocks noChangeShapeType="1"/>
          </p:cNvSpPr>
          <p:nvPr/>
        </p:nvSpPr>
        <p:spPr bwMode="auto">
          <a:xfrm>
            <a:off x="8172450" y="1771650"/>
            <a:ext cx="0" cy="1441450"/>
          </a:xfrm>
          <a:prstGeom prst="line">
            <a:avLst/>
          </a:prstGeom>
          <a:noFill/>
          <a:ln w="9525">
            <a:solidFill>
              <a:schemeClr val="tx1"/>
            </a:solidFill>
            <a:round/>
            <a:headEnd/>
            <a:tailEnd type="triangle" w="med" len="med"/>
          </a:ln>
        </p:spPr>
        <p:txBody>
          <a:bodyPr/>
          <a:lstStyle/>
          <a:p>
            <a:endParaRPr lang="zh-TW" altLang="en-US"/>
          </a:p>
        </p:txBody>
      </p:sp>
      <p:sp>
        <p:nvSpPr>
          <p:cNvPr id="217117" name="Line 33"/>
          <p:cNvSpPr>
            <a:spLocks noChangeShapeType="1"/>
          </p:cNvSpPr>
          <p:nvPr/>
        </p:nvSpPr>
        <p:spPr bwMode="auto">
          <a:xfrm>
            <a:off x="8172450" y="5084763"/>
            <a:ext cx="0" cy="863600"/>
          </a:xfrm>
          <a:prstGeom prst="line">
            <a:avLst/>
          </a:prstGeom>
          <a:noFill/>
          <a:ln w="9525">
            <a:solidFill>
              <a:schemeClr val="tx1"/>
            </a:solidFill>
            <a:round/>
            <a:headEnd/>
            <a:tailEnd type="triangle" w="med" len="med"/>
          </a:ln>
        </p:spPr>
        <p:txBody>
          <a:bodyPr/>
          <a:lstStyle/>
          <a:p>
            <a:endParaRPr lang="zh-TW" altLang="en-US"/>
          </a:p>
        </p:txBody>
      </p:sp>
      <p:sp>
        <p:nvSpPr>
          <p:cNvPr id="217118" name="Line 18"/>
          <p:cNvSpPr>
            <a:spLocks noChangeShapeType="1"/>
          </p:cNvSpPr>
          <p:nvPr/>
        </p:nvSpPr>
        <p:spPr bwMode="auto">
          <a:xfrm flipH="1">
            <a:off x="3059113" y="2779713"/>
            <a:ext cx="1152525" cy="433387"/>
          </a:xfrm>
          <a:prstGeom prst="line">
            <a:avLst/>
          </a:prstGeom>
          <a:noFill/>
          <a:ln w="9525">
            <a:solidFill>
              <a:schemeClr val="tx1"/>
            </a:solidFill>
            <a:round/>
            <a:headEnd/>
            <a:tailEnd type="triangle" w="med" len="med"/>
          </a:ln>
        </p:spPr>
        <p:txBody>
          <a:bodyPr/>
          <a:lstStyle/>
          <a:p>
            <a:endParaRPr lang="zh-TW" altLang="en-US"/>
          </a:p>
        </p:txBody>
      </p:sp>
      <p:sp>
        <p:nvSpPr>
          <p:cNvPr id="217119" name="Rectangle 19"/>
          <p:cNvSpPr>
            <a:spLocks noChangeArrowheads="1"/>
          </p:cNvSpPr>
          <p:nvPr/>
        </p:nvSpPr>
        <p:spPr bwMode="auto">
          <a:xfrm>
            <a:off x="2124075" y="4437063"/>
            <a:ext cx="5472113" cy="360362"/>
          </a:xfrm>
          <a:prstGeom prst="rect">
            <a:avLst/>
          </a:prstGeom>
          <a:solidFill>
            <a:srgbClr val="FFFF99"/>
          </a:solidFill>
          <a:ln w="9525">
            <a:solidFill>
              <a:schemeClr val="tx1"/>
            </a:solidFill>
            <a:miter lim="800000"/>
            <a:headEnd/>
            <a:tailEnd/>
          </a:ln>
        </p:spPr>
        <p:txBody>
          <a:bodyPr wrap="none" anchor="ctr"/>
          <a:lstStyle/>
          <a:p>
            <a:pPr algn="ctr"/>
            <a:r>
              <a:rPr lang="zh-TW" altLang="en-US" sz="1800">
                <a:solidFill>
                  <a:srgbClr val="000000"/>
                </a:solidFill>
                <a:latin typeface="Arial Unicode MS" pitchFamily="34" charset="-120"/>
                <a:ea typeface="Arial Unicode MS" pitchFamily="34" charset="-120"/>
                <a:cs typeface="Arial Unicode MS" pitchFamily="34" charset="-120"/>
              </a:rPr>
              <a:t>學校自辦考試、資料審查、面試或其他甄試項目</a:t>
            </a:r>
          </a:p>
        </p:txBody>
      </p:sp>
      <p:cxnSp>
        <p:nvCxnSpPr>
          <p:cNvPr id="34" name="直線接點 33"/>
          <p:cNvCxnSpPr/>
          <p:nvPr/>
        </p:nvCxnSpPr>
        <p:spPr>
          <a:xfrm>
            <a:off x="4211638" y="1771650"/>
            <a:ext cx="0" cy="1008063"/>
          </a:xfrm>
          <a:prstGeom prst="line">
            <a:avLst/>
          </a:prstGeom>
        </p:spPr>
        <p:style>
          <a:lnRef idx="1">
            <a:schemeClr val="dk1"/>
          </a:lnRef>
          <a:fillRef idx="0">
            <a:schemeClr val="dk1"/>
          </a:fillRef>
          <a:effectRef idx="0">
            <a:schemeClr val="dk1"/>
          </a:effectRef>
          <a:fontRef idx="minor">
            <a:schemeClr val="tx1"/>
          </a:fontRef>
        </p:style>
      </p:cxnSp>
      <p:sp>
        <p:nvSpPr>
          <p:cNvPr id="217121" name="Line 15"/>
          <p:cNvSpPr>
            <a:spLocks noChangeShapeType="1"/>
          </p:cNvSpPr>
          <p:nvPr/>
        </p:nvSpPr>
        <p:spPr bwMode="auto">
          <a:xfrm>
            <a:off x="1331913" y="4724400"/>
            <a:ext cx="0" cy="431800"/>
          </a:xfrm>
          <a:prstGeom prst="line">
            <a:avLst/>
          </a:prstGeom>
          <a:noFill/>
          <a:ln w="9525">
            <a:solidFill>
              <a:schemeClr val="tx1"/>
            </a:solidFill>
            <a:round/>
            <a:headEnd/>
            <a:tailEnd type="triangle" w="med" len="med"/>
          </a:ln>
        </p:spPr>
        <p:txBody>
          <a:bodyPr/>
          <a:lstStyle/>
          <a:p>
            <a:endParaRPr lang="zh-TW" altLang="en-US"/>
          </a:p>
        </p:txBody>
      </p:sp>
      <p:sp>
        <p:nvSpPr>
          <p:cNvPr id="217122" name="Line 24"/>
          <p:cNvSpPr>
            <a:spLocks noChangeShapeType="1"/>
          </p:cNvSpPr>
          <p:nvPr/>
        </p:nvSpPr>
        <p:spPr bwMode="auto">
          <a:xfrm>
            <a:off x="3276600" y="4797425"/>
            <a:ext cx="0" cy="358775"/>
          </a:xfrm>
          <a:prstGeom prst="line">
            <a:avLst/>
          </a:prstGeom>
          <a:noFill/>
          <a:ln w="9525">
            <a:solidFill>
              <a:schemeClr val="tx1"/>
            </a:solidFill>
            <a:round/>
            <a:headEnd/>
            <a:tailEnd type="triangle" w="med" len="med"/>
          </a:ln>
        </p:spPr>
        <p:txBody>
          <a:bodyPr/>
          <a:lstStyle/>
          <a:p>
            <a:endParaRPr lang="zh-TW" altLang="en-US"/>
          </a:p>
        </p:txBody>
      </p:sp>
      <p:sp>
        <p:nvSpPr>
          <p:cNvPr id="217123" name="Line 24"/>
          <p:cNvSpPr>
            <a:spLocks noChangeShapeType="1"/>
          </p:cNvSpPr>
          <p:nvPr/>
        </p:nvSpPr>
        <p:spPr bwMode="auto">
          <a:xfrm>
            <a:off x="6804025" y="4797425"/>
            <a:ext cx="0" cy="358775"/>
          </a:xfrm>
          <a:prstGeom prst="line">
            <a:avLst/>
          </a:prstGeom>
          <a:noFill/>
          <a:ln w="9525">
            <a:solidFill>
              <a:schemeClr val="tx1"/>
            </a:solidFill>
            <a:round/>
            <a:headEnd/>
            <a:tailEnd type="triangle" w="med" len="med"/>
          </a:ln>
        </p:spPr>
        <p:txBody>
          <a:bodyPr/>
          <a:lstStyle/>
          <a:p>
            <a:endParaRPr lang="zh-TW" altLang="en-US"/>
          </a:p>
        </p:txBody>
      </p:sp>
    </p:spTree>
  </p:cSld>
  <p:clrMapOvr>
    <a:masterClrMapping/>
  </p:clrMapOvr>
  <p:transition spd="slow">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ChangeArrowheads="1"/>
          </p:cNvSpPr>
          <p:nvPr/>
        </p:nvSpPr>
        <p:spPr bwMode="auto">
          <a:xfrm>
            <a:off x="755650" y="622300"/>
            <a:ext cx="5761038" cy="641350"/>
          </a:xfrm>
          <a:prstGeom prst="rect">
            <a:avLst/>
          </a:prstGeom>
          <a:noFill/>
          <a:ln w="9525">
            <a:noFill/>
            <a:miter lim="800000"/>
            <a:headEnd/>
            <a:tailEnd/>
          </a:ln>
          <a:effectLst>
            <a:prstShdw prst="shdw17" dist="17961" dir="2700000">
              <a:schemeClr val="accent1">
                <a:gamma/>
                <a:shade val="60000"/>
                <a:invGamma/>
              </a:schemeClr>
            </a:prstShdw>
          </a:effectLst>
        </p:spPr>
        <p:txBody>
          <a:bodyPr anchor="ctr">
            <a:spAutoFit/>
          </a:bodyPr>
          <a:lstStyle/>
          <a:p>
            <a:pPr eaLnBrk="0" hangingPunct="0">
              <a:defRPr/>
            </a:pPr>
            <a:r>
              <a:rPr lang="zh-TW" altLang="en-US" sz="3600" b="1">
                <a:latin typeface="標楷體" pitchFamily="65" charset="-120"/>
                <a:ea typeface="標楷體" pitchFamily="65" charset="-120"/>
              </a:rPr>
              <a:t>諮詢網站</a:t>
            </a:r>
            <a:endParaRPr lang="zh-TW" altLang="en-US" sz="3600">
              <a:latin typeface="標楷體" pitchFamily="65" charset="-120"/>
              <a:ea typeface="標楷體" pitchFamily="65" charset="-120"/>
            </a:endParaRPr>
          </a:p>
        </p:txBody>
      </p:sp>
      <p:sp>
        <p:nvSpPr>
          <p:cNvPr id="218114" name="矩形 2"/>
          <p:cNvSpPr>
            <a:spLocks noChangeArrowheads="1"/>
          </p:cNvSpPr>
          <p:nvPr/>
        </p:nvSpPr>
        <p:spPr bwMode="auto">
          <a:xfrm>
            <a:off x="611188" y="1557338"/>
            <a:ext cx="7416800" cy="1066959"/>
          </a:xfrm>
          <a:prstGeom prst="rect">
            <a:avLst/>
          </a:prstGeom>
          <a:noFill/>
          <a:ln w="9525">
            <a:noFill/>
            <a:miter lim="800000"/>
            <a:headEnd/>
            <a:tailEnd/>
          </a:ln>
        </p:spPr>
        <p:txBody>
          <a:bodyPr>
            <a:spAutoFit/>
          </a:bodyPr>
          <a:lstStyle/>
          <a:p>
            <a:pPr>
              <a:lnSpc>
                <a:spcPts val="3800"/>
              </a:lnSpc>
              <a:buFont typeface="Wingdings" pitchFamily="2" charset="2"/>
              <a:buChar char="u"/>
            </a:pPr>
            <a:endParaRPr kumimoji="0" lang="en-US" altLang="zh-TW" b="1" dirty="0">
              <a:ea typeface="標楷體" pitchFamily="65" charset="-120"/>
            </a:endParaRPr>
          </a:p>
          <a:p>
            <a:pPr>
              <a:lnSpc>
                <a:spcPts val="3800"/>
              </a:lnSpc>
              <a:buFont typeface="Wingdings" pitchFamily="2" charset="2"/>
              <a:buChar char="u"/>
            </a:pPr>
            <a:endParaRPr lang="en-US" altLang="zh-TW" sz="2800" b="1" dirty="0">
              <a:solidFill>
                <a:schemeClr val="hlink"/>
              </a:solidFill>
              <a:latin typeface="標楷體" pitchFamily="65" charset="-120"/>
              <a:ea typeface="標楷體" pitchFamily="65" charset="-120"/>
            </a:endParaRPr>
          </a:p>
        </p:txBody>
      </p:sp>
      <p:graphicFrame>
        <p:nvGraphicFramePr>
          <p:cNvPr id="2" name="資料庫圖表 1"/>
          <p:cNvGraphicFramePr/>
          <p:nvPr>
            <p:extLst>
              <p:ext uri="{D42A27DB-BD31-4B8C-83A1-F6EECF244321}">
                <p14:modId xmlns:p14="http://schemas.microsoft.com/office/powerpoint/2010/main" val="3961008386"/>
              </p:ext>
            </p:extLst>
          </p:nvPr>
        </p:nvGraphicFramePr>
        <p:xfrm>
          <a:off x="395536" y="1412776"/>
          <a:ext cx="8592344"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標題 1"/>
          <p:cNvSpPr>
            <a:spLocks noGrp="1"/>
          </p:cNvSpPr>
          <p:nvPr>
            <p:ph type="ctrTitle"/>
          </p:nvPr>
        </p:nvSpPr>
        <p:spPr>
          <a:xfrm>
            <a:off x="914400" y="476250"/>
            <a:ext cx="8229600" cy="1143000"/>
          </a:xfrm>
        </p:spPr>
        <p:txBody>
          <a:bodyPr/>
          <a:lstStyle/>
          <a:p>
            <a:pPr algn="l" eaLnBrk="1" hangingPunct="1"/>
            <a:r>
              <a:rPr kumimoji="1" lang="zh-TW" altLang="en-US" sz="3600" b="1" smtClean="0"/>
              <a:t>諮詢專線</a:t>
            </a:r>
          </a:p>
        </p:txBody>
      </p:sp>
      <p:sp>
        <p:nvSpPr>
          <p:cNvPr id="219138" name="內容版面配置區 2"/>
          <p:cNvSpPr>
            <a:spLocks noGrp="1"/>
          </p:cNvSpPr>
          <p:nvPr>
            <p:ph type="subTitle" idx="1"/>
          </p:nvPr>
        </p:nvSpPr>
        <p:spPr>
          <a:xfrm>
            <a:off x="468313" y="1773238"/>
            <a:ext cx="8229600" cy="4021137"/>
          </a:xfrm>
        </p:spPr>
        <p:txBody>
          <a:bodyPr/>
          <a:lstStyle/>
          <a:p>
            <a:pPr eaLnBrk="1" hangingPunct="1">
              <a:lnSpc>
                <a:spcPct val="140000"/>
              </a:lnSpc>
              <a:buFontTx/>
              <a:buBlip>
                <a:blip r:embed="rId2"/>
              </a:buBlip>
            </a:pPr>
            <a:r>
              <a:rPr lang="zh-TW" altLang="en-US" sz="3000" b="1" smtClean="0">
                <a:solidFill>
                  <a:srgbClr val="000066"/>
                </a:solidFill>
              </a:rPr>
              <a:t>教育部諮詢專線</a:t>
            </a:r>
            <a:endParaRPr lang="en-US" altLang="zh-TW" sz="3000" b="1" smtClean="0">
              <a:solidFill>
                <a:srgbClr val="000066"/>
              </a:solidFill>
            </a:endParaRPr>
          </a:p>
          <a:p>
            <a:pPr eaLnBrk="1" hangingPunct="1">
              <a:lnSpc>
                <a:spcPct val="140000"/>
              </a:lnSpc>
            </a:pPr>
            <a:r>
              <a:rPr lang="en-US" altLang="zh-TW" sz="3000" b="1" smtClean="0">
                <a:solidFill>
                  <a:srgbClr val="000066"/>
                </a:solidFill>
              </a:rPr>
              <a:t>  0800-012-580</a:t>
            </a:r>
          </a:p>
          <a:p>
            <a:pPr eaLnBrk="1" hangingPunct="1">
              <a:lnSpc>
                <a:spcPct val="140000"/>
              </a:lnSpc>
              <a:buFontTx/>
              <a:buBlip>
                <a:blip r:embed="rId2"/>
              </a:buBlip>
            </a:pPr>
            <a:r>
              <a:rPr lang="zh-TW" altLang="en-US" sz="3000" b="1" smtClean="0">
                <a:solidFill>
                  <a:srgbClr val="000066"/>
                </a:solidFill>
              </a:rPr>
              <a:t>嘉義縣政府教育處</a:t>
            </a:r>
          </a:p>
          <a:p>
            <a:pPr eaLnBrk="1" hangingPunct="1">
              <a:lnSpc>
                <a:spcPct val="140000"/>
              </a:lnSpc>
            </a:pPr>
            <a:r>
              <a:rPr kumimoji="1" lang="en-US" altLang="zh-TW" sz="3000" b="1" smtClean="0">
                <a:solidFill>
                  <a:srgbClr val="000066"/>
                </a:solidFill>
              </a:rPr>
              <a:t>  05-3620123 </a:t>
            </a:r>
            <a:r>
              <a:rPr kumimoji="1" lang="zh-TW" altLang="en-US" sz="3000" b="1" smtClean="0">
                <a:solidFill>
                  <a:srgbClr val="000066"/>
                </a:solidFill>
              </a:rPr>
              <a:t>轉 </a:t>
            </a:r>
            <a:r>
              <a:rPr kumimoji="1" lang="en-US" altLang="zh-TW" sz="3000" b="1" smtClean="0">
                <a:solidFill>
                  <a:srgbClr val="000066"/>
                </a:solidFill>
              </a:rPr>
              <a:t>560</a:t>
            </a:r>
            <a:r>
              <a:rPr kumimoji="1" lang="zh-TW" altLang="en-US" sz="3000" b="1" smtClean="0">
                <a:solidFill>
                  <a:srgbClr val="000066"/>
                </a:solidFill>
              </a:rPr>
              <a:t>、</a:t>
            </a:r>
            <a:r>
              <a:rPr kumimoji="1" lang="en-US" altLang="zh-TW" sz="3000" b="1" smtClean="0">
                <a:solidFill>
                  <a:srgbClr val="000066"/>
                </a:solidFill>
              </a:rPr>
              <a:t>305</a:t>
            </a:r>
          </a:p>
          <a:p>
            <a:pPr eaLnBrk="1" hangingPunct="1">
              <a:lnSpc>
                <a:spcPct val="140000"/>
              </a:lnSpc>
              <a:buFontTx/>
              <a:buBlip>
                <a:blip r:embed="rId2"/>
              </a:buBlip>
            </a:pPr>
            <a:r>
              <a:rPr kumimoji="1" lang="zh-TW" altLang="en-US" sz="3000" b="1" smtClean="0">
                <a:solidFill>
                  <a:srgbClr val="000066"/>
                </a:solidFill>
              </a:rPr>
              <a:t>嘉義市政府教育處 </a:t>
            </a:r>
          </a:p>
          <a:p>
            <a:pPr eaLnBrk="1" hangingPunct="1">
              <a:lnSpc>
                <a:spcPct val="140000"/>
              </a:lnSpc>
              <a:buFontTx/>
              <a:buNone/>
            </a:pPr>
            <a:r>
              <a:rPr lang="en-US" altLang="zh-TW" sz="3000" b="1" smtClean="0">
                <a:solidFill>
                  <a:srgbClr val="000066"/>
                </a:solidFill>
              </a:rPr>
              <a:t>  05-2254321</a:t>
            </a:r>
            <a:r>
              <a:rPr lang="zh-TW" altLang="en-US" sz="3000" b="1" smtClean="0">
                <a:solidFill>
                  <a:srgbClr val="000066"/>
                </a:solidFill>
              </a:rPr>
              <a:t>轉</a:t>
            </a:r>
            <a:r>
              <a:rPr lang="en-US" altLang="zh-TW" sz="3000" b="1" smtClean="0">
                <a:solidFill>
                  <a:srgbClr val="000066"/>
                </a:solidFill>
              </a:rPr>
              <a:t>359 </a:t>
            </a:r>
            <a:r>
              <a:rPr lang="zh-TW" altLang="en-US" b="1" smtClean="0">
                <a:solidFill>
                  <a:srgbClr val="000099"/>
                </a:solidFill>
                <a:latin typeface="Calibri" pitchFamily="34" charset="0"/>
                <a:ea typeface="新細明體" charset="-120"/>
              </a:rPr>
              <a:t>；</a:t>
            </a:r>
            <a:r>
              <a:rPr lang="en-US" altLang="zh-TW" sz="3000" b="1" smtClean="0">
                <a:solidFill>
                  <a:srgbClr val="000066"/>
                </a:solidFill>
              </a:rPr>
              <a:t> 05-2786113</a:t>
            </a:r>
            <a:r>
              <a:rPr lang="zh-TW" altLang="en-US" sz="3000" b="1" smtClean="0">
                <a:solidFill>
                  <a:srgbClr val="000066"/>
                </a:solidFill>
              </a:rPr>
              <a:t>轉</a:t>
            </a:r>
            <a:r>
              <a:rPr lang="en-US" altLang="zh-TW" sz="3000" b="1" smtClean="0">
                <a:solidFill>
                  <a:srgbClr val="000066"/>
                </a:solidFill>
              </a:rPr>
              <a:t>12</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sz="6000" dirty="0" smtClean="0">
                <a:solidFill>
                  <a:srgbClr val="FF0000"/>
                </a:solidFill>
              </a:rPr>
              <a:t>簡報完畢</a:t>
            </a:r>
            <a:endParaRPr lang="zh-TW" altLang="en-US" sz="6000" dirty="0">
              <a:solidFill>
                <a:srgbClr val="FF0000"/>
              </a:solidFill>
            </a:endParaRPr>
          </a:p>
        </p:txBody>
      </p:sp>
      <p:sp>
        <p:nvSpPr>
          <p:cNvPr id="3" name="副標題 2"/>
          <p:cNvSpPr>
            <a:spLocks noGrp="1"/>
          </p:cNvSpPr>
          <p:nvPr>
            <p:ph type="subTitle" idx="1"/>
          </p:nvPr>
        </p:nvSpPr>
        <p:spPr/>
        <p:txBody>
          <a:bodyPr/>
          <a:lstStyle/>
          <a:p>
            <a:r>
              <a:rPr lang="zh-TW" altLang="en-US" sz="6000" dirty="0" smtClean="0">
                <a:solidFill>
                  <a:srgbClr val="FF0000"/>
                </a:solidFill>
              </a:rPr>
              <a:t>敬請指教</a:t>
            </a:r>
            <a:endParaRPr lang="zh-TW" altLang="en-US" sz="6000" dirty="0">
              <a:solidFill>
                <a:srgbClr val="FF0000"/>
              </a:solidFill>
            </a:endParaRPr>
          </a:p>
        </p:txBody>
      </p:sp>
      <p:sp>
        <p:nvSpPr>
          <p:cNvPr id="4" name="投影片編號版面配置區 3"/>
          <p:cNvSpPr>
            <a:spLocks noGrp="1"/>
          </p:cNvSpPr>
          <p:nvPr>
            <p:ph type="sldNum" sz="quarter" idx="12"/>
          </p:nvPr>
        </p:nvSpPr>
        <p:spPr/>
        <p:txBody>
          <a:bodyPr/>
          <a:lstStyle/>
          <a:p>
            <a:pPr>
              <a:defRPr/>
            </a:pPr>
            <a:endParaRPr lang="zh-TW" altLang="en-US"/>
          </a:p>
        </p:txBody>
      </p:sp>
    </p:spTree>
    <p:extLst>
      <p:ext uri="{BB962C8B-B14F-4D97-AF65-F5344CB8AC3E}">
        <p14:creationId xmlns:p14="http://schemas.microsoft.com/office/powerpoint/2010/main" val="22398005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3154" name="Group 2"/>
          <p:cNvGraphicFramePr>
            <a:graphicFrameLocks noGrp="1"/>
          </p:cNvGraphicFramePr>
          <p:nvPr>
            <p:extLst>
              <p:ext uri="{D42A27DB-BD31-4B8C-83A1-F6EECF244321}">
                <p14:modId xmlns:p14="http://schemas.microsoft.com/office/powerpoint/2010/main" val="4201772888"/>
              </p:ext>
            </p:extLst>
          </p:nvPr>
        </p:nvGraphicFramePr>
        <p:xfrm>
          <a:off x="900113" y="1844675"/>
          <a:ext cx="7776343" cy="4752677"/>
        </p:xfrm>
        <a:graphic>
          <a:graphicData uri="http://schemas.openxmlformats.org/drawingml/2006/table">
            <a:tbl>
              <a:tblPr/>
              <a:tblGrid>
                <a:gridCol w="1511300"/>
                <a:gridCol w="4392835"/>
                <a:gridCol w="936104"/>
                <a:gridCol w="936104"/>
              </a:tblGrid>
              <a:tr h="100460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500" b="1"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PL????Uni"/>
                        </a:rPr>
                        <a:t>比序項目</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500" b="1"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PL????Uni"/>
                        </a:rPr>
                        <a:t>現況概述</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400" b="0"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PL????Uni"/>
                        </a:rPr>
                        <a:t>最高</a:t>
                      </a:r>
                      <a:endParaRPr kumimoji="1" lang="en-US" altLang="zh-TW" sz="2400" b="0"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PL????Uni"/>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400" b="0"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PL????Uni"/>
                        </a:rPr>
                        <a:t>分數</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500" b="1"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PL????Uni"/>
                        </a:rPr>
                        <a:t>備註</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tr>
              <a:tr h="3748069">
                <a:tc>
                  <a:txBody>
                    <a:bodyPr/>
                    <a:lstStyle/>
                    <a:p>
                      <a:pPr marL="0" marR="0" lvl="0" indent="0" algn="ctr" defTabSz="914400" rtl="0" eaLnBrk="0" fontAlgn="base" latinLnBrk="0" hangingPunct="0">
                        <a:lnSpc>
                          <a:spcPct val="150000"/>
                        </a:lnSpc>
                        <a:spcBef>
                          <a:spcPct val="0"/>
                        </a:spcBef>
                        <a:spcAft>
                          <a:spcPct val="0"/>
                        </a:spcAft>
                        <a:buClrTx/>
                        <a:buSzTx/>
                        <a:buFontTx/>
                        <a:buNone/>
                        <a:tabLst/>
                      </a:pPr>
                      <a:r>
                        <a:rPr kumimoji="1" lang="en-US" altLang="zh-TW" sz="2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PL????Uni"/>
                        </a:rPr>
                        <a:t>(</a:t>
                      </a:r>
                      <a:r>
                        <a:rPr kumimoji="1" lang="zh-TW" altLang="en-US" sz="2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PL????Uni"/>
                        </a:rPr>
                        <a:t>四</a:t>
                      </a:r>
                      <a:r>
                        <a:rPr kumimoji="1" lang="en-US" altLang="zh-TW" sz="2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PL????Uni"/>
                        </a:rPr>
                        <a:t>)</a:t>
                      </a:r>
                    </a:p>
                    <a:p>
                      <a:pPr marL="0" marR="0" lvl="0" indent="0" algn="ctr" defTabSz="914400" rtl="0" eaLnBrk="0" fontAlgn="base" latinLnBrk="0" hangingPunct="0">
                        <a:lnSpc>
                          <a:spcPct val="150000"/>
                        </a:lnSpc>
                        <a:spcBef>
                          <a:spcPct val="0"/>
                        </a:spcBef>
                        <a:spcAft>
                          <a:spcPct val="0"/>
                        </a:spcAft>
                        <a:buClrTx/>
                        <a:buSzTx/>
                        <a:buFontTx/>
                        <a:buNone/>
                        <a:tabLst/>
                      </a:pPr>
                      <a:r>
                        <a:rPr kumimoji="1" lang="zh-TW" altLang="en-US" sz="2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PL????Uni"/>
                        </a:rPr>
                        <a:t>適性輔導</a:t>
                      </a:r>
                      <a:endParaRPr kumimoji="1" lang="zh-TW" altLang="en-US" sz="25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PL????Uni"/>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200000"/>
                        </a:lnSpc>
                        <a:spcBef>
                          <a:spcPct val="0"/>
                        </a:spcBef>
                        <a:spcAft>
                          <a:spcPct val="0"/>
                        </a:spcAft>
                        <a:buClrTx/>
                        <a:buSzTx/>
                        <a:buFontTx/>
                        <a:buNone/>
                        <a:tabLst/>
                      </a:pP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報名科、群與下列相符者</a:t>
                      </a:r>
                      <a:r>
                        <a:rPr kumimoji="1" lang="en-US" altLang="zh-TW" sz="2500" b="0" i="0" u="none" strike="noStrike" cap="none" normalizeH="0" baseline="0" dirty="0" smtClean="0">
                          <a:ln>
                            <a:noFill/>
                          </a:ln>
                          <a:solidFill>
                            <a:schemeClr val="tx1"/>
                          </a:solidFill>
                          <a:effectLst/>
                          <a:latin typeface="標楷體" pitchFamily="65" charset="-120"/>
                          <a:ea typeface="標楷體" pitchFamily="65" charset="-120"/>
                        </a:rPr>
                        <a:t>:</a:t>
                      </a:r>
                    </a:p>
                    <a:p>
                      <a:pPr marL="0" marR="0" lvl="0" indent="0" algn="l" defTabSz="914400" rtl="0" eaLnBrk="0" fontAlgn="base" latinLnBrk="0" hangingPunct="0">
                        <a:lnSpc>
                          <a:spcPct val="200000"/>
                        </a:lnSpc>
                        <a:spcBef>
                          <a:spcPct val="0"/>
                        </a:spcBef>
                        <a:spcAft>
                          <a:spcPct val="0"/>
                        </a:spcAft>
                        <a:buClrTx/>
                        <a:buSzTx/>
                        <a:buFontTx/>
                        <a:buNone/>
                        <a:tabLst/>
                      </a:pPr>
                      <a:r>
                        <a:rPr kumimoji="1" lang="en-US" altLang="zh-TW" sz="2500" b="0" i="0" u="none" strike="noStrike" cap="none" normalizeH="0" baseline="0" dirty="0" smtClean="0">
                          <a:ln>
                            <a:noFill/>
                          </a:ln>
                          <a:solidFill>
                            <a:schemeClr val="tx1"/>
                          </a:solidFill>
                          <a:effectLst/>
                          <a:latin typeface="標楷體" pitchFamily="65" charset="-120"/>
                          <a:ea typeface="標楷體" pitchFamily="65" charset="-120"/>
                        </a:rPr>
                        <a:t>1.</a:t>
                      </a:r>
                      <a:r>
                        <a:rPr kumimoji="1" lang="zh-TW" altLang="en-US" sz="2500" b="1" i="0" u="none" strike="noStrike" cap="none" normalizeH="0" baseline="0" dirty="0" smtClean="0">
                          <a:ln>
                            <a:noFill/>
                          </a:ln>
                          <a:solidFill>
                            <a:srgbClr val="0000FF"/>
                          </a:solidFill>
                          <a:effectLst/>
                          <a:latin typeface="標楷體" pitchFamily="65" charset="-120"/>
                          <a:ea typeface="標楷體" pitchFamily="65" charset="-120"/>
                        </a:rPr>
                        <a:t>家長意見</a:t>
                      </a: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    得</a:t>
                      </a:r>
                      <a:r>
                        <a:rPr kumimoji="1" lang="en-US" altLang="zh-TW" sz="2500" b="1" i="0" u="none" strike="noStrike" cap="none" normalizeH="0" baseline="0" dirty="0" smtClean="0">
                          <a:ln>
                            <a:noFill/>
                          </a:ln>
                          <a:solidFill>
                            <a:srgbClr val="C00000"/>
                          </a:solidFill>
                          <a:effectLst/>
                          <a:latin typeface="標楷體" pitchFamily="65" charset="-120"/>
                          <a:ea typeface="標楷體" pitchFamily="65" charset="-120"/>
                        </a:rPr>
                        <a:t>3</a:t>
                      </a: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分</a:t>
                      </a:r>
                      <a:endParaRPr kumimoji="1" lang="en-US" altLang="zh-TW" sz="2500" b="0" i="0" u="none" strike="noStrike" cap="none" normalizeH="0" baseline="0" dirty="0" smtClean="0">
                        <a:ln>
                          <a:noFill/>
                        </a:ln>
                        <a:solidFill>
                          <a:schemeClr val="tx1"/>
                        </a:solidFill>
                        <a:effectLst/>
                        <a:latin typeface="標楷體" pitchFamily="65" charset="-120"/>
                        <a:ea typeface="標楷體" pitchFamily="65" charset="-120"/>
                      </a:endParaRPr>
                    </a:p>
                    <a:p>
                      <a:pPr marL="0" marR="0" lvl="0" indent="0" algn="l" defTabSz="914400" rtl="0" eaLnBrk="0" fontAlgn="base" latinLnBrk="0" hangingPunct="0">
                        <a:lnSpc>
                          <a:spcPts val="4600"/>
                        </a:lnSpc>
                        <a:spcBef>
                          <a:spcPct val="0"/>
                        </a:spcBef>
                        <a:spcAft>
                          <a:spcPct val="0"/>
                        </a:spcAft>
                        <a:buClrTx/>
                        <a:buSzTx/>
                        <a:buFontTx/>
                        <a:buNone/>
                        <a:tabLst/>
                      </a:pPr>
                      <a:r>
                        <a:rPr kumimoji="1" lang="en-US" altLang="zh-TW" sz="2500" b="0" i="0" u="none" strike="noStrike" cap="none" normalizeH="0" baseline="0" dirty="0" smtClean="0">
                          <a:ln>
                            <a:noFill/>
                          </a:ln>
                          <a:solidFill>
                            <a:schemeClr val="tx1"/>
                          </a:solidFill>
                          <a:effectLst/>
                          <a:latin typeface="標楷體" pitchFamily="65" charset="-120"/>
                          <a:ea typeface="標楷體" pitchFamily="65" charset="-120"/>
                        </a:rPr>
                        <a:t>2.</a:t>
                      </a:r>
                      <a:r>
                        <a:rPr kumimoji="1" lang="zh-TW" altLang="en-US" sz="2500" b="1" i="0" u="none" strike="noStrike" cap="none" normalizeH="0" baseline="0" dirty="0" smtClean="0">
                          <a:ln>
                            <a:noFill/>
                          </a:ln>
                          <a:solidFill>
                            <a:srgbClr val="0000FF"/>
                          </a:solidFill>
                          <a:effectLst/>
                          <a:latin typeface="標楷體" pitchFamily="65" charset="-120"/>
                          <a:ea typeface="標楷體" pitchFamily="65" charset="-120"/>
                        </a:rPr>
                        <a:t>導師意見</a:t>
                      </a: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    得</a:t>
                      </a:r>
                      <a:r>
                        <a:rPr kumimoji="1" lang="en-US" altLang="zh-TW" sz="2500" b="1" i="0" u="none" strike="noStrike" cap="none" normalizeH="0" baseline="0" dirty="0" smtClean="0">
                          <a:ln>
                            <a:noFill/>
                          </a:ln>
                          <a:solidFill>
                            <a:srgbClr val="C00000"/>
                          </a:solidFill>
                          <a:effectLst/>
                          <a:latin typeface="標楷體" pitchFamily="65" charset="-120"/>
                          <a:ea typeface="標楷體" pitchFamily="65" charset="-120"/>
                        </a:rPr>
                        <a:t>3</a:t>
                      </a: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分</a:t>
                      </a:r>
                      <a:endParaRPr kumimoji="1" lang="en-US" altLang="zh-TW" sz="2500" b="0" i="0" u="none" strike="noStrike" cap="none" normalizeH="0" baseline="0" dirty="0" smtClean="0">
                        <a:ln>
                          <a:noFill/>
                        </a:ln>
                        <a:solidFill>
                          <a:schemeClr val="tx1"/>
                        </a:solidFill>
                        <a:effectLst/>
                        <a:latin typeface="標楷體" pitchFamily="65" charset="-120"/>
                        <a:ea typeface="標楷體" pitchFamily="65" charset="-120"/>
                      </a:endParaRPr>
                    </a:p>
                    <a:p>
                      <a:pPr marL="0" marR="0" lvl="0" indent="0" algn="l" defTabSz="914400" rtl="0" eaLnBrk="0" fontAlgn="base" latinLnBrk="0" hangingPunct="0">
                        <a:lnSpc>
                          <a:spcPts val="4600"/>
                        </a:lnSpc>
                        <a:spcBef>
                          <a:spcPct val="0"/>
                        </a:spcBef>
                        <a:spcAft>
                          <a:spcPct val="0"/>
                        </a:spcAft>
                        <a:buClrTx/>
                        <a:buSzTx/>
                        <a:buFontTx/>
                        <a:buNone/>
                        <a:tabLst/>
                      </a:pPr>
                      <a:r>
                        <a:rPr kumimoji="1" lang="en-US" altLang="zh-TW" sz="2500" b="0" i="0" u="none" strike="noStrike" cap="none" normalizeH="0" baseline="0" dirty="0" smtClean="0">
                          <a:ln>
                            <a:noFill/>
                          </a:ln>
                          <a:solidFill>
                            <a:schemeClr val="tx1"/>
                          </a:solidFill>
                          <a:effectLst/>
                          <a:latin typeface="標楷體" pitchFamily="65" charset="-120"/>
                          <a:ea typeface="標楷體" pitchFamily="65" charset="-120"/>
                        </a:rPr>
                        <a:t>3.</a:t>
                      </a:r>
                      <a:r>
                        <a:rPr kumimoji="1" lang="zh-TW" altLang="en-US" sz="2500" b="1" i="0" u="none" strike="noStrike" cap="none" normalizeH="0" baseline="0" dirty="0" smtClean="0">
                          <a:ln>
                            <a:noFill/>
                          </a:ln>
                          <a:solidFill>
                            <a:srgbClr val="0000FF"/>
                          </a:solidFill>
                          <a:effectLst/>
                          <a:latin typeface="標楷體" pitchFamily="65" charset="-120"/>
                          <a:ea typeface="標楷體" pitchFamily="65" charset="-120"/>
                        </a:rPr>
                        <a:t>輔導教師意見</a:t>
                      </a: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   得</a:t>
                      </a:r>
                      <a:r>
                        <a:rPr kumimoji="1" lang="en-US" altLang="zh-TW" sz="2500" b="1" i="0" u="none" strike="noStrike" cap="none" normalizeH="0" baseline="0" dirty="0" smtClean="0">
                          <a:ln>
                            <a:noFill/>
                          </a:ln>
                          <a:solidFill>
                            <a:srgbClr val="C00000"/>
                          </a:solidFill>
                          <a:effectLst/>
                          <a:latin typeface="標楷體" pitchFamily="65" charset="-120"/>
                          <a:ea typeface="標楷體" pitchFamily="65" charset="-120"/>
                        </a:rPr>
                        <a:t>3</a:t>
                      </a: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分。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zh-TW" sz="2500" b="0" i="0" u="none" strike="noStrike" cap="none" normalizeH="0" baseline="0" dirty="0" smtClean="0">
                        <a:ln>
                          <a:noFill/>
                        </a:ln>
                        <a:solidFill>
                          <a:schemeClr val="tx1"/>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 </a:t>
                      </a:r>
                      <a:endParaRPr kumimoji="1" lang="en-US" altLang="zh-TW" sz="2500" b="0" i="0" u="none" strike="noStrike" cap="none" normalizeH="0" baseline="0" dirty="0" smtClean="0">
                        <a:ln>
                          <a:noFill/>
                        </a:ln>
                        <a:solidFill>
                          <a:schemeClr val="tx1"/>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 </a:t>
                      </a:r>
                      <a:r>
                        <a:rPr kumimoji="1" lang="en-US" altLang="zh-TW" sz="2500" b="0" i="0" u="none" strike="noStrike" cap="none" normalizeH="0" baseline="0" dirty="0" smtClean="0">
                          <a:ln>
                            <a:noFill/>
                          </a:ln>
                          <a:solidFill>
                            <a:schemeClr val="tx1"/>
                          </a:solidFill>
                          <a:effectLst/>
                          <a:latin typeface="標楷體" pitchFamily="65" charset="-120"/>
                          <a:ea typeface="標楷體" pitchFamily="65" charset="-120"/>
                        </a:rPr>
                        <a:t>9</a:t>
                      </a: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分</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bl>
          </a:graphicData>
        </a:graphic>
      </p:graphicFrame>
      <p:sp>
        <p:nvSpPr>
          <p:cNvPr id="433171" name="AutoShape 19"/>
          <p:cNvSpPr>
            <a:spLocks noChangeArrowheads="1"/>
          </p:cNvSpPr>
          <p:nvPr/>
        </p:nvSpPr>
        <p:spPr bwMode="auto">
          <a:xfrm>
            <a:off x="4067175" y="765175"/>
            <a:ext cx="2520950" cy="792163"/>
          </a:xfrm>
          <a:prstGeom prst="roundRect">
            <a:avLst>
              <a:gd name="adj" fmla="val 16667"/>
            </a:avLst>
          </a:prstGeom>
          <a:ln/>
          <a:extLst/>
        </p:spPr>
        <p:style>
          <a:lnRef idx="0">
            <a:schemeClr val="accent5"/>
          </a:lnRef>
          <a:fillRef idx="3">
            <a:schemeClr val="accent5"/>
          </a:fillRef>
          <a:effectRef idx="3">
            <a:schemeClr val="accent5"/>
          </a:effectRef>
          <a:fontRef idx="minor">
            <a:schemeClr val="lt1"/>
          </a:fontRef>
        </p:style>
        <p:txBody>
          <a:bodyPr wrap="none" anchor="ctr"/>
          <a:lstStyle/>
          <a:p>
            <a:pPr algn="ctr" eaLnBrk="0" hangingPunct="0">
              <a:defRPr/>
            </a:pPr>
            <a:r>
              <a:rPr lang="en-US" altLang="zh-TW" b="1" dirty="0">
                <a:solidFill>
                  <a:prstClr val="white"/>
                </a:solidFill>
                <a:latin typeface="微軟正黑體" pitchFamily="34" charset="-120"/>
                <a:ea typeface="微軟正黑體" pitchFamily="34" charset="-120"/>
              </a:rPr>
              <a:t>9</a:t>
            </a:r>
            <a:r>
              <a:rPr lang="zh-TW" altLang="en-US" b="1" dirty="0">
                <a:solidFill>
                  <a:prstClr val="white"/>
                </a:solidFill>
                <a:latin typeface="微軟正黑體" pitchFamily="34" charset="-120"/>
                <a:ea typeface="微軟正黑體" pitchFamily="34" charset="-120"/>
              </a:rPr>
              <a:t>分</a:t>
            </a:r>
          </a:p>
        </p:txBody>
      </p:sp>
      <p:sp>
        <p:nvSpPr>
          <p:cNvPr id="433172" name="AutoShape 20"/>
          <p:cNvSpPr>
            <a:spLocks noChangeArrowheads="1"/>
          </p:cNvSpPr>
          <p:nvPr/>
        </p:nvSpPr>
        <p:spPr bwMode="auto">
          <a:xfrm>
            <a:off x="1116013" y="765175"/>
            <a:ext cx="2447925" cy="792163"/>
          </a:xfrm>
          <a:prstGeom prst="homePlate">
            <a:avLst>
              <a:gd name="adj" fmla="val 77254"/>
            </a:avLst>
          </a:prstGeom>
          <a:ln/>
          <a:extLst/>
        </p:spPr>
        <p:style>
          <a:lnRef idx="0">
            <a:schemeClr val="accent1"/>
          </a:lnRef>
          <a:fillRef idx="3">
            <a:schemeClr val="accent1"/>
          </a:fillRef>
          <a:effectRef idx="3">
            <a:schemeClr val="accent1"/>
          </a:effectRef>
          <a:fontRef idx="minor">
            <a:schemeClr val="lt1"/>
          </a:fontRef>
        </p:style>
        <p:txBody>
          <a:bodyPr wrap="none" anchor="ctr"/>
          <a:lstStyle/>
          <a:p>
            <a:pPr algn="ctr" eaLnBrk="0" hangingPunct="0">
              <a:defRPr/>
            </a:pPr>
            <a:r>
              <a:rPr lang="zh-TW" altLang="en-US" b="1" dirty="0">
                <a:solidFill>
                  <a:prstClr val="white"/>
                </a:solidFill>
                <a:ea typeface="微軟正黑體" pitchFamily="34" charset="-120"/>
              </a:rPr>
              <a:t>適性輔導</a:t>
            </a:r>
          </a:p>
        </p:txBody>
      </p:sp>
      <p:pic>
        <p:nvPicPr>
          <p:cNvPr id="433173" name="Picture 5"/>
          <p:cNvPicPr>
            <a:picLocks noChangeAspect="1" noChangeArrowheads="1"/>
          </p:cNvPicPr>
          <p:nvPr/>
        </p:nvPicPr>
        <p:blipFill>
          <a:blip r:embed="rId3" cstate="print"/>
          <a:srcRect/>
          <a:stretch>
            <a:fillRect/>
          </a:stretch>
        </p:blipFill>
        <p:spPr bwMode="auto">
          <a:xfrm rot="-224930">
            <a:off x="7265680" y="4486502"/>
            <a:ext cx="1583830" cy="2232025"/>
          </a:xfrm>
          <a:prstGeom prst="rect">
            <a:avLst/>
          </a:prstGeom>
          <a:ln>
            <a:noFill/>
          </a:ln>
          <a:effectLst>
            <a:outerShdw blurRad="292100" dist="139700" dir="2700000" algn="tl" rotWithShape="0">
              <a:srgbClr val="333333">
                <a:alpha val="65000"/>
              </a:srgbClr>
            </a:outerShdw>
          </a:effectLst>
          <a:extLst/>
        </p:spPr>
      </p:pic>
      <p:pic>
        <p:nvPicPr>
          <p:cNvPr id="433174" name="Picture 5" descr="圖形1"/>
          <p:cNvPicPr>
            <a:picLocks noChangeAspect="1" noChangeArrowheads="1"/>
          </p:cNvPicPr>
          <p:nvPr/>
        </p:nvPicPr>
        <p:blipFill>
          <a:blip r:embed="rId4" cstate="print"/>
          <a:srcRect/>
          <a:stretch>
            <a:fillRect/>
          </a:stretch>
        </p:blipFill>
        <p:spPr bwMode="auto">
          <a:xfrm rot="675021">
            <a:off x="7777163" y="635000"/>
            <a:ext cx="1017587" cy="1392238"/>
          </a:xfrm>
          <a:prstGeom prst="rect">
            <a:avLst/>
          </a:prstGeom>
          <a:ln>
            <a:noFill/>
          </a:ln>
          <a:effectLst>
            <a:outerShdw blurRad="292100" dist="139700" dir="2700000" algn="tl" rotWithShape="0">
              <a:srgbClr val="333333">
                <a:alpha val="65000"/>
              </a:srgbClr>
            </a:outerShdw>
          </a:effectLst>
          <a:extLst/>
        </p:spPr>
      </p:pic>
      <p:sp>
        <p:nvSpPr>
          <p:cNvPr id="2" name="向右箭號 1"/>
          <p:cNvSpPr/>
          <p:nvPr/>
        </p:nvSpPr>
        <p:spPr>
          <a:xfrm>
            <a:off x="4283968" y="4482571"/>
            <a:ext cx="360040" cy="2880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向右箭號 7"/>
          <p:cNvSpPr/>
          <p:nvPr/>
        </p:nvSpPr>
        <p:spPr>
          <a:xfrm>
            <a:off x="4283968" y="5157192"/>
            <a:ext cx="360040" cy="2880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向右箭號 8"/>
          <p:cNvSpPr/>
          <p:nvPr/>
        </p:nvSpPr>
        <p:spPr>
          <a:xfrm>
            <a:off x="4778188" y="5733256"/>
            <a:ext cx="360040" cy="2880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Line 4"/>
          <p:cNvSpPr>
            <a:spLocks noChangeShapeType="1"/>
          </p:cNvSpPr>
          <p:nvPr/>
        </p:nvSpPr>
        <p:spPr bwMode="auto">
          <a:xfrm>
            <a:off x="5610225" y="4694238"/>
            <a:ext cx="0" cy="0"/>
          </a:xfrm>
          <a:prstGeom prst="line">
            <a:avLst/>
          </a:prstGeom>
          <a:noFill/>
          <a:ln w="12700" cap="rnd">
            <a:solidFill>
              <a:srgbClr val="000000"/>
            </a:solidFill>
            <a:round/>
            <a:headEnd/>
            <a:tailEnd/>
          </a:ln>
        </p:spPr>
        <p:txBody>
          <a:bodyPr/>
          <a:lstStyle/>
          <a:p>
            <a:endParaRPr lang="zh-TW" altLang="en-US"/>
          </a:p>
        </p:txBody>
      </p:sp>
      <p:graphicFrame>
        <p:nvGraphicFramePr>
          <p:cNvPr id="120878" name="Group 46"/>
          <p:cNvGraphicFramePr>
            <a:graphicFrameLocks noGrp="1"/>
          </p:cNvGraphicFramePr>
          <p:nvPr>
            <p:extLst>
              <p:ext uri="{D42A27DB-BD31-4B8C-83A1-F6EECF244321}">
                <p14:modId xmlns:p14="http://schemas.microsoft.com/office/powerpoint/2010/main" val="3499547665"/>
              </p:ext>
            </p:extLst>
          </p:nvPr>
        </p:nvGraphicFramePr>
        <p:xfrm>
          <a:off x="755650" y="836613"/>
          <a:ext cx="8208838" cy="5390833"/>
        </p:xfrm>
        <a:graphic>
          <a:graphicData uri="http://schemas.openxmlformats.org/drawingml/2006/table">
            <a:tbl>
              <a:tblPr/>
              <a:tblGrid>
                <a:gridCol w="851949"/>
                <a:gridCol w="1611703"/>
                <a:gridCol w="2625847"/>
                <a:gridCol w="1175123"/>
                <a:gridCol w="1944216"/>
              </a:tblGrid>
              <a:tr h="452438">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200" b="1" i="0" u="none" strike="noStrike" cap="none" normalizeH="0" baseline="0" dirty="0" smtClean="0">
                          <a:ln>
                            <a:noFill/>
                          </a:ln>
                          <a:solidFill>
                            <a:schemeClr val="bg1"/>
                          </a:solidFill>
                          <a:effectLst/>
                          <a:latin typeface="標楷體" pitchFamily="65" charset="-120"/>
                          <a:ea typeface="標楷體" panose="03000509000000000000" pitchFamily="65" charset="-120"/>
                          <a:cs typeface="??PL????Uni"/>
                        </a:rPr>
                        <a:t>比序項目</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tc hMerge="1">
                  <a:txBody>
                    <a:bodyPr/>
                    <a:lstStyle/>
                    <a:p>
                      <a:endParaRPr lang="zh-TW"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200" b="1" i="0" u="none" strike="noStrike" cap="none" normalizeH="0" baseline="0" dirty="0" smtClean="0">
                          <a:ln>
                            <a:noFill/>
                          </a:ln>
                          <a:solidFill>
                            <a:schemeClr val="bg1"/>
                          </a:solidFill>
                          <a:effectLst/>
                          <a:latin typeface="標楷體" pitchFamily="65" charset="-120"/>
                          <a:ea typeface="標楷體" panose="03000509000000000000" pitchFamily="65" charset="-120"/>
                          <a:cs typeface="??PL????Uni"/>
                        </a:rPr>
                        <a:t>現況概述</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dirty="0" smtClean="0">
                          <a:ln>
                            <a:noFill/>
                          </a:ln>
                          <a:solidFill>
                            <a:schemeClr val="bg1"/>
                          </a:solidFill>
                          <a:effectLst/>
                          <a:latin typeface="標楷體" pitchFamily="65" charset="-120"/>
                          <a:ea typeface="標楷體" panose="03000509000000000000" pitchFamily="65" charset="-120"/>
                          <a:cs typeface="??PL????Uni"/>
                        </a:rPr>
                        <a:t>最高分數</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200" b="1" i="0" u="none" strike="noStrike" cap="none" normalizeH="0" baseline="0" dirty="0" smtClean="0">
                          <a:ln>
                            <a:noFill/>
                          </a:ln>
                          <a:solidFill>
                            <a:schemeClr val="bg1"/>
                          </a:solidFill>
                          <a:effectLst/>
                          <a:latin typeface="標楷體" pitchFamily="65" charset="-120"/>
                          <a:ea typeface="標楷體" panose="03000509000000000000" pitchFamily="65" charset="-120"/>
                          <a:cs typeface="??PL????Uni"/>
                        </a:rPr>
                        <a:t>備註</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tr>
              <a:tr h="1136650">
                <a:tc row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a:t>
                      </a:r>
                      <a:r>
                        <a:rPr kumimoji="1" lang="zh-TW" altLang="en-US"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五</a:t>
                      </a:r>
                      <a:r>
                        <a:rPr kumimoji="1" lang="en-US" altLang="zh-TW" sz="2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a:t>
                      </a:r>
                      <a:endParaRPr kumimoji="1" lang="zh-TW" altLang="en-US" sz="24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5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多元學習表現</a:t>
                      </a:r>
                      <a:endParaRPr kumimoji="1" lang="zh-TW" altLang="en-US" sz="25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標楷體" pitchFamily="65" charset="-120"/>
                          <a:ea typeface="標楷體" panose="03000509000000000000" pitchFamily="65" charset="-120"/>
                          <a:cs typeface="??PL????Uni"/>
                        </a:rPr>
                        <a:t>1.</a:t>
                      </a:r>
                      <a:r>
                        <a:rPr kumimoji="1" lang="zh-TW" altLang="en-US" sz="2000" b="0" i="0" u="none" strike="noStrike" cap="none" normalizeH="0" baseline="0" smtClean="0">
                          <a:ln>
                            <a:noFill/>
                          </a:ln>
                          <a:solidFill>
                            <a:srgbClr val="000000"/>
                          </a:solidFill>
                          <a:effectLst/>
                          <a:latin typeface="標楷體" pitchFamily="65" charset="-120"/>
                          <a:ea typeface="標楷體" panose="03000509000000000000" pitchFamily="65" charset="-120"/>
                          <a:cs typeface="??PL????Uni"/>
                        </a:rPr>
                        <a:t>品德表現</a:t>
                      </a:r>
                      <a:endParaRPr kumimoji="1" lang="zh-TW" altLang="en-US" sz="2000" b="0" i="0" u="none" strike="noStrike" cap="none" normalizeH="0" baseline="0" smtClean="0">
                        <a:ln>
                          <a:noFill/>
                        </a:ln>
                        <a:solidFill>
                          <a:schemeClr val="tx1"/>
                        </a:solidFill>
                        <a:effectLst/>
                        <a:latin typeface="標楷體" pitchFamily="65" charset="-120"/>
                        <a:ea typeface="標楷體" panose="03000509000000000000" pitchFamily="65" charset="-120"/>
                        <a:cs typeface="??PL????Uni"/>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CDE5"/>
                    </a:solidFill>
                  </a:tcPr>
                </a:tc>
                <a:tc>
                  <a:txBody>
                    <a:bodyPr/>
                    <a:lstStyle/>
                    <a:p>
                      <a:pPr marL="0" marR="0" lvl="0" indent="0" algn="l" defTabSz="914400" rtl="0" eaLnBrk="0" fontAlgn="base" latinLnBrk="0" hangingPunct="0">
                        <a:lnSpc>
                          <a:spcPts val="2400"/>
                        </a:lnSpc>
                        <a:spcBef>
                          <a:spcPct val="0"/>
                        </a:spcBef>
                        <a:spcAft>
                          <a:spcPct val="0"/>
                        </a:spcAft>
                        <a:buClrTx/>
                        <a:buSzTx/>
                        <a:buFontTx/>
                        <a:buNone/>
                        <a:tabLst/>
                      </a:pPr>
                      <a:r>
                        <a:rPr kumimoji="1" lang="en-US" altLang="zh-TW" sz="1600" b="0" i="0" u="none" strike="noStrike" cap="none" normalizeH="0" baseline="0" dirty="0" smtClean="0">
                          <a:ln>
                            <a:noFill/>
                          </a:ln>
                          <a:solidFill>
                            <a:srgbClr val="000000"/>
                          </a:solidFill>
                          <a:effectLst/>
                          <a:latin typeface="標楷體" pitchFamily="65" charset="-120"/>
                          <a:ea typeface="標楷體" pitchFamily="65" charset="-120"/>
                        </a:rPr>
                        <a:t>1.</a:t>
                      </a:r>
                      <a:r>
                        <a:rPr kumimoji="1" lang="zh-TW" altLang="en-US" sz="1600" b="0" i="0" u="none" strike="noStrike" cap="none" normalizeH="0" baseline="0" dirty="0" smtClean="0">
                          <a:ln>
                            <a:noFill/>
                          </a:ln>
                          <a:solidFill>
                            <a:srgbClr val="000000"/>
                          </a:solidFill>
                          <a:effectLst/>
                          <a:latin typeface="標楷體" pitchFamily="65" charset="-120"/>
                          <a:ea typeface="標楷體" pitchFamily="65" charset="-120"/>
                        </a:rPr>
                        <a:t>無任何懲處得</a:t>
                      </a:r>
                      <a:r>
                        <a:rPr kumimoji="1" lang="en-US" altLang="zh-TW" sz="1600" b="1" i="0" u="none" strike="noStrike" cap="none" normalizeH="0" baseline="0" dirty="0" smtClean="0">
                          <a:ln>
                            <a:noFill/>
                          </a:ln>
                          <a:solidFill>
                            <a:srgbClr val="C00000"/>
                          </a:solidFill>
                          <a:effectLst/>
                          <a:latin typeface="標楷體" pitchFamily="65" charset="-120"/>
                          <a:ea typeface="標楷體" pitchFamily="65" charset="-120"/>
                        </a:rPr>
                        <a:t>6</a:t>
                      </a:r>
                      <a:r>
                        <a:rPr kumimoji="1" lang="zh-TW" altLang="en-US" sz="1600" b="0" i="0" u="none" strike="noStrike" cap="none" normalizeH="0" baseline="0" dirty="0" smtClean="0">
                          <a:ln>
                            <a:noFill/>
                          </a:ln>
                          <a:solidFill>
                            <a:srgbClr val="000000"/>
                          </a:solidFill>
                          <a:effectLst/>
                          <a:latin typeface="標楷體" pitchFamily="65" charset="-120"/>
                          <a:ea typeface="標楷體" pitchFamily="65" charset="-120"/>
                        </a:rPr>
                        <a:t>分</a:t>
                      </a:r>
                      <a:endParaRPr kumimoji="1" lang="zh-TW" altLang="en-US" sz="1600" b="0" i="0" u="none" strike="noStrike" cap="none" normalizeH="0" baseline="0" dirty="0" smtClean="0">
                        <a:ln>
                          <a:noFill/>
                        </a:ln>
                        <a:solidFill>
                          <a:schemeClr val="tx1"/>
                        </a:solidFill>
                        <a:effectLst/>
                        <a:latin typeface="標楷體" pitchFamily="65" charset="-120"/>
                        <a:ea typeface="標楷體" pitchFamily="65" charset="-120"/>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en-US" altLang="zh-TW" sz="1600" b="0" i="0" u="none" strike="noStrike" cap="none" normalizeH="0" baseline="0" dirty="0" smtClean="0">
                          <a:ln>
                            <a:noFill/>
                          </a:ln>
                          <a:solidFill>
                            <a:srgbClr val="000000"/>
                          </a:solidFill>
                          <a:effectLst/>
                          <a:latin typeface="標楷體" pitchFamily="65" charset="-120"/>
                          <a:ea typeface="標楷體" pitchFamily="65" charset="-120"/>
                        </a:rPr>
                        <a:t>2.</a:t>
                      </a:r>
                      <a:r>
                        <a:rPr kumimoji="1" lang="zh-TW" altLang="en-US" sz="1600" b="0" i="0" u="none" strike="noStrike" cap="none" normalizeH="0" baseline="0" dirty="0" smtClean="0">
                          <a:ln>
                            <a:noFill/>
                          </a:ln>
                          <a:solidFill>
                            <a:srgbClr val="000000"/>
                          </a:solidFill>
                          <a:effectLst/>
                          <a:latin typeface="標楷體" pitchFamily="65" charset="-120"/>
                          <a:ea typeface="標楷體" pitchFamily="65" charset="-120"/>
                        </a:rPr>
                        <a:t>記嘉獎乙次得</a:t>
                      </a:r>
                      <a:r>
                        <a:rPr kumimoji="1" lang="en-US" altLang="zh-TW" sz="1600" b="1" i="0" u="none" strike="noStrike" cap="none" normalizeH="0" baseline="0" dirty="0" smtClean="0">
                          <a:ln>
                            <a:noFill/>
                          </a:ln>
                          <a:solidFill>
                            <a:srgbClr val="C00000"/>
                          </a:solidFill>
                          <a:effectLst/>
                          <a:latin typeface="標楷體" pitchFamily="65" charset="-120"/>
                          <a:ea typeface="標楷體" pitchFamily="65" charset="-120"/>
                        </a:rPr>
                        <a:t>1</a:t>
                      </a:r>
                      <a:r>
                        <a:rPr kumimoji="1" lang="zh-TW" altLang="en-US" sz="1600" b="0" i="0" u="none" strike="noStrike" cap="none" normalizeH="0" baseline="0" dirty="0" smtClean="0">
                          <a:ln>
                            <a:noFill/>
                          </a:ln>
                          <a:solidFill>
                            <a:srgbClr val="000000"/>
                          </a:solidFill>
                          <a:effectLst/>
                          <a:latin typeface="標楷體" pitchFamily="65" charset="-120"/>
                          <a:ea typeface="標楷體" pitchFamily="65" charset="-120"/>
                        </a:rPr>
                        <a:t>分</a:t>
                      </a:r>
                      <a:endParaRPr kumimoji="1" lang="zh-TW" altLang="en-US" sz="1600" b="0" i="0" u="none" strike="noStrike" cap="none" normalizeH="0" baseline="0" dirty="0" smtClean="0">
                        <a:ln>
                          <a:noFill/>
                        </a:ln>
                        <a:solidFill>
                          <a:schemeClr val="tx1"/>
                        </a:solidFill>
                        <a:effectLst/>
                        <a:latin typeface="標楷體" pitchFamily="65" charset="-120"/>
                        <a:ea typeface="標楷體" pitchFamily="65" charset="-120"/>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zh-TW" altLang="en-US" sz="1600" b="0" i="0" u="none" strike="noStrike" cap="none" normalizeH="0" baseline="0" dirty="0" smtClean="0">
                          <a:ln>
                            <a:noFill/>
                          </a:ln>
                          <a:solidFill>
                            <a:srgbClr val="000000"/>
                          </a:solidFill>
                          <a:effectLst/>
                          <a:latin typeface="標楷體" pitchFamily="65" charset="-120"/>
                          <a:ea typeface="標楷體" pitchFamily="65" charset="-120"/>
                        </a:rPr>
                        <a:t>  記小功乙次得</a:t>
                      </a:r>
                      <a:r>
                        <a:rPr kumimoji="1" lang="en-US" altLang="zh-TW" sz="1600" b="1" i="0" u="none" strike="noStrike" cap="none" normalizeH="0" baseline="0" dirty="0" smtClean="0">
                          <a:ln>
                            <a:noFill/>
                          </a:ln>
                          <a:solidFill>
                            <a:srgbClr val="C00000"/>
                          </a:solidFill>
                          <a:effectLst/>
                          <a:latin typeface="標楷體" pitchFamily="65" charset="-120"/>
                          <a:ea typeface="標楷體" pitchFamily="65" charset="-120"/>
                        </a:rPr>
                        <a:t>3</a:t>
                      </a:r>
                      <a:r>
                        <a:rPr kumimoji="1" lang="zh-TW" altLang="en-US" sz="1600" b="0" i="0" u="none" strike="noStrike" cap="none" normalizeH="0" baseline="0" dirty="0" smtClean="0">
                          <a:ln>
                            <a:noFill/>
                          </a:ln>
                          <a:solidFill>
                            <a:srgbClr val="000000"/>
                          </a:solidFill>
                          <a:effectLst/>
                          <a:latin typeface="標楷體" pitchFamily="65" charset="-120"/>
                          <a:ea typeface="標楷體" pitchFamily="65" charset="-120"/>
                        </a:rPr>
                        <a:t>分</a:t>
                      </a:r>
                      <a:endParaRPr kumimoji="1" lang="zh-TW" altLang="en-US" sz="1600" b="0" i="0" u="none" strike="noStrike" cap="none" normalizeH="0" baseline="0" dirty="0" smtClean="0">
                        <a:ln>
                          <a:noFill/>
                        </a:ln>
                        <a:solidFill>
                          <a:schemeClr val="tx1"/>
                        </a:solidFill>
                        <a:effectLst/>
                        <a:latin typeface="標楷體" pitchFamily="65" charset="-120"/>
                        <a:ea typeface="標楷體" pitchFamily="65" charset="-120"/>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zh-TW" altLang="en-US" sz="1600" b="0" i="0" u="none" strike="noStrike" cap="none" normalizeH="0" baseline="0" dirty="0" smtClean="0">
                          <a:ln>
                            <a:noFill/>
                          </a:ln>
                          <a:solidFill>
                            <a:srgbClr val="000000"/>
                          </a:solidFill>
                          <a:effectLst/>
                          <a:latin typeface="標楷體" pitchFamily="65" charset="-120"/>
                          <a:ea typeface="標楷體" pitchFamily="65" charset="-120"/>
                        </a:rPr>
                        <a:t>  記大功乙次得</a:t>
                      </a:r>
                      <a:r>
                        <a:rPr kumimoji="1" lang="en-US" altLang="zh-TW" sz="1600" b="1" i="0" u="none" strike="noStrike" cap="none" normalizeH="0" baseline="0" dirty="0" smtClean="0">
                          <a:ln>
                            <a:noFill/>
                          </a:ln>
                          <a:solidFill>
                            <a:srgbClr val="C00000"/>
                          </a:solidFill>
                          <a:effectLst/>
                          <a:latin typeface="標楷體" pitchFamily="65" charset="-120"/>
                          <a:ea typeface="標楷體" pitchFamily="65" charset="-120"/>
                        </a:rPr>
                        <a:t>9</a:t>
                      </a:r>
                      <a:r>
                        <a:rPr kumimoji="1" lang="zh-TW" altLang="en-US" sz="1600" b="0" i="0" u="none" strike="noStrike" cap="none" normalizeH="0" baseline="0" dirty="0" smtClean="0">
                          <a:ln>
                            <a:noFill/>
                          </a:ln>
                          <a:solidFill>
                            <a:srgbClr val="000000"/>
                          </a:solidFill>
                          <a:effectLst/>
                          <a:latin typeface="標楷體" pitchFamily="65" charset="-120"/>
                          <a:ea typeface="標楷體" pitchFamily="65" charset="-120"/>
                        </a:rPr>
                        <a:t>分</a:t>
                      </a:r>
                      <a:endParaRPr kumimoji="1" lang="zh-TW" altLang="en-US" sz="1600" b="0" i="0" u="none" strike="noStrike" cap="none" normalizeH="0" baseline="0" dirty="0" smtClean="0">
                        <a:ln>
                          <a:noFill/>
                        </a:ln>
                        <a:solidFill>
                          <a:schemeClr val="tx1"/>
                        </a:solidFill>
                        <a:effectLst/>
                        <a:latin typeface="標楷體" pitchFamily="65" charset="-12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CDE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en-US" altLang="zh-TW" sz="2500" b="0" i="0" u="none" strike="noStrike" cap="none" normalizeH="0" baseline="0" dirty="0" smtClean="0">
                        <a:ln>
                          <a:noFill/>
                        </a:ln>
                        <a:solidFill>
                          <a:srgbClr val="000000"/>
                        </a:solidFill>
                        <a:effectLst/>
                        <a:latin typeface="標楷體" pitchFamily="65" charset="-120"/>
                        <a:ea typeface="標楷體" panose="03000509000000000000" pitchFamily="65" charset="-120"/>
                        <a:cs typeface="??PL????Uni"/>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0" i="0" u="none" strike="noStrike" cap="none" normalizeH="0" baseline="0" dirty="0" smtClean="0">
                          <a:ln>
                            <a:noFill/>
                          </a:ln>
                          <a:solidFill>
                            <a:srgbClr val="000000"/>
                          </a:solidFill>
                          <a:effectLst/>
                          <a:latin typeface="標楷體" pitchFamily="65" charset="-120"/>
                          <a:ea typeface="標楷體" panose="03000509000000000000" pitchFamily="65" charset="-120"/>
                          <a:cs typeface="??PL????Uni"/>
                        </a:rPr>
                        <a:t>12</a:t>
                      </a:r>
                      <a:r>
                        <a:rPr kumimoji="1" lang="zh-TW" altLang="en-US" sz="2500" b="0" i="0" u="none" strike="noStrike" cap="none" normalizeH="0" baseline="0" dirty="0" smtClean="0">
                          <a:ln>
                            <a:noFill/>
                          </a:ln>
                          <a:solidFill>
                            <a:srgbClr val="000000"/>
                          </a:solidFill>
                          <a:effectLst/>
                          <a:latin typeface="標楷體" pitchFamily="65" charset="-120"/>
                          <a:ea typeface="標楷體" panose="03000509000000000000" pitchFamily="65" charset="-120"/>
                          <a:cs typeface="??PL????Uni"/>
                        </a:rPr>
                        <a:t>分</a:t>
                      </a:r>
                      <a:endParaRPr kumimoji="1" lang="zh-TW" altLang="en-US" sz="2500" b="0" i="0" u="none" strike="noStrike" cap="none" normalizeH="0" baseline="0" dirty="0" smtClean="0">
                        <a:ln>
                          <a:noFill/>
                        </a:ln>
                        <a:solidFill>
                          <a:schemeClr val="tx1"/>
                        </a:solidFill>
                        <a:effectLst/>
                        <a:latin typeface="標楷體" pitchFamily="65" charset="-120"/>
                        <a:ea typeface="標楷體" panose="03000509000000000000" pitchFamily="65" charset="-120"/>
                        <a:cs typeface="??PL????Uni"/>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CDE5"/>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1" lang="zh-TW" altLang="en-US" sz="2200" b="0" i="0" u="none" strike="noStrike" cap="none" normalizeH="0" baseline="0" dirty="0" smtClean="0">
                        <a:ln>
                          <a:noFill/>
                        </a:ln>
                        <a:solidFill>
                          <a:schemeClr val="tx1"/>
                        </a:solidFill>
                        <a:effectLst/>
                        <a:latin typeface="標楷體" pitchFamily="65" charset="-120"/>
                        <a:ea typeface="標楷體" panose="03000509000000000000" pitchFamily="65" charset="-120"/>
                        <a:cs typeface="??PL????Uni"/>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CDE5"/>
                    </a:solidFill>
                  </a:tcPr>
                </a:tc>
              </a:tr>
              <a:tr h="701675">
                <a:tc vMerge="1">
                  <a:txBody>
                    <a:bodyPr/>
                    <a:lstStyle/>
                    <a:p>
                      <a:endParaRPr lang="zh-TW" alt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標楷體" pitchFamily="65" charset="-120"/>
                          <a:ea typeface="標楷體" panose="03000509000000000000" pitchFamily="65" charset="-120"/>
                          <a:cs typeface="??PL????Uni"/>
                        </a:rPr>
                        <a:t>2.</a:t>
                      </a:r>
                      <a:r>
                        <a:rPr kumimoji="1" lang="zh-TW" altLang="en-US" sz="2000" b="0" i="0" u="none" strike="noStrike" cap="none" normalizeH="0" baseline="0" smtClean="0">
                          <a:ln>
                            <a:noFill/>
                          </a:ln>
                          <a:solidFill>
                            <a:srgbClr val="000000"/>
                          </a:solidFill>
                          <a:effectLst/>
                          <a:latin typeface="標楷體" pitchFamily="65" charset="-120"/>
                          <a:ea typeface="標楷體" panose="03000509000000000000" pitchFamily="65" charset="-120"/>
                          <a:cs typeface="??PL????Uni"/>
                        </a:rPr>
                        <a:t>服務學習</a:t>
                      </a:r>
                      <a:endParaRPr kumimoji="1" lang="zh-TW" altLang="en-US" sz="2000" b="0" i="0" u="none" strike="noStrike" cap="none" normalizeH="0" baseline="0" smtClean="0">
                        <a:ln>
                          <a:noFill/>
                        </a:ln>
                        <a:solidFill>
                          <a:schemeClr val="tx1"/>
                        </a:solidFill>
                        <a:effectLst/>
                        <a:latin typeface="標楷體" pitchFamily="65" charset="-120"/>
                        <a:ea typeface="標楷體" panose="03000509000000000000" pitchFamily="65" charset="-120"/>
                        <a:cs typeface="??PL????Uni"/>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ts val="2400"/>
                        </a:lnSpc>
                        <a:spcBef>
                          <a:spcPct val="0"/>
                        </a:spcBef>
                        <a:spcAft>
                          <a:spcPct val="0"/>
                        </a:spcAft>
                        <a:buClrTx/>
                        <a:buSzTx/>
                        <a:buFontTx/>
                        <a:buNone/>
                        <a:tabLst/>
                      </a:pPr>
                      <a:r>
                        <a:rPr kumimoji="1" lang="zh-TW" altLang="en-US" sz="2000" b="0" i="0" u="none" strike="noStrike" cap="none" normalizeH="0" baseline="0" dirty="0" smtClean="0">
                          <a:ln>
                            <a:noFill/>
                          </a:ln>
                          <a:solidFill>
                            <a:srgbClr val="000000"/>
                          </a:solidFill>
                          <a:effectLst/>
                          <a:latin typeface="標楷體" pitchFamily="65" charset="-120"/>
                          <a:ea typeface="標楷體" panose="03000509000000000000" pitchFamily="65" charset="-120"/>
                          <a:cs typeface="??PL????Uni"/>
                        </a:rPr>
                        <a:t>滿</a:t>
                      </a:r>
                      <a:r>
                        <a:rPr kumimoji="1" lang="en-US" altLang="zh-TW" sz="2000" b="0" i="0" u="none" strike="noStrike" cap="none" normalizeH="0" baseline="0" dirty="0" smtClean="0">
                          <a:ln>
                            <a:noFill/>
                          </a:ln>
                          <a:solidFill>
                            <a:srgbClr val="000000"/>
                          </a:solidFill>
                          <a:effectLst/>
                          <a:latin typeface="標楷體" pitchFamily="65" charset="-120"/>
                          <a:ea typeface="標楷體" panose="03000509000000000000" pitchFamily="65" charset="-120"/>
                          <a:cs typeface="??PL????Uni"/>
                        </a:rPr>
                        <a:t>2</a:t>
                      </a:r>
                      <a:r>
                        <a:rPr kumimoji="1" lang="zh-TW" altLang="en-US" sz="2000" b="0" i="0" u="none" strike="noStrike" cap="none" normalizeH="0" baseline="0" dirty="0" smtClean="0">
                          <a:ln>
                            <a:noFill/>
                          </a:ln>
                          <a:solidFill>
                            <a:srgbClr val="000000"/>
                          </a:solidFill>
                          <a:effectLst/>
                          <a:latin typeface="標楷體" pitchFamily="65" charset="-120"/>
                          <a:ea typeface="標楷體" panose="03000509000000000000" pitchFamily="65" charset="-120"/>
                          <a:cs typeface="??PL????Uni"/>
                        </a:rPr>
                        <a:t>小時給</a:t>
                      </a:r>
                      <a:r>
                        <a:rPr kumimoji="1" lang="en-US" altLang="zh-TW" sz="2000" b="1" i="0" u="none" strike="noStrike" cap="none" normalizeH="0" baseline="0" dirty="0" smtClean="0">
                          <a:ln>
                            <a:noFill/>
                          </a:ln>
                          <a:solidFill>
                            <a:srgbClr val="C00000"/>
                          </a:solidFill>
                          <a:effectLst/>
                          <a:latin typeface="標楷體" pitchFamily="65" charset="-120"/>
                          <a:ea typeface="標楷體" panose="03000509000000000000" pitchFamily="65" charset="-120"/>
                          <a:cs typeface="??PL????Uni"/>
                        </a:rPr>
                        <a:t>1</a:t>
                      </a:r>
                      <a:r>
                        <a:rPr kumimoji="1" lang="zh-TW" altLang="en-US" sz="2000" b="0" i="0" u="none" strike="noStrike" cap="none" normalizeH="0" baseline="0" dirty="0" smtClean="0">
                          <a:ln>
                            <a:noFill/>
                          </a:ln>
                          <a:solidFill>
                            <a:srgbClr val="000000"/>
                          </a:solidFill>
                          <a:effectLst/>
                          <a:latin typeface="標楷體" pitchFamily="65" charset="-120"/>
                          <a:ea typeface="標楷體" panose="03000509000000000000" pitchFamily="65" charset="-120"/>
                          <a:cs typeface="??PL????Uni"/>
                        </a:rPr>
                        <a:t>分。</a:t>
                      </a:r>
                      <a:endParaRPr kumimoji="1" lang="zh-TW" altLang="en-US" sz="2000" b="0" i="0" u="none" strike="noStrike" cap="none" normalizeH="0" baseline="0" dirty="0" smtClean="0">
                        <a:ln>
                          <a:noFill/>
                        </a:ln>
                        <a:solidFill>
                          <a:schemeClr val="tx1"/>
                        </a:solidFill>
                        <a:effectLst/>
                        <a:latin typeface="標楷體" pitchFamily="65" charset="-120"/>
                        <a:ea typeface="標楷體" panose="03000509000000000000" pitchFamily="65" charset="-120"/>
                        <a:cs typeface="??PL????Uni"/>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400" b="0" i="0" u="none" strike="noStrike" cap="none" normalizeH="0" baseline="0" dirty="0" smtClean="0">
                          <a:ln>
                            <a:noFill/>
                          </a:ln>
                          <a:solidFill>
                            <a:srgbClr val="000000"/>
                          </a:solidFill>
                          <a:effectLst/>
                          <a:latin typeface="標楷體" pitchFamily="65" charset="-120"/>
                          <a:ea typeface="標楷體" panose="03000509000000000000" pitchFamily="65" charset="-120"/>
                          <a:cs typeface="??PL????Uni"/>
                        </a:rPr>
                        <a:t> </a:t>
                      </a:r>
                      <a:r>
                        <a:rPr kumimoji="1" lang="en-US" altLang="zh-TW" sz="2800" b="0" i="0" u="none" strike="noStrike" cap="none" normalizeH="0" baseline="0" dirty="0" smtClean="0">
                          <a:ln>
                            <a:noFill/>
                          </a:ln>
                          <a:solidFill>
                            <a:srgbClr val="000000"/>
                          </a:solidFill>
                          <a:effectLst/>
                          <a:latin typeface="標楷體" pitchFamily="65" charset="-120"/>
                          <a:ea typeface="標楷體" panose="03000509000000000000" pitchFamily="65" charset="-120"/>
                          <a:cs typeface="??PL????Uni"/>
                        </a:rPr>
                        <a:t>8</a:t>
                      </a:r>
                      <a:r>
                        <a:rPr kumimoji="1" lang="zh-TW" altLang="en-US" sz="2800" b="0" i="0" u="none" strike="noStrike" cap="none" normalizeH="0" baseline="0" dirty="0" smtClean="0">
                          <a:ln>
                            <a:noFill/>
                          </a:ln>
                          <a:solidFill>
                            <a:srgbClr val="000000"/>
                          </a:solidFill>
                          <a:effectLst/>
                          <a:latin typeface="標楷體" pitchFamily="65" charset="-120"/>
                          <a:ea typeface="標楷體" panose="03000509000000000000" pitchFamily="65" charset="-120"/>
                          <a:cs typeface="??PL????Uni"/>
                        </a:rPr>
                        <a:t>分</a:t>
                      </a:r>
                      <a:endParaRPr kumimoji="1" lang="zh-TW" altLang="en-US" sz="2400" b="0" i="0" u="none" strike="noStrike" cap="none" normalizeH="0" baseline="0" dirty="0" smtClean="0">
                        <a:ln>
                          <a:noFill/>
                        </a:ln>
                        <a:solidFill>
                          <a:schemeClr val="tx1"/>
                        </a:solidFill>
                        <a:effectLst/>
                        <a:latin typeface="標楷體" pitchFamily="65" charset="-120"/>
                        <a:ea typeface="標楷體" panose="03000509000000000000" pitchFamily="65" charset="-120"/>
                        <a:cs typeface="??PL????Uni"/>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zh-TW" altLang="en-US" sz="2200" b="0" i="0" u="none" strike="noStrike" cap="none" normalizeH="0" baseline="0" smtClean="0">
                        <a:ln>
                          <a:noFill/>
                        </a:ln>
                        <a:solidFill>
                          <a:schemeClr val="tx1"/>
                        </a:solidFill>
                        <a:effectLst/>
                        <a:latin typeface="標楷體" pitchFamily="65" charset="-12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877888">
                <a:tc vMerge="1">
                  <a:txBody>
                    <a:bodyPr/>
                    <a:lstStyle/>
                    <a:p>
                      <a:endParaRPr lang="zh-TW" alt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標楷體" pitchFamily="65" charset="-120"/>
                          <a:ea typeface="標楷體" panose="03000509000000000000" pitchFamily="65" charset="-120"/>
                          <a:cs typeface="??PL????Uni"/>
                        </a:rPr>
                        <a:t>3.</a:t>
                      </a:r>
                      <a:r>
                        <a:rPr kumimoji="1" lang="zh-TW" altLang="en-US" sz="2000" b="0" i="0" u="none" strike="noStrike" cap="none" normalizeH="0" baseline="0" smtClean="0">
                          <a:ln>
                            <a:noFill/>
                          </a:ln>
                          <a:solidFill>
                            <a:srgbClr val="000000"/>
                          </a:solidFill>
                          <a:effectLst/>
                          <a:latin typeface="標楷體" pitchFamily="65" charset="-120"/>
                          <a:ea typeface="標楷體" panose="03000509000000000000" pitchFamily="65" charset="-120"/>
                          <a:cs typeface="??PL????Uni"/>
                        </a:rPr>
                        <a:t>體適能</a:t>
                      </a:r>
                      <a:endParaRPr kumimoji="1" lang="zh-TW" altLang="en-US" sz="2000" b="0" i="0" u="none" strike="noStrike" cap="none" normalizeH="0" baseline="0" smtClean="0">
                        <a:ln>
                          <a:noFill/>
                        </a:ln>
                        <a:solidFill>
                          <a:schemeClr val="tx1"/>
                        </a:solidFill>
                        <a:effectLst/>
                        <a:latin typeface="標楷體" pitchFamily="65" charset="-120"/>
                        <a:ea typeface="標楷體" panose="03000509000000000000" pitchFamily="65" charset="-120"/>
                        <a:cs typeface="??PL????Uni"/>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CDE5"/>
                    </a:solidFill>
                  </a:tcPr>
                </a:tc>
                <a:tc>
                  <a:txBody>
                    <a:bodyPr/>
                    <a:lstStyle/>
                    <a:p>
                      <a:pPr marL="0" marR="0" lvl="0" indent="0" algn="l" defTabSz="914400" rtl="0" eaLnBrk="0" fontAlgn="base" latinLnBrk="0" hangingPunct="0">
                        <a:lnSpc>
                          <a:spcPts val="2400"/>
                        </a:lnSpc>
                        <a:spcBef>
                          <a:spcPct val="0"/>
                        </a:spcBef>
                        <a:spcAft>
                          <a:spcPct val="0"/>
                        </a:spcAft>
                        <a:buClrTx/>
                        <a:buSzTx/>
                        <a:buFontTx/>
                        <a:buNone/>
                        <a:tabLst/>
                      </a:pPr>
                      <a:r>
                        <a:rPr kumimoji="1" lang="en-US" altLang="zh-TW" sz="1600" b="0"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rPr>
                        <a:t>1.</a:t>
                      </a:r>
                      <a:r>
                        <a:rPr kumimoji="1" lang="zh-TW" altLang="en-US" sz="1600" b="0"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rPr>
                        <a:t>任一單項達</a:t>
                      </a:r>
                      <a:r>
                        <a:rPr kumimoji="1" lang="en-US" altLang="zh-TW" sz="1600" b="0"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rPr>
                        <a:t>Pr25</a:t>
                      </a:r>
                      <a:r>
                        <a:rPr kumimoji="1" lang="zh-TW" altLang="en-US" sz="1600" b="0"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rPr>
                        <a:t>者</a:t>
                      </a:r>
                      <a:endParaRPr kumimoji="1" lang="en-US" altLang="zh-TW" sz="1600" b="0"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zh-TW" altLang="en-US" sz="1600" b="0"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rPr>
                        <a:t>    得</a:t>
                      </a:r>
                      <a:r>
                        <a:rPr kumimoji="1" lang="en-US" altLang="zh-TW" sz="1600" b="1" i="0" u="none" strike="noStrike" cap="none" normalizeH="0" baseline="0" dirty="0" smtClean="0">
                          <a:ln>
                            <a:noFill/>
                          </a:ln>
                          <a:solidFill>
                            <a:srgbClr val="C00000"/>
                          </a:solidFill>
                          <a:effectLst/>
                          <a:latin typeface="標楷體" pitchFamily="65" charset="-120"/>
                          <a:ea typeface="標楷體" pitchFamily="65" charset="-120"/>
                          <a:cs typeface="Times New Roman" pitchFamily="18" charset="0"/>
                        </a:rPr>
                        <a:t>3</a:t>
                      </a:r>
                      <a:r>
                        <a:rPr kumimoji="1" lang="zh-TW" altLang="en-US" sz="1600" b="0"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rPr>
                        <a:t>分，最高採計</a:t>
                      </a:r>
                      <a:r>
                        <a:rPr kumimoji="1" lang="en-US" altLang="zh-TW" sz="1600" b="0"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rPr>
                        <a:t>9</a:t>
                      </a:r>
                      <a:r>
                        <a:rPr kumimoji="1" lang="zh-TW" altLang="en-US" sz="1600" b="0"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rPr>
                        <a:t>分</a:t>
                      </a:r>
                      <a:endParaRPr kumimoji="1" lang="zh-TW" altLang="en-US" sz="16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0" fontAlgn="base" latinLnBrk="0" hangingPunct="0">
                        <a:lnSpc>
                          <a:spcPts val="2400"/>
                        </a:lnSpc>
                        <a:spcBef>
                          <a:spcPct val="0"/>
                        </a:spcBef>
                        <a:spcAft>
                          <a:spcPct val="0"/>
                        </a:spcAft>
                        <a:buClrTx/>
                        <a:buSzTx/>
                        <a:buFontTx/>
                        <a:buNone/>
                        <a:tabLst/>
                      </a:pPr>
                      <a:r>
                        <a:rPr kumimoji="1" lang="en-US" altLang="zh-TW" sz="1600" b="0"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rPr>
                        <a:t>2.</a:t>
                      </a:r>
                      <a:r>
                        <a:rPr kumimoji="1" lang="zh-TW" altLang="en-US" sz="1600" b="0"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rPr>
                        <a:t>銅質以上者另加</a:t>
                      </a:r>
                      <a:r>
                        <a:rPr kumimoji="1" lang="en-US" altLang="zh-TW" sz="1600" b="1" i="0" u="none" strike="noStrike" cap="none" normalizeH="0" baseline="0" dirty="0" smtClean="0">
                          <a:ln>
                            <a:noFill/>
                          </a:ln>
                          <a:solidFill>
                            <a:srgbClr val="C00000"/>
                          </a:solidFill>
                          <a:effectLst/>
                          <a:latin typeface="標楷體" pitchFamily="65" charset="-120"/>
                          <a:ea typeface="標楷體" pitchFamily="65" charset="-120"/>
                          <a:cs typeface="Times New Roman" pitchFamily="18" charset="0"/>
                        </a:rPr>
                        <a:t>1</a:t>
                      </a:r>
                      <a:r>
                        <a:rPr kumimoji="1" lang="zh-TW" altLang="en-US" sz="1600" b="0"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rPr>
                        <a:t>分。</a:t>
                      </a:r>
                      <a:endParaRPr kumimoji="1" lang="en-US" altLang="zh-TW" sz="16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CDE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0" i="0" u="none" strike="noStrike" cap="none" normalizeH="0" baseline="0" dirty="0" smtClean="0">
                          <a:ln>
                            <a:noFill/>
                          </a:ln>
                          <a:solidFill>
                            <a:srgbClr val="000000"/>
                          </a:solidFill>
                          <a:effectLst/>
                          <a:latin typeface="標楷體" pitchFamily="65" charset="-120"/>
                          <a:ea typeface="標楷體" pitchFamily="65" charset="-120"/>
                        </a:rPr>
                        <a:t>10</a:t>
                      </a:r>
                      <a:r>
                        <a:rPr kumimoji="1" lang="zh-TW" altLang="en-US" sz="2500" b="0" i="0" u="none" strike="noStrike" cap="none" normalizeH="0" baseline="0" dirty="0" smtClean="0">
                          <a:ln>
                            <a:noFill/>
                          </a:ln>
                          <a:solidFill>
                            <a:srgbClr val="000000"/>
                          </a:solidFill>
                          <a:effectLst/>
                          <a:latin typeface="標楷體" pitchFamily="65" charset="-120"/>
                          <a:ea typeface="標楷體" pitchFamily="65" charset="-120"/>
                        </a:rPr>
                        <a:t>分</a:t>
                      </a:r>
                      <a:endPar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CDE5"/>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200" b="0" i="0" u="none" strike="noStrike" cap="none" normalizeH="0" baseline="0" dirty="0" smtClean="0">
                          <a:ln>
                            <a:noFill/>
                          </a:ln>
                          <a:solidFill>
                            <a:srgbClr val="0000FF"/>
                          </a:solidFill>
                          <a:effectLst/>
                          <a:latin typeface="標楷體" pitchFamily="65" charset="-120"/>
                          <a:ea typeface="標楷體" panose="03000509000000000000" pitchFamily="65" charset="-120"/>
                          <a:cs typeface="??PL????Uni"/>
                        </a:rPr>
                        <a:t>體弱證明者，可比照給</a:t>
                      </a:r>
                      <a:r>
                        <a:rPr kumimoji="1" lang="en-US" altLang="zh-TW" sz="1200" b="0" i="0" u="none" strike="noStrike" cap="none" normalizeH="0" baseline="0" dirty="0" smtClean="0">
                          <a:ln>
                            <a:noFill/>
                          </a:ln>
                          <a:solidFill>
                            <a:srgbClr val="0000FF"/>
                          </a:solidFill>
                          <a:effectLst/>
                          <a:latin typeface="標楷體" pitchFamily="65" charset="-120"/>
                          <a:ea typeface="標楷體" panose="03000509000000000000" pitchFamily="65" charset="-120"/>
                          <a:cs typeface="??PL????Uni"/>
                        </a:rPr>
                        <a:t>9</a:t>
                      </a:r>
                      <a:r>
                        <a:rPr kumimoji="1" lang="zh-TW" altLang="en-US" sz="1200" b="0" i="0" u="none" strike="noStrike" cap="none" normalizeH="0" baseline="0" dirty="0" smtClean="0">
                          <a:ln>
                            <a:noFill/>
                          </a:ln>
                          <a:solidFill>
                            <a:srgbClr val="0000FF"/>
                          </a:solidFill>
                          <a:effectLst/>
                          <a:latin typeface="標楷體" pitchFamily="65" charset="-120"/>
                          <a:ea typeface="標楷體" panose="03000509000000000000" pitchFamily="65" charset="-120"/>
                          <a:cs typeface="??PL????Uni"/>
                        </a:rPr>
                        <a:t>分</a:t>
                      </a:r>
                      <a:endParaRPr kumimoji="1" lang="en-US" altLang="zh-TW" sz="1200" b="0" i="0" u="none" strike="noStrike" cap="none" normalizeH="0" baseline="0" dirty="0" smtClean="0">
                        <a:ln>
                          <a:noFill/>
                        </a:ln>
                        <a:solidFill>
                          <a:srgbClr val="0000FF"/>
                        </a:solidFill>
                        <a:effectLst/>
                        <a:latin typeface="標楷體" pitchFamily="65" charset="-120"/>
                        <a:ea typeface="標楷體" panose="03000509000000000000" pitchFamily="65" charset="-120"/>
                        <a:cs typeface="??PL????Uni"/>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zh-TW" sz="1200" kern="1200" dirty="0" smtClean="0">
                          <a:solidFill>
                            <a:srgbClr val="FF0000"/>
                          </a:solidFill>
                          <a:effectLst/>
                          <a:latin typeface="+mn-lt"/>
                          <a:ea typeface="+mn-ea"/>
                          <a:cs typeface="+mn-cs"/>
                        </a:rPr>
                        <a:t>1.</a:t>
                      </a:r>
                      <a:r>
                        <a:rPr lang="zh-TW" altLang="en-US" sz="1200" kern="1200" dirty="0" smtClean="0">
                          <a:solidFill>
                            <a:srgbClr val="FF0000"/>
                          </a:solidFill>
                          <a:effectLst/>
                          <a:latin typeface="+mn-lt"/>
                          <a:ea typeface="+mn-ea"/>
                          <a:cs typeface="+mn-cs"/>
                        </a:rPr>
                        <a:t>坐姿體前彎 </a:t>
                      </a:r>
                      <a:br>
                        <a:rPr lang="zh-TW" altLang="en-US" sz="1200" kern="1200" dirty="0" smtClean="0">
                          <a:solidFill>
                            <a:srgbClr val="FF0000"/>
                          </a:solidFill>
                          <a:effectLst/>
                          <a:latin typeface="+mn-lt"/>
                          <a:ea typeface="+mn-ea"/>
                          <a:cs typeface="+mn-cs"/>
                        </a:rPr>
                      </a:br>
                      <a:r>
                        <a:rPr lang="en-US" altLang="zh-TW" sz="1200" kern="1200" dirty="0" smtClean="0">
                          <a:solidFill>
                            <a:srgbClr val="FF0000"/>
                          </a:solidFill>
                          <a:effectLst/>
                          <a:latin typeface="+mn-lt"/>
                          <a:ea typeface="+mn-ea"/>
                          <a:cs typeface="+mn-cs"/>
                        </a:rPr>
                        <a:t>2.</a:t>
                      </a:r>
                      <a:r>
                        <a:rPr lang="zh-TW" altLang="en-US" sz="1200" kern="1200" dirty="0" smtClean="0">
                          <a:solidFill>
                            <a:srgbClr val="FF0000"/>
                          </a:solidFill>
                          <a:effectLst/>
                          <a:latin typeface="+mn-lt"/>
                          <a:ea typeface="+mn-ea"/>
                          <a:cs typeface="+mn-cs"/>
                        </a:rPr>
                        <a:t>立定跳遠 </a:t>
                      </a:r>
                      <a:br>
                        <a:rPr lang="zh-TW" altLang="en-US" sz="1200" kern="1200" dirty="0" smtClean="0">
                          <a:solidFill>
                            <a:srgbClr val="FF0000"/>
                          </a:solidFill>
                          <a:effectLst/>
                          <a:latin typeface="+mn-lt"/>
                          <a:ea typeface="+mn-ea"/>
                          <a:cs typeface="+mn-cs"/>
                        </a:rPr>
                      </a:br>
                      <a:r>
                        <a:rPr lang="en-US" altLang="zh-TW" sz="1200" kern="1200" dirty="0" smtClean="0">
                          <a:solidFill>
                            <a:srgbClr val="FF0000"/>
                          </a:solidFill>
                          <a:effectLst/>
                          <a:latin typeface="+mn-lt"/>
                          <a:ea typeface="+mn-ea"/>
                          <a:cs typeface="+mn-cs"/>
                        </a:rPr>
                        <a:t>3.</a:t>
                      </a:r>
                      <a:r>
                        <a:rPr lang="zh-TW" altLang="en-US" sz="1200" kern="1200" dirty="0" smtClean="0">
                          <a:solidFill>
                            <a:srgbClr val="FF0000"/>
                          </a:solidFill>
                          <a:effectLst/>
                          <a:latin typeface="+mn-lt"/>
                          <a:ea typeface="+mn-ea"/>
                          <a:cs typeface="+mn-cs"/>
                        </a:rPr>
                        <a:t>一分鐘屈膝仰臥起坐 </a:t>
                      </a:r>
                      <a:br>
                        <a:rPr lang="zh-TW" altLang="en-US" sz="1200" kern="1200" dirty="0" smtClean="0">
                          <a:solidFill>
                            <a:srgbClr val="FF0000"/>
                          </a:solidFill>
                          <a:effectLst/>
                          <a:latin typeface="+mn-lt"/>
                          <a:ea typeface="+mn-ea"/>
                          <a:cs typeface="+mn-cs"/>
                        </a:rPr>
                      </a:br>
                      <a:r>
                        <a:rPr lang="en-US" altLang="zh-TW" sz="1200" kern="1200" dirty="0" smtClean="0">
                          <a:solidFill>
                            <a:srgbClr val="FF0000"/>
                          </a:solidFill>
                          <a:effectLst/>
                          <a:latin typeface="+mn-lt"/>
                          <a:ea typeface="+mn-ea"/>
                          <a:cs typeface="+mn-cs"/>
                        </a:rPr>
                        <a:t>4.800m</a:t>
                      </a:r>
                      <a:r>
                        <a:rPr lang="zh-TW" altLang="en-US" sz="1200" kern="1200" dirty="0" smtClean="0">
                          <a:solidFill>
                            <a:srgbClr val="FF0000"/>
                          </a:solidFill>
                          <a:effectLst/>
                          <a:latin typeface="+mn-lt"/>
                          <a:ea typeface="+mn-ea"/>
                          <a:cs typeface="+mn-cs"/>
                        </a:rPr>
                        <a:t>及</a:t>
                      </a:r>
                      <a:r>
                        <a:rPr lang="en-US" altLang="zh-TW" sz="1200" kern="1200" dirty="0" smtClean="0">
                          <a:solidFill>
                            <a:srgbClr val="FF0000"/>
                          </a:solidFill>
                          <a:effectLst/>
                          <a:latin typeface="+mn-lt"/>
                          <a:ea typeface="+mn-ea"/>
                          <a:cs typeface="+mn-cs"/>
                        </a:rPr>
                        <a:t>1600m</a:t>
                      </a:r>
                      <a:r>
                        <a:rPr lang="zh-TW" altLang="en-US" sz="1200" kern="1200" dirty="0" smtClean="0">
                          <a:solidFill>
                            <a:srgbClr val="FF0000"/>
                          </a:solidFill>
                          <a:effectLst/>
                          <a:latin typeface="+mn-lt"/>
                          <a:ea typeface="+mn-ea"/>
                          <a:cs typeface="+mn-cs"/>
                        </a:rPr>
                        <a:t>長跑</a:t>
                      </a:r>
                      <a:endParaRPr kumimoji="1" lang="zh-TW" altLang="en-US" sz="1200" b="0" i="0" u="none" strike="noStrike" cap="none" normalizeH="0" baseline="0" dirty="0" smtClean="0">
                        <a:ln>
                          <a:noFill/>
                        </a:ln>
                        <a:solidFill>
                          <a:srgbClr val="FF0000"/>
                        </a:solidFill>
                        <a:effectLst/>
                        <a:latin typeface="標楷體" pitchFamily="65" charset="-120"/>
                        <a:ea typeface="標楷體" panose="03000509000000000000" pitchFamily="65" charset="-120"/>
                        <a:cs typeface="??PL????Uni"/>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CDE5"/>
                    </a:solidFill>
                  </a:tcPr>
                </a:tc>
              </a:tr>
              <a:tr h="1655763">
                <a:tc vMerge="1">
                  <a:txBody>
                    <a:bodyPr/>
                    <a:lstStyle/>
                    <a:p>
                      <a:endParaRPr lang="zh-TW" alt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標楷體" pitchFamily="65" charset="-120"/>
                          <a:ea typeface="標楷體" pitchFamily="65" charset="-120"/>
                        </a:rPr>
                        <a:t>4.</a:t>
                      </a:r>
                      <a:r>
                        <a:rPr kumimoji="1" lang="zh-TW" altLang="en-US" sz="2000" b="0" i="0" u="none" strike="noStrike" cap="none" normalizeH="0" baseline="0" smtClean="0">
                          <a:ln>
                            <a:noFill/>
                          </a:ln>
                          <a:solidFill>
                            <a:srgbClr val="000000"/>
                          </a:solidFill>
                          <a:effectLst/>
                          <a:latin typeface="標楷體" pitchFamily="65" charset="-120"/>
                          <a:ea typeface="標楷體" pitchFamily="65" charset="-120"/>
                        </a:rPr>
                        <a:t>競賽成績</a:t>
                      </a:r>
                      <a:endParaRPr kumimoji="1" lang="zh-TW" altLang="en-US" sz="2000" b="0" i="0" u="none" strike="noStrike" cap="none" normalizeH="0" baseline="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2000" b="1" i="0" u="none" strike="noStrike" cap="none" normalizeH="0" baseline="0" dirty="0" smtClean="0">
                          <a:ln>
                            <a:noFill/>
                          </a:ln>
                          <a:solidFill>
                            <a:srgbClr val="0000FF"/>
                          </a:solidFill>
                          <a:effectLst/>
                          <a:latin typeface="標楷體" pitchFamily="65" charset="-120"/>
                          <a:ea typeface="標楷體" pitchFamily="65" charset="-120"/>
                        </a:rPr>
                        <a:t>個人賽：</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smtClean="0">
                          <a:ln>
                            <a:noFill/>
                          </a:ln>
                          <a:solidFill>
                            <a:srgbClr val="000000"/>
                          </a:solidFill>
                          <a:effectLst/>
                          <a:latin typeface="標楷體" pitchFamily="65" charset="-120"/>
                          <a:ea typeface="標楷體" pitchFamily="65" charset="-120"/>
                        </a:rPr>
                        <a:t>縣市級依名次分別為</a:t>
                      </a:r>
                      <a:endParaRPr kumimoji="1" lang="zh-TW" altLang="en-US" sz="1600" b="0" i="0" u="none" strike="noStrike" cap="none" normalizeH="0" baseline="0" dirty="0" smtClean="0">
                        <a:ln>
                          <a:noFill/>
                        </a:ln>
                        <a:solidFill>
                          <a:schemeClr val="tx1"/>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smtClean="0">
                          <a:ln>
                            <a:noFill/>
                          </a:ln>
                          <a:solidFill>
                            <a:srgbClr val="000000"/>
                          </a:solidFill>
                          <a:effectLst/>
                          <a:latin typeface="標楷體" pitchFamily="65" charset="-120"/>
                          <a:ea typeface="標楷體" pitchFamily="65" charset="-120"/>
                        </a:rPr>
                        <a:t> </a:t>
                      </a:r>
                      <a:r>
                        <a:rPr kumimoji="1" lang="en-US" altLang="zh-TW" sz="1600" b="0" i="0" u="none" strike="noStrike" cap="none" normalizeH="0" baseline="0" dirty="0" smtClean="0">
                          <a:ln>
                            <a:noFill/>
                          </a:ln>
                          <a:solidFill>
                            <a:srgbClr val="000000"/>
                          </a:solidFill>
                          <a:effectLst/>
                          <a:latin typeface="標楷體" pitchFamily="65" charset="-120"/>
                          <a:ea typeface="標楷體" pitchFamily="65" charset="-120"/>
                        </a:rPr>
                        <a:t>5</a:t>
                      </a:r>
                      <a:r>
                        <a:rPr kumimoji="1" lang="zh-TW" altLang="en-US" sz="1600" b="0" i="0" u="none" strike="noStrike" cap="none" normalizeH="0" baseline="0" dirty="0" smtClean="0">
                          <a:ln>
                            <a:noFill/>
                          </a:ln>
                          <a:solidFill>
                            <a:srgbClr val="000000"/>
                          </a:solidFill>
                          <a:effectLst/>
                          <a:latin typeface="標楷體" pitchFamily="65" charset="-120"/>
                          <a:ea typeface="標楷體" pitchFamily="65" charset="-120"/>
                        </a:rPr>
                        <a:t>、</a:t>
                      </a:r>
                      <a:r>
                        <a:rPr kumimoji="1" lang="en-US" altLang="zh-TW" sz="1600" b="0" i="0" u="none" strike="noStrike" cap="none" normalizeH="0" baseline="0" dirty="0" smtClean="0">
                          <a:ln>
                            <a:noFill/>
                          </a:ln>
                          <a:solidFill>
                            <a:srgbClr val="000000"/>
                          </a:solidFill>
                          <a:effectLst/>
                          <a:latin typeface="標楷體" pitchFamily="65" charset="-120"/>
                          <a:ea typeface="標楷體" pitchFamily="65" charset="-120"/>
                        </a:rPr>
                        <a:t>4</a:t>
                      </a:r>
                      <a:r>
                        <a:rPr kumimoji="1" lang="zh-TW" altLang="en-US" sz="1600" b="0" i="0" u="none" strike="noStrike" cap="none" normalizeH="0" baseline="0" dirty="0" smtClean="0">
                          <a:ln>
                            <a:noFill/>
                          </a:ln>
                          <a:solidFill>
                            <a:srgbClr val="000000"/>
                          </a:solidFill>
                          <a:effectLst/>
                          <a:latin typeface="標楷體" pitchFamily="65" charset="-120"/>
                          <a:ea typeface="標楷體" pitchFamily="65" charset="-120"/>
                        </a:rPr>
                        <a:t>、</a:t>
                      </a:r>
                      <a:r>
                        <a:rPr kumimoji="1" lang="en-US" altLang="zh-TW" sz="1600" b="0" i="0" u="none" strike="noStrike" cap="none" normalizeH="0" baseline="0" dirty="0" smtClean="0">
                          <a:ln>
                            <a:noFill/>
                          </a:ln>
                          <a:solidFill>
                            <a:srgbClr val="000000"/>
                          </a:solidFill>
                          <a:effectLst/>
                          <a:latin typeface="標楷體" pitchFamily="65" charset="-120"/>
                          <a:ea typeface="標楷體" pitchFamily="65" charset="-120"/>
                        </a:rPr>
                        <a:t>3</a:t>
                      </a:r>
                      <a:r>
                        <a:rPr kumimoji="1" lang="zh-TW" altLang="en-US" sz="1600" b="0" i="0" u="none" strike="noStrike" cap="none" normalizeH="0" baseline="0" dirty="0" smtClean="0">
                          <a:ln>
                            <a:noFill/>
                          </a:ln>
                          <a:solidFill>
                            <a:srgbClr val="000000"/>
                          </a:solidFill>
                          <a:effectLst/>
                          <a:latin typeface="標楷體" pitchFamily="65" charset="-120"/>
                          <a:ea typeface="標楷體" pitchFamily="65" charset="-120"/>
                        </a:rPr>
                        <a:t>、</a:t>
                      </a:r>
                      <a:r>
                        <a:rPr kumimoji="1" lang="en-US" altLang="zh-TW" sz="1600" b="0" i="0" u="none" strike="noStrike" cap="none" normalizeH="0" baseline="0" dirty="0" smtClean="0">
                          <a:ln>
                            <a:noFill/>
                          </a:ln>
                          <a:solidFill>
                            <a:srgbClr val="000000"/>
                          </a:solidFill>
                          <a:effectLst/>
                          <a:latin typeface="標楷體" pitchFamily="65" charset="-120"/>
                          <a:ea typeface="標楷體" pitchFamily="65" charset="-120"/>
                        </a:rPr>
                        <a:t>2</a:t>
                      </a:r>
                      <a:r>
                        <a:rPr kumimoji="1" lang="zh-TW" altLang="en-US" sz="1600" b="0" i="0" u="none" strike="noStrike" cap="none" normalizeH="0" baseline="0" dirty="0" smtClean="0">
                          <a:ln>
                            <a:noFill/>
                          </a:ln>
                          <a:solidFill>
                            <a:srgbClr val="000000"/>
                          </a:solidFill>
                          <a:effectLst/>
                          <a:latin typeface="標楷體" pitchFamily="65" charset="-120"/>
                          <a:ea typeface="標楷體" pitchFamily="65" charset="-120"/>
                        </a:rPr>
                        <a:t>、</a:t>
                      </a:r>
                      <a:r>
                        <a:rPr kumimoji="1" lang="en-US" altLang="zh-TW" sz="1600" b="0" i="0" u="none" strike="noStrike" cap="none" normalizeH="0" baseline="0" dirty="0" smtClean="0">
                          <a:ln>
                            <a:noFill/>
                          </a:ln>
                          <a:solidFill>
                            <a:srgbClr val="000000"/>
                          </a:solidFill>
                          <a:effectLst/>
                          <a:latin typeface="標楷體" pitchFamily="65" charset="-120"/>
                          <a:ea typeface="標楷體" pitchFamily="65" charset="-120"/>
                        </a:rPr>
                        <a:t>1</a:t>
                      </a:r>
                      <a:r>
                        <a:rPr kumimoji="1" lang="zh-TW" altLang="en-US" sz="1600" b="0" i="0" u="none" strike="noStrike" cap="none" normalizeH="0" baseline="0" dirty="0" smtClean="0">
                          <a:ln>
                            <a:noFill/>
                          </a:ln>
                          <a:solidFill>
                            <a:srgbClr val="000000"/>
                          </a:solidFill>
                          <a:effectLst/>
                          <a:latin typeface="標楷體" pitchFamily="65" charset="-120"/>
                          <a:ea typeface="標楷體" pitchFamily="65" charset="-120"/>
                        </a:rPr>
                        <a:t>分</a:t>
                      </a:r>
                      <a:endParaRPr kumimoji="1" lang="zh-TW" altLang="en-US" sz="1600" b="0" i="0" u="none" strike="noStrike" cap="none" normalizeH="0" baseline="0" dirty="0" smtClean="0">
                        <a:ln>
                          <a:noFill/>
                        </a:ln>
                        <a:solidFill>
                          <a:schemeClr val="tx1"/>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2000" b="1" i="0" u="none" strike="noStrike" cap="none" normalizeH="0" baseline="0" dirty="0" smtClean="0">
                          <a:ln>
                            <a:noFill/>
                          </a:ln>
                          <a:solidFill>
                            <a:srgbClr val="0000FF"/>
                          </a:solidFill>
                          <a:effectLst/>
                          <a:latin typeface="標楷體" pitchFamily="65" charset="-120"/>
                          <a:ea typeface="標楷體" pitchFamily="65" charset="-120"/>
                        </a:rPr>
                        <a:t>全國賽</a:t>
                      </a:r>
                      <a:r>
                        <a:rPr kumimoji="1" lang="en-US" altLang="zh-TW" sz="2000" b="1" i="0" u="none" strike="noStrike" cap="none" normalizeH="0" baseline="0" dirty="0" smtClean="0">
                          <a:ln>
                            <a:noFill/>
                          </a:ln>
                          <a:solidFill>
                            <a:srgbClr val="0000FF"/>
                          </a:solidFill>
                          <a:effectLst/>
                          <a:latin typeface="標楷體" pitchFamily="65" charset="-120"/>
                          <a:ea typeface="標楷體" pitchFamily="65" charset="-120"/>
                        </a:rPr>
                        <a:t>:</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smtClean="0">
                          <a:ln>
                            <a:noFill/>
                          </a:ln>
                          <a:solidFill>
                            <a:srgbClr val="000000"/>
                          </a:solidFill>
                          <a:effectLst/>
                          <a:latin typeface="標楷體" pitchFamily="65" charset="-120"/>
                          <a:ea typeface="標楷體" pitchFamily="65" charset="-120"/>
                        </a:rPr>
                        <a:t>分別為</a:t>
                      </a:r>
                      <a:r>
                        <a:rPr kumimoji="1" lang="en-US" altLang="zh-TW" sz="1600" b="0" i="0" u="none" strike="noStrike" cap="none" normalizeH="0" baseline="0" dirty="0" smtClean="0">
                          <a:ln>
                            <a:noFill/>
                          </a:ln>
                          <a:solidFill>
                            <a:srgbClr val="000000"/>
                          </a:solidFill>
                          <a:effectLst/>
                          <a:latin typeface="標楷體" pitchFamily="65" charset="-120"/>
                          <a:ea typeface="標楷體" panose="03000509000000000000" pitchFamily="65" charset="-120"/>
                          <a:cs typeface="華康楷書體W3(P)"/>
                        </a:rPr>
                        <a:t>10</a:t>
                      </a:r>
                      <a:r>
                        <a:rPr kumimoji="1" lang="zh-TW" altLang="en-US" sz="1600" b="0" i="0" u="none" strike="noStrike" cap="none" normalizeH="0" baseline="0" dirty="0" smtClean="0">
                          <a:ln>
                            <a:noFill/>
                          </a:ln>
                          <a:solidFill>
                            <a:srgbClr val="000000"/>
                          </a:solidFill>
                          <a:effectLst/>
                          <a:latin typeface="標楷體" pitchFamily="65" charset="-120"/>
                          <a:ea typeface="標楷體" panose="03000509000000000000" pitchFamily="65" charset="-120"/>
                          <a:cs typeface="華康楷書體W3(P)"/>
                        </a:rPr>
                        <a:t>、</a:t>
                      </a:r>
                      <a:r>
                        <a:rPr kumimoji="1" lang="en-US" altLang="zh-TW" sz="1600" b="0" i="0" u="none" strike="noStrike" cap="none" normalizeH="0" baseline="0" dirty="0" smtClean="0">
                          <a:ln>
                            <a:noFill/>
                          </a:ln>
                          <a:solidFill>
                            <a:srgbClr val="000000"/>
                          </a:solidFill>
                          <a:effectLst/>
                          <a:latin typeface="標楷體" pitchFamily="65" charset="-120"/>
                          <a:ea typeface="標楷體" panose="03000509000000000000" pitchFamily="65" charset="-120"/>
                          <a:cs typeface="華康楷書體W3(P)"/>
                        </a:rPr>
                        <a:t>9</a:t>
                      </a:r>
                      <a:r>
                        <a:rPr kumimoji="1" lang="zh-TW" altLang="en-US" sz="1600" b="0" i="0" u="none" strike="noStrike" cap="none" normalizeH="0" baseline="0" dirty="0" smtClean="0">
                          <a:ln>
                            <a:noFill/>
                          </a:ln>
                          <a:solidFill>
                            <a:srgbClr val="000000"/>
                          </a:solidFill>
                          <a:effectLst/>
                          <a:latin typeface="標楷體" pitchFamily="65" charset="-120"/>
                          <a:ea typeface="標楷體" panose="03000509000000000000" pitchFamily="65" charset="-120"/>
                          <a:cs typeface="華康楷書體W3(P)"/>
                        </a:rPr>
                        <a:t>、</a:t>
                      </a:r>
                      <a:r>
                        <a:rPr kumimoji="1" lang="en-US" altLang="zh-TW" sz="1600" b="0" i="0" u="none" strike="noStrike" cap="none" normalizeH="0" baseline="0" dirty="0" smtClean="0">
                          <a:ln>
                            <a:noFill/>
                          </a:ln>
                          <a:solidFill>
                            <a:srgbClr val="000000"/>
                          </a:solidFill>
                          <a:effectLst/>
                          <a:latin typeface="標楷體" pitchFamily="65" charset="-120"/>
                          <a:ea typeface="標楷體" panose="03000509000000000000" pitchFamily="65" charset="-120"/>
                          <a:cs typeface="華康楷書體W3(P)"/>
                        </a:rPr>
                        <a:t>8</a:t>
                      </a:r>
                      <a:r>
                        <a:rPr kumimoji="1" lang="zh-TW" altLang="en-US" sz="1600" b="0" i="0" u="none" strike="noStrike" cap="none" normalizeH="0" baseline="0" dirty="0" smtClean="0">
                          <a:ln>
                            <a:noFill/>
                          </a:ln>
                          <a:solidFill>
                            <a:srgbClr val="000000"/>
                          </a:solidFill>
                          <a:effectLst/>
                          <a:latin typeface="標楷體" pitchFamily="65" charset="-120"/>
                          <a:ea typeface="標楷體" panose="03000509000000000000" pitchFamily="65" charset="-120"/>
                          <a:cs typeface="華康楷書體W3(P)"/>
                        </a:rPr>
                        <a:t>、</a:t>
                      </a:r>
                      <a:r>
                        <a:rPr kumimoji="1" lang="en-US" altLang="zh-TW" sz="1600" b="0" i="0" u="none" strike="noStrike" cap="none" normalizeH="0" baseline="0" dirty="0" smtClean="0">
                          <a:ln>
                            <a:noFill/>
                          </a:ln>
                          <a:solidFill>
                            <a:srgbClr val="000000"/>
                          </a:solidFill>
                          <a:effectLst/>
                          <a:latin typeface="標楷體" pitchFamily="65" charset="-120"/>
                          <a:ea typeface="標楷體" panose="03000509000000000000" pitchFamily="65" charset="-120"/>
                          <a:cs typeface="華康楷書體W3(P)"/>
                        </a:rPr>
                        <a:t>7</a:t>
                      </a:r>
                      <a:r>
                        <a:rPr kumimoji="1" lang="zh-TW" altLang="en-US" sz="1600" b="0" i="0" u="none" strike="noStrike" cap="none" normalizeH="0" baseline="0" dirty="0" smtClean="0">
                          <a:ln>
                            <a:noFill/>
                          </a:ln>
                          <a:solidFill>
                            <a:srgbClr val="000000"/>
                          </a:solidFill>
                          <a:effectLst/>
                          <a:latin typeface="標楷體" pitchFamily="65" charset="-120"/>
                          <a:ea typeface="標楷體" panose="03000509000000000000" pitchFamily="65" charset="-120"/>
                          <a:cs typeface="華康楷書體W3(P)"/>
                        </a:rPr>
                        <a:t>、</a:t>
                      </a:r>
                      <a:r>
                        <a:rPr kumimoji="1" lang="en-US" altLang="zh-TW" sz="1600" b="0" i="0" u="none" strike="noStrike" cap="none" normalizeH="0" baseline="0" dirty="0" smtClean="0">
                          <a:ln>
                            <a:noFill/>
                          </a:ln>
                          <a:solidFill>
                            <a:srgbClr val="000000"/>
                          </a:solidFill>
                          <a:effectLst/>
                          <a:latin typeface="標楷體" pitchFamily="65" charset="-120"/>
                          <a:ea typeface="標楷體" panose="03000509000000000000" pitchFamily="65" charset="-120"/>
                          <a:cs typeface="華康楷書體W3(P)"/>
                        </a:rPr>
                        <a:t>6</a:t>
                      </a:r>
                      <a:r>
                        <a:rPr kumimoji="1" lang="zh-TW" altLang="en-US" sz="1600" b="0" i="0" u="none" strike="noStrike" cap="none" normalizeH="0" baseline="0" dirty="0" smtClean="0">
                          <a:ln>
                            <a:noFill/>
                          </a:ln>
                          <a:solidFill>
                            <a:srgbClr val="000000"/>
                          </a:solidFill>
                          <a:effectLst/>
                          <a:latin typeface="標楷體" pitchFamily="65" charset="-120"/>
                          <a:ea typeface="標楷體" panose="03000509000000000000" pitchFamily="65" charset="-120"/>
                          <a:cs typeface="華康楷書體W3(P)"/>
                        </a:rPr>
                        <a:t>、</a:t>
                      </a:r>
                      <a:r>
                        <a:rPr kumimoji="1" lang="en-US" altLang="zh-TW" sz="1600" b="0" i="0" u="none" strike="noStrike" cap="none" normalizeH="0" baseline="0" dirty="0" smtClean="0">
                          <a:ln>
                            <a:noFill/>
                          </a:ln>
                          <a:solidFill>
                            <a:srgbClr val="000000"/>
                          </a:solidFill>
                          <a:effectLst/>
                          <a:latin typeface="標楷體" pitchFamily="65" charset="-120"/>
                          <a:ea typeface="標楷體" panose="03000509000000000000" pitchFamily="65" charset="-120"/>
                          <a:cs typeface="華康楷書體W3(P)"/>
                        </a:rPr>
                        <a:t>5</a:t>
                      </a:r>
                      <a:r>
                        <a:rPr kumimoji="1" lang="zh-TW" altLang="en-US" sz="1600" b="0" i="0" u="none" strike="noStrike" cap="none" normalizeH="0" baseline="0" dirty="0" smtClean="0">
                          <a:ln>
                            <a:noFill/>
                          </a:ln>
                          <a:solidFill>
                            <a:srgbClr val="000000"/>
                          </a:solidFill>
                          <a:effectLst/>
                          <a:latin typeface="標楷體" pitchFamily="65" charset="-120"/>
                          <a:ea typeface="標楷體" panose="03000509000000000000" pitchFamily="65" charset="-120"/>
                          <a:cs typeface="華康楷書體W3(P)"/>
                        </a:rPr>
                        <a:t>、</a:t>
                      </a:r>
                      <a:r>
                        <a:rPr kumimoji="1" lang="en-US" altLang="zh-TW" sz="1600" b="0" i="0" u="none" strike="noStrike" cap="none" normalizeH="0" baseline="0" dirty="0" smtClean="0">
                          <a:ln>
                            <a:noFill/>
                          </a:ln>
                          <a:solidFill>
                            <a:srgbClr val="000000"/>
                          </a:solidFill>
                          <a:effectLst/>
                          <a:latin typeface="標楷體" pitchFamily="65" charset="-120"/>
                          <a:ea typeface="標楷體" panose="03000509000000000000" pitchFamily="65" charset="-120"/>
                          <a:cs typeface="華康楷書體W3(P)"/>
                        </a:rPr>
                        <a:t>4</a:t>
                      </a:r>
                      <a:r>
                        <a:rPr kumimoji="1" lang="zh-TW" altLang="en-US" sz="1600" b="0" i="0" u="none" strike="noStrike" cap="none" normalizeH="0" baseline="0" dirty="0" smtClean="0">
                          <a:ln>
                            <a:noFill/>
                          </a:ln>
                          <a:solidFill>
                            <a:srgbClr val="000000"/>
                          </a:solidFill>
                          <a:effectLst/>
                          <a:latin typeface="標楷體" pitchFamily="65" charset="-120"/>
                          <a:ea typeface="標楷體" panose="03000509000000000000" pitchFamily="65" charset="-120"/>
                          <a:cs typeface="華康楷書體W3(P)"/>
                        </a:rPr>
                        <a:t>、</a:t>
                      </a:r>
                      <a:r>
                        <a:rPr kumimoji="1" lang="en-US" altLang="zh-TW" sz="1600" b="0" i="0" u="none" strike="noStrike" cap="none" normalizeH="0" baseline="0" dirty="0" smtClean="0">
                          <a:ln>
                            <a:noFill/>
                          </a:ln>
                          <a:solidFill>
                            <a:srgbClr val="000000"/>
                          </a:solidFill>
                          <a:effectLst/>
                          <a:latin typeface="標楷體" pitchFamily="65" charset="-120"/>
                          <a:ea typeface="標楷體" panose="03000509000000000000" pitchFamily="65" charset="-120"/>
                          <a:cs typeface="華康楷書體W3(P)"/>
                        </a:rPr>
                        <a:t>3</a:t>
                      </a:r>
                      <a:r>
                        <a:rPr kumimoji="1" lang="zh-TW" altLang="en-US" sz="1600" b="0" i="0" u="none" strike="noStrike" cap="none" normalizeH="0" baseline="0" dirty="0" smtClean="0">
                          <a:ln>
                            <a:noFill/>
                          </a:ln>
                          <a:solidFill>
                            <a:srgbClr val="000000"/>
                          </a:solidFill>
                          <a:effectLst/>
                          <a:latin typeface="標楷體" pitchFamily="65" charset="-120"/>
                          <a:ea typeface="標楷體" panose="03000509000000000000" pitchFamily="65" charset="-120"/>
                          <a:cs typeface="華康楷書體W3(P)"/>
                        </a:rPr>
                        <a:t>、</a:t>
                      </a:r>
                      <a:r>
                        <a:rPr kumimoji="1" lang="en-US" altLang="zh-TW" sz="1600" b="0" i="0" u="none" strike="noStrike" cap="none" normalizeH="0" baseline="0" dirty="0" smtClean="0">
                          <a:ln>
                            <a:noFill/>
                          </a:ln>
                          <a:solidFill>
                            <a:srgbClr val="000000"/>
                          </a:solidFill>
                          <a:effectLst/>
                          <a:latin typeface="標楷體" pitchFamily="65" charset="-120"/>
                          <a:ea typeface="標楷體" panose="03000509000000000000" pitchFamily="65" charset="-120"/>
                          <a:cs typeface="華康楷書體W3(P)"/>
                        </a:rPr>
                        <a:t>2</a:t>
                      </a:r>
                      <a:r>
                        <a:rPr kumimoji="1" lang="zh-TW" altLang="en-US" sz="1600" b="0" i="0" u="none" strike="noStrike" cap="none" normalizeH="0" baseline="0" dirty="0" smtClean="0">
                          <a:ln>
                            <a:noFill/>
                          </a:ln>
                          <a:solidFill>
                            <a:srgbClr val="000000"/>
                          </a:solidFill>
                          <a:effectLst/>
                          <a:latin typeface="標楷體" pitchFamily="65" charset="-120"/>
                          <a:ea typeface="標楷體" panose="03000509000000000000" pitchFamily="65" charset="-120"/>
                          <a:cs typeface="華康楷書體W3(P)"/>
                        </a:rPr>
                        <a:t>分</a:t>
                      </a:r>
                      <a:endParaRPr kumimoji="1" lang="zh-TW" altLang="en-US" sz="1600" b="0" i="0" u="none" strike="noStrike" cap="none" normalizeH="0" baseline="0" dirty="0" smtClean="0">
                        <a:ln>
                          <a:noFill/>
                        </a:ln>
                        <a:solidFill>
                          <a:schemeClr val="tx1"/>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smtClean="0">
                          <a:ln>
                            <a:noFill/>
                          </a:ln>
                          <a:solidFill>
                            <a:srgbClr val="000000"/>
                          </a:solidFill>
                          <a:effectLst/>
                          <a:latin typeface="標楷體" pitchFamily="65" charset="-120"/>
                          <a:ea typeface="標楷體" pitchFamily="65" charset="-120"/>
                        </a:rPr>
                        <a:t>團體賽積分折半計算</a:t>
                      </a:r>
                      <a:endParaRPr kumimoji="1" lang="zh-TW" altLang="en-US" sz="1600" b="0" i="0" u="none" strike="noStrike" cap="none" normalizeH="0" baseline="0" dirty="0" smtClean="0">
                        <a:ln>
                          <a:noFill/>
                        </a:ln>
                        <a:solidFill>
                          <a:schemeClr val="tx1"/>
                        </a:solidFill>
                        <a:effectLst/>
                        <a:latin typeface="標楷體" pitchFamily="65" charset="-12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0" i="0" u="none" strike="noStrike" cap="none" normalizeH="0" baseline="0" dirty="0" smtClean="0">
                          <a:ln>
                            <a:noFill/>
                          </a:ln>
                          <a:solidFill>
                            <a:srgbClr val="000000"/>
                          </a:solidFill>
                          <a:effectLst/>
                          <a:latin typeface="標楷體" pitchFamily="65" charset="-120"/>
                          <a:ea typeface="標楷體" panose="03000509000000000000" pitchFamily="65" charset="-120"/>
                          <a:cs typeface="??PL????Uni"/>
                        </a:rPr>
                        <a:t>10</a:t>
                      </a:r>
                      <a:r>
                        <a:rPr kumimoji="1" lang="zh-TW" altLang="en-US" sz="2500" b="0" i="0" u="none" strike="noStrike" cap="none" normalizeH="0" baseline="0" dirty="0" smtClean="0">
                          <a:ln>
                            <a:noFill/>
                          </a:ln>
                          <a:solidFill>
                            <a:srgbClr val="000000"/>
                          </a:solidFill>
                          <a:effectLst/>
                          <a:latin typeface="標楷體" pitchFamily="65" charset="-120"/>
                          <a:ea typeface="標楷體" panose="03000509000000000000" pitchFamily="65" charset="-120"/>
                          <a:cs typeface="??PL????Uni"/>
                        </a:rPr>
                        <a:t>分</a:t>
                      </a:r>
                      <a:endParaRPr kumimoji="1" lang="zh-TW" altLang="en-US" sz="2500" b="0" i="0" u="none" strike="noStrike" cap="none" normalizeH="0" baseline="0" dirty="0" smtClean="0">
                        <a:ln>
                          <a:noFill/>
                        </a:ln>
                        <a:solidFill>
                          <a:schemeClr val="tx1"/>
                        </a:solidFill>
                        <a:effectLst/>
                        <a:latin typeface="標楷體" pitchFamily="65" charset="-120"/>
                        <a:ea typeface="標楷體" panose="03000509000000000000" pitchFamily="65" charset="-120"/>
                        <a:cs typeface="??PL????Uni"/>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2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104</a:t>
                      </a:r>
                      <a:r>
                        <a:rPr kumimoji="1" lang="zh-TW" altLang="en-US" sz="12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年</a:t>
                      </a:r>
                      <a:r>
                        <a:rPr kumimoji="1" lang="en-US" altLang="zh-TW" sz="12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1</a:t>
                      </a:r>
                      <a:r>
                        <a:rPr kumimoji="1" lang="zh-TW" altLang="en-US" sz="12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月</a:t>
                      </a:r>
                      <a:r>
                        <a:rPr kumimoji="1" lang="en-US" altLang="zh-TW" sz="12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1</a:t>
                      </a:r>
                      <a:r>
                        <a:rPr kumimoji="1" lang="zh-TW" altLang="en-US" sz="12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日起，採正向表列。</a:t>
                      </a:r>
                      <a:r>
                        <a:rPr kumimoji="1" lang="en-US" altLang="zh-TW" sz="1200" b="0" i="0" u="sng"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104 </a:t>
                      </a:r>
                      <a:r>
                        <a:rPr kumimoji="1" lang="zh-TW" altLang="en-US" sz="1200" b="0" i="0" u="sng"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年</a:t>
                      </a:r>
                      <a:r>
                        <a:rPr kumimoji="1" lang="en-US" altLang="zh-TW" sz="1200" b="0" i="0" u="sng"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8  </a:t>
                      </a:r>
                      <a:r>
                        <a:rPr kumimoji="1" lang="zh-TW" altLang="en-US" sz="1200" b="0" i="0" u="sng"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月</a:t>
                      </a:r>
                      <a:r>
                        <a:rPr kumimoji="1" lang="en-US" altLang="zh-TW" sz="1200" b="0" i="0" u="sng"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1 </a:t>
                      </a:r>
                      <a:r>
                        <a:rPr kumimoji="1" lang="zh-TW" altLang="en-US" sz="1200" b="0" i="0" u="sng"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日至</a:t>
                      </a:r>
                      <a:r>
                        <a:rPr kumimoji="1" lang="en-US" altLang="zh-TW" sz="1200" b="0" i="0" u="sng"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105 </a:t>
                      </a:r>
                      <a:r>
                        <a:rPr kumimoji="1" lang="zh-TW" altLang="en-US" sz="1200" b="0" i="0" u="sng"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年</a:t>
                      </a:r>
                      <a:r>
                        <a:rPr kumimoji="1" lang="en-US" altLang="zh-TW" sz="1200" b="0" i="0" u="sng"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7 </a:t>
                      </a:r>
                      <a:r>
                        <a:rPr kumimoji="1" lang="zh-TW" altLang="en-US" sz="1200" b="0" i="0" u="sng"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月</a:t>
                      </a:r>
                      <a:r>
                        <a:rPr kumimoji="1" lang="en-US" altLang="zh-TW" sz="1200" b="0" i="0" u="sng"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31 </a:t>
                      </a:r>
                      <a:r>
                        <a:rPr kumimoji="1" lang="zh-TW" altLang="en-US" sz="1200" b="0" i="0" u="sng"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日之競賽獎狀仍比照</a:t>
                      </a:r>
                      <a:r>
                        <a:rPr kumimoji="1" lang="en-US" altLang="zh-TW" sz="1200" b="0" i="0" u="sng"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105</a:t>
                      </a:r>
                      <a:r>
                        <a:rPr kumimoji="1" lang="zh-TW" altLang="en-US" sz="1200" b="0" i="0" u="sng"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學年度免試入學作業要 點之採計標準。</a:t>
                      </a:r>
                      <a:r>
                        <a:rPr kumimoji="1" lang="en-US" altLang="zh-TW" sz="1200" b="0" i="0" u="sng"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105 </a:t>
                      </a:r>
                      <a:r>
                        <a:rPr kumimoji="1" lang="zh-TW" altLang="en-US" sz="1200" b="0" i="0" u="sng"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年</a:t>
                      </a:r>
                      <a:r>
                        <a:rPr kumimoji="1" lang="en-US" altLang="zh-TW" sz="1200" b="0" i="0" u="sng"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8  </a:t>
                      </a:r>
                      <a:r>
                        <a:rPr kumimoji="1" lang="zh-TW" altLang="en-US" sz="1200" b="0" i="0" u="sng"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月</a:t>
                      </a:r>
                      <a:r>
                        <a:rPr kumimoji="1" lang="en-US" altLang="zh-TW" sz="1200" b="0" i="0" u="sng"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1 </a:t>
                      </a:r>
                      <a:r>
                        <a:rPr kumimoji="1" lang="zh-TW" altLang="en-US" sz="1200" b="0" i="0" u="sng"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日至</a:t>
                      </a:r>
                      <a:r>
                        <a:rPr kumimoji="1" lang="en-US" altLang="zh-TW" sz="1200" b="0" i="0" u="sng"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106 </a:t>
                      </a:r>
                      <a:r>
                        <a:rPr kumimoji="1" lang="zh-TW" altLang="en-US" sz="1200" b="0" i="0" u="sng"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年</a:t>
                      </a:r>
                      <a:r>
                        <a:rPr kumimoji="1" lang="en-US" altLang="zh-TW" sz="1200" b="0" i="0" u="sng"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7 </a:t>
                      </a:r>
                      <a:r>
                        <a:rPr kumimoji="1" lang="zh-TW" altLang="en-US" sz="1200" b="0" i="0" u="sng"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月</a:t>
                      </a:r>
                      <a:r>
                        <a:rPr kumimoji="1" lang="en-US" altLang="zh-TW" sz="1200" b="0" i="0" u="sng"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31 </a:t>
                      </a:r>
                      <a:r>
                        <a:rPr kumimoji="1" lang="zh-TW" altLang="en-US" sz="1200" b="0" i="0" u="sng"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日之競賽獎狀仍比照</a:t>
                      </a:r>
                      <a:r>
                        <a:rPr kumimoji="1" lang="en-US" altLang="zh-TW" sz="1200" b="0" i="0" u="sng"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106</a:t>
                      </a:r>
                      <a:r>
                        <a:rPr kumimoji="1" lang="zh-TW" altLang="en-US" sz="1200" b="0" i="0" u="sng"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學年度免試入學作業要 點之採計標準。</a:t>
                      </a:r>
                      <a:endParaRPr kumimoji="1" lang="zh-TW" altLang="en-US" sz="12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bl>
          </a:graphicData>
        </a:graphic>
      </p:graphicFrame>
      <p:sp>
        <p:nvSpPr>
          <p:cNvPr id="435202" name="AutoShape 2"/>
          <p:cNvSpPr>
            <a:spLocks noChangeArrowheads="1"/>
          </p:cNvSpPr>
          <p:nvPr/>
        </p:nvSpPr>
        <p:spPr bwMode="auto">
          <a:xfrm>
            <a:off x="4151312" y="36512"/>
            <a:ext cx="3817938" cy="792163"/>
          </a:xfrm>
          <a:prstGeom prst="roundRect">
            <a:avLst>
              <a:gd name="adj" fmla="val 16667"/>
            </a:avLst>
          </a:prstGeom>
          <a:ln/>
          <a:extLst/>
        </p:spPr>
        <p:style>
          <a:lnRef idx="0">
            <a:schemeClr val="accent5"/>
          </a:lnRef>
          <a:fillRef idx="3">
            <a:schemeClr val="accent5"/>
          </a:fillRef>
          <a:effectRef idx="3">
            <a:schemeClr val="accent5"/>
          </a:effectRef>
          <a:fontRef idx="minor">
            <a:schemeClr val="lt1"/>
          </a:fontRef>
        </p:style>
        <p:txBody>
          <a:bodyPr wrap="none" anchor="ctr"/>
          <a:lstStyle/>
          <a:p>
            <a:pPr algn="ctr" eaLnBrk="0" hangingPunct="0">
              <a:defRPr/>
            </a:pPr>
            <a:r>
              <a:rPr lang="zh-TW" altLang="en-US" b="1" dirty="0">
                <a:latin typeface="微軟正黑體" pitchFamily="34" charset="-120"/>
                <a:ea typeface="微軟正黑體" pitchFamily="34" charset="-120"/>
              </a:rPr>
              <a:t>總分</a:t>
            </a:r>
            <a:r>
              <a:rPr lang="en-US" altLang="zh-TW" b="1" dirty="0">
                <a:latin typeface="微軟正黑體" pitchFamily="34" charset="-120"/>
                <a:ea typeface="微軟正黑體" pitchFamily="34" charset="-120"/>
              </a:rPr>
              <a:t>40</a:t>
            </a:r>
            <a:r>
              <a:rPr lang="zh-TW" altLang="en-US" b="1" dirty="0">
                <a:latin typeface="微軟正黑體" pitchFamily="34" charset="-120"/>
                <a:ea typeface="微軟正黑體" pitchFamily="34" charset="-120"/>
              </a:rPr>
              <a:t>分</a:t>
            </a:r>
            <a:r>
              <a:rPr lang="zh-TW" altLang="en-US" dirty="0">
                <a:latin typeface="微軟正黑體" pitchFamily="34" charset="-120"/>
                <a:ea typeface="微軟正黑體" pitchFamily="34" charset="-120"/>
              </a:rPr>
              <a:t>，</a:t>
            </a:r>
            <a:r>
              <a:rPr lang="zh-TW" altLang="en-US" b="1" dirty="0">
                <a:solidFill>
                  <a:srgbClr val="C00000"/>
                </a:solidFill>
                <a:latin typeface="微軟正黑體" pitchFamily="34" charset="-120"/>
                <a:ea typeface="微軟正黑體" pitchFamily="34" charset="-120"/>
              </a:rPr>
              <a:t>上限</a:t>
            </a:r>
            <a:r>
              <a:rPr lang="en-US" altLang="zh-TW" b="1" dirty="0">
                <a:solidFill>
                  <a:srgbClr val="C00000"/>
                </a:solidFill>
                <a:latin typeface="微軟正黑體" pitchFamily="34" charset="-120"/>
                <a:ea typeface="微軟正黑體" pitchFamily="34" charset="-120"/>
              </a:rPr>
              <a:t>26</a:t>
            </a:r>
            <a:r>
              <a:rPr lang="zh-TW" altLang="en-US" b="1" dirty="0">
                <a:solidFill>
                  <a:srgbClr val="C00000"/>
                </a:solidFill>
                <a:latin typeface="微軟正黑體" pitchFamily="34" charset="-120"/>
                <a:ea typeface="微軟正黑體" pitchFamily="34" charset="-120"/>
              </a:rPr>
              <a:t>分</a:t>
            </a:r>
          </a:p>
        </p:txBody>
      </p:sp>
      <p:sp>
        <p:nvSpPr>
          <p:cNvPr id="435203" name="AutoShape 3"/>
          <p:cNvSpPr>
            <a:spLocks noChangeArrowheads="1"/>
          </p:cNvSpPr>
          <p:nvPr/>
        </p:nvSpPr>
        <p:spPr bwMode="auto">
          <a:xfrm>
            <a:off x="1176338" y="36512"/>
            <a:ext cx="2447924" cy="792163"/>
          </a:xfrm>
          <a:prstGeom prst="homePlate">
            <a:avLst>
              <a:gd name="adj" fmla="val 77254"/>
            </a:avLst>
          </a:prstGeom>
          <a:ln/>
          <a:extLst/>
        </p:spPr>
        <p:style>
          <a:lnRef idx="0">
            <a:schemeClr val="accent1"/>
          </a:lnRef>
          <a:fillRef idx="3">
            <a:schemeClr val="accent1"/>
          </a:fillRef>
          <a:effectRef idx="3">
            <a:schemeClr val="accent1"/>
          </a:effectRef>
          <a:fontRef idx="minor">
            <a:schemeClr val="lt1"/>
          </a:fontRef>
        </p:style>
        <p:txBody>
          <a:bodyPr wrap="none" anchor="ctr"/>
          <a:lstStyle/>
          <a:p>
            <a:pPr algn="ctr" eaLnBrk="0" hangingPunct="0">
              <a:defRPr/>
            </a:pPr>
            <a:r>
              <a:rPr lang="zh-TW" altLang="en-US" b="1" dirty="0">
                <a:ea typeface="微軟正黑體" pitchFamily="34" charset="-120"/>
              </a:rPr>
              <a:t>多元學習</a:t>
            </a:r>
          </a:p>
        </p:txBody>
      </p:sp>
      <p:sp>
        <p:nvSpPr>
          <p:cNvPr id="2" name="向右箭號 1"/>
          <p:cNvSpPr/>
          <p:nvPr/>
        </p:nvSpPr>
        <p:spPr>
          <a:xfrm>
            <a:off x="3275856" y="3699863"/>
            <a:ext cx="216024" cy="21602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7250" name="Group 2"/>
          <p:cNvGraphicFramePr>
            <a:graphicFrameLocks noGrp="1"/>
          </p:cNvGraphicFramePr>
          <p:nvPr>
            <p:extLst>
              <p:ext uri="{D42A27DB-BD31-4B8C-83A1-F6EECF244321}">
                <p14:modId xmlns:p14="http://schemas.microsoft.com/office/powerpoint/2010/main" val="666669148"/>
              </p:ext>
            </p:extLst>
          </p:nvPr>
        </p:nvGraphicFramePr>
        <p:xfrm>
          <a:off x="900112" y="1844675"/>
          <a:ext cx="7776343" cy="4896693"/>
        </p:xfrm>
        <a:graphic>
          <a:graphicData uri="http://schemas.openxmlformats.org/drawingml/2006/table">
            <a:tbl>
              <a:tblPr/>
              <a:tblGrid>
                <a:gridCol w="1584563"/>
                <a:gridCol w="3815517"/>
                <a:gridCol w="1318760"/>
                <a:gridCol w="1057503"/>
              </a:tblGrid>
              <a:tr h="117290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500" b="1"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PL????Uni"/>
                        </a:rPr>
                        <a:t>比序項目</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500" b="1"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PL????Uni"/>
                        </a:rPr>
                        <a:t>現況概述</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000" b="1"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PL????Uni"/>
                        </a:rPr>
                        <a:t>最高分數</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500" b="1"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PL????Uni"/>
                        </a:rPr>
                        <a:t>備註</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tr>
              <a:tr h="372378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0" i="0" u="none" strike="noStrike" cap="none" normalizeH="0" baseline="0" dirty="0" smtClean="0">
                          <a:ln>
                            <a:noFill/>
                          </a:ln>
                          <a:solidFill>
                            <a:schemeClr val="tx1"/>
                          </a:solidFill>
                          <a:effectLst/>
                          <a:latin typeface="標楷體" pitchFamily="65" charset="-120"/>
                          <a:ea typeface="標楷體" pitchFamily="65" charset="-120"/>
                        </a:rPr>
                        <a:t>(</a:t>
                      </a: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六</a:t>
                      </a:r>
                      <a:r>
                        <a:rPr kumimoji="1" lang="en-US" altLang="zh-TW" sz="2500" b="0" i="0" u="none" strike="noStrike" cap="none" normalizeH="0" baseline="0" dirty="0" smtClean="0">
                          <a:ln>
                            <a:noFill/>
                          </a:ln>
                          <a:solidFill>
                            <a:schemeClr val="tx1"/>
                          </a:solidFill>
                          <a:effectLst/>
                          <a:latin typeface="標楷體" pitchFamily="65" charset="-120"/>
                          <a:ea typeface="標楷體" pitchFamily="65" charset="-120"/>
                        </a:rPr>
                        <a:t>)</a:t>
                      </a:r>
                    </a:p>
                    <a:p>
                      <a:pPr marL="0" marR="0" lvl="0" indent="0" algn="ctr" defTabSz="914400" rtl="0" eaLnBrk="0" fontAlgn="base" latinLnBrk="0" hangingPunct="0">
                        <a:lnSpc>
                          <a:spcPct val="100000"/>
                        </a:lnSpc>
                        <a:spcBef>
                          <a:spcPct val="0"/>
                        </a:spcBef>
                        <a:spcAft>
                          <a:spcPct val="0"/>
                        </a:spcAft>
                        <a:buClrTx/>
                        <a:buSzTx/>
                        <a:buFontTx/>
                        <a:buNone/>
                        <a:tabLst/>
                      </a:pPr>
                      <a:endParaRPr kumimoji="1" lang="en-US" altLang="zh-TW" sz="2500" b="0" i="0" u="none" strike="noStrike" cap="none" normalizeH="0" baseline="0" dirty="0" smtClean="0">
                        <a:ln>
                          <a:noFill/>
                        </a:ln>
                        <a:solidFill>
                          <a:schemeClr val="tx1"/>
                        </a:solidFill>
                        <a:effectLst/>
                        <a:latin typeface="標楷體" pitchFamily="65" charset="-120"/>
                        <a:ea typeface="標楷體" pitchFamily="65" charset="-12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國中教育會考</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ts val="3200"/>
                        </a:lnSpc>
                        <a:spcBef>
                          <a:spcPct val="0"/>
                        </a:spcBef>
                        <a:spcAft>
                          <a:spcPct val="0"/>
                        </a:spcAft>
                        <a:buClrTx/>
                        <a:buSzTx/>
                        <a:buFontTx/>
                        <a:buNone/>
                        <a:tabLst/>
                      </a:pPr>
                      <a:r>
                        <a:rPr kumimoji="1" lang="zh-TW" altLang="en-US" sz="2400" b="0" i="0" u="none" strike="noStrike" cap="none" normalizeH="0" baseline="0" dirty="0" smtClean="0">
                          <a:ln>
                            <a:noFill/>
                          </a:ln>
                          <a:solidFill>
                            <a:schemeClr val="tx1"/>
                          </a:solidFill>
                          <a:effectLst/>
                          <a:latin typeface="標楷體" pitchFamily="65" charset="-120"/>
                          <a:ea typeface="標楷體" pitchFamily="65" charset="-120"/>
                        </a:rPr>
                        <a:t>國中教育會考評量結果</a:t>
                      </a:r>
                      <a:endParaRPr kumimoji="1" lang="en-US" altLang="zh-TW" sz="2400" b="0" i="0" u="none" strike="noStrike" cap="none" normalizeH="0" baseline="0" dirty="0" smtClean="0">
                        <a:ln>
                          <a:noFill/>
                        </a:ln>
                        <a:solidFill>
                          <a:schemeClr val="tx1"/>
                        </a:solidFill>
                        <a:effectLst/>
                        <a:latin typeface="標楷體" pitchFamily="65" charset="-120"/>
                        <a:ea typeface="標楷體" pitchFamily="65" charset="-120"/>
                      </a:endParaRPr>
                    </a:p>
                    <a:p>
                      <a:pPr marL="0" marR="0" lvl="0" indent="0" algn="l" defTabSz="914400" rtl="0" eaLnBrk="0" fontAlgn="base" latinLnBrk="0" hangingPunct="0">
                        <a:lnSpc>
                          <a:spcPts val="3200"/>
                        </a:lnSpc>
                        <a:spcBef>
                          <a:spcPct val="0"/>
                        </a:spcBef>
                        <a:spcAft>
                          <a:spcPct val="0"/>
                        </a:spcAft>
                        <a:buClrTx/>
                        <a:buSzTx/>
                        <a:buFontTx/>
                        <a:buNone/>
                        <a:tabLst/>
                      </a:pPr>
                      <a:r>
                        <a:rPr kumimoji="1" lang="zh-TW" altLang="en-US" sz="2400" b="0" i="0" u="none" strike="noStrike" cap="none" normalizeH="0" baseline="0" dirty="0" smtClean="0">
                          <a:ln>
                            <a:noFill/>
                          </a:ln>
                          <a:solidFill>
                            <a:schemeClr val="tx1"/>
                          </a:solidFill>
                          <a:effectLst/>
                          <a:latin typeface="標楷體" pitchFamily="65" charset="-120"/>
                          <a:ea typeface="標楷體" pitchFamily="65" charset="-120"/>
                        </a:rPr>
                        <a:t>  </a:t>
                      </a: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達精熟者    每科</a:t>
                      </a:r>
                      <a:r>
                        <a:rPr kumimoji="1" lang="en-US" altLang="zh-TW" sz="2500" b="1" i="0" u="none" strike="noStrike" cap="none" normalizeH="0" baseline="0" dirty="0" smtClean="0">
                          <a:ln>
                            <a:noFill/>
                          </a:ln>
                          <a:solidFill>
                            <a:srgbClr val="C00000"/>
                          </a:solidFill>
                          <a:effectLst/>
                          <a:latin typeface="標楷體" pitchFamily="65" charset="-120"/>
                          <a:ea typeface="標楷體" pitchFamily="65" charset="-120"/>
                        </a:rPr>
                        <a:t>5</a:t>
                      </a: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分</a:t>
                      </a:r>
                    </a:p>
                    <a:p>
                      <a:pPr marL="0" marR="0" lvl="0" indent="0" algn="ctr" defTabSz="914400" rtl="0" eaLnBrk="0" fontAlgn="base" latinLnBrk="0" hangingPunct="0">
                        <a:lnSpc>
                          <a:spcPts val="3200"/>
                        </a:lnSpc>
                        <a:spcBef>
                          <a:spcPct val="0"/>
                        </a:spcBef>
                        <a:spcAft>
                          <a:spcPct val="0"/>
                        </a:spcAft>
                        <a:buClrTx/>
                        <a:buSzTx/>
                        <a:buFontTx/>
                        <a:buNone/>
                        <a:tabLst/>
                      </a:pP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達基礎者    每科</a:t>
                      </a:r>
                      <a:r>
                        <a:rPr kumimoji="1" lang="en-US" altLang="zh-TW" sz="2500" b="1" i="0" u="none" strike="noStrike" cap="none" normalizeH="0" baseline="0" dirty="0" smtClean="0">
                          <a:ln>
                            <a:noFill/>
                          </a:ln>
                          <a:solidFill>
                            <a:srgbClr val="C00000"/>
                          </a:solidFill>
                          <a:effectLst/>
                          <a:latin typeface="標楷體" pitchFamily="65" charset="-120"/>
                          <a:ea typeface="標楷體" pitchFamily="65" charset="-120"/>
                        </a:rPr>
                        <a:t>3</a:t>
                      </a: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分</a:t>
                      </a:r>
                    </a:p>
                    <a:p>
                      <a:pPr marL="0" marR="0" lvl="0" indent="0" algn="ctr" defTabSz="914400" rtl="0" eaLnBrk="0" fontAlgn="base" latinLnBrk="0" hangingPunct="0">
                        <a:lnSpc>
                          <a:spcPts val="3200"/>
                        </a:lnSpc>
                        <a:spcBef>
                          <a:spcPct val="0"/>
                        </a:spcBef>
                        <a:spcAft>
                          <a:spcPct val="0"/>
                        </a:spcAft>
                        <a:buClrTx/>
                        <a:buSzTx/>
                        <a:buFontTx/>
                        <a:buNone/>
                        <a:tabLst/>
                      </a:pP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待加強者    每科</a:t>
                      </a:r>
                      <a:r>
                        <a:rPr kumimoji="1" lang="en-US" altLang="zh-TW" sz="2500" b="1" i="0" u="none" strike="noStrike" cap="none" normalizeH="0" baseline="0" dirty="0" smtClean="0">
                          <a:ln>
                            <a:noFill/>
                          </a:ln>
                          <a:solidFill>
                            <a:srgbClr val="C00000"/>
                          </a:solidFill>
                          <a:effectLst/>
                          <a:latin typeface="標楷體" pitchFamily="65" charset="-120"/>
                          <a:ea typeface="標楷體" pitchFamily="65" charset="-120"/>
                        </a:rPr>
                        <a:t>1</a:t>
                      </a: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分</a:t>
                      </a:r>
                    </a:p>
                    <a:p>
                      <a:pPr marL="0" marR="0" lvl="0" indent="0" algn="l" defTabSz="914400" rtl="0" eaLnBrk="0" fontAlgn="base" latinLnBrk="0" hangingPunct="0">
                        <a:lnSpc>
                          <a:spcPts val="3200"/>
                        </a:lnSpc>
                        <a:spcBef>
                          <a:spcPct val="0"/>
                        </a:spcBef>
                        <a:spcAft>
                          <a:spcPct val="0"/>
                        </a:spcAft>
                        <a:buClrTx/>
                        <a:buSzTx/>
                        <a:buFontTx/>
                        <a:buNone/>
                        <a:tabLst/>
                      </a:pP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寫作測驗：</a:t>
                      </a:r>
                    </a:p>
                    <a:p>
                      <a:pPr marL="0" marR="0" lvl="0" indent="0" algn="l" defTabSz="914400" rtl="0" eaLnBrk="0" fontAlgn="base" latinLnBrk="0" hangingPunct="0">
                        <a:lnSpc>
                          <a:spcPts val="3200"/>
                        </a:lnSpc>
                        <a:spcBef>
                          <a:spcPct val="0"/>
                        </a:spcBef>
                        <a:spcAft>
                          <a:spcPct val="0"/>
                        </a:spcAft>
                        <a:buClrTx/>
                        <a:buSzTx/>
                        <a:buFontTx/>
                        <a:buNone/>
                        <a:tabLst/>
                      </a:pPr>
                      <a:r>
                        <a:rPr kumimoji="1" lang="en-US" altLang="zh-TW" sz="2500" b="0" i="0" u="none" strike="noStrike" cap="none" normalizeH="0" baseline="0" dirty="0" smtClean="0">
                          <a:ln>
                            <a:noFill/>
                          </a:ln>
                          <a:solidFill>
                            <a:schemeClr val="tx1"/>
                          </a:solidFill>
                          <a:effectLst/>
                          <a:latin typeface="標楷體" pitchFamily="65" charset="-120"/>
                          <a:ea typeface="標楷體" pitchFamily="65" charset="-120"/>
                        </a:rPr>
                        <a:t>  6</a:t>
                      </a: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a:t>
                      </a:r>
                      <a:r>
                        <a:rPr kumimoji="1" lang="en-US" altLang="zh-TW" sz="2500" b="0" i="0" u="none" strike="noStrike" cap="none" normalizeH="0" baseline="0" dirty="0" smtClean="0">
                          <a:ln>
                            <a:noFill/>
                          </a:ln>
                          <a:solidFill>
                            <a:schemeClr val="tx1"/>
                          </a:solidFill>
                          <a:effectLst/>
                          <a:latin typeface="標楷體" pitchFamily="65" charset="-120"/>
                          <a:ea typeface="標楷體" pitchFamily="65" charset="-120"/>
                        </a:rPr>
                        <a:t>5</a:t>
                      </a: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級分得    </a:t>
                      </a:r>
                      <a:r>
                        <a:rPr kumimoji="1" lang="en-US" altLang="zh-TW" sz="2500" b="1" i="0" u="none" strike="noStrike" cap="none" normalizeH="0" baseline="0" dirty="0" smtClean="0">
                          <a:ln>
                            <a:noFill/>
                          </a:ln>
                          <a:solidFill>
                            <a:srgbClr val="C00000"/>
                          </a:solidFill>
                          <a:effectLst/>
                          <a:latin typeface="標楷體" pitchFamily="65" charset="-120"/>
                          <a:ea typeface="標楷體" pitchFamily="65" charset="-120"/>
                        </a:rPr>
                        <a:t>2</a:t>
                      </a:r>
                      <a:r>
                        <a:rPr kumimoji="1" lang="zh-TW" altLang="en-US" sz="2500" b="1" i="0" u="none" strike="noStrike" cap="none" normalizeH="0" baseline="0" dirty="0" smtClean="0">
                          <a:ln>
                            <a:noFill/>
                          </a:ln>
                          <a:solidFill>
                            <a:srgbClr val="C00000"/>
                          </a:solidFill>
                          <a:effectLst/>
                          <a:latin typeface="標楷體" pitchFamily="65" charset="-120"/>
                          <a:ea typeface="標楷體" pitchFamily="65" charset="-120"/>
                        </a:rPr>
                        <a:t>  </a:t>
                      </a: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分</a:t>
                      </a:r>
                    </a:p>
                    <a:p>
                      <a:pPr marL="0" marR="0" lvl="0" indent="0" algn="l" defTabSz="914400" rtl="0" eaLnBrk="0" fontAlgn="base" latinLnBrk="0" hangingPunct="0">
                        <a:lnSpc>
                          <a:spcPts val="3200"/>
                        </a:lnSpc>
                        <a:spcBef>
                          <a:spcPct val="0"/>
                        </a:spcBef>
                        <a:spcAft>
                          <a:spcPct val="0"/>
                        </a:spcAft>
                        <a:buClrTx/>
                        <a:buSzTx/>
                        <a:buFontTx/>
                        <a:buNone/>
                        <a:tabLst/>
                      </a:pPr>
                      <a:r>
                        <a:rPr kumimoji="1" lang="en-US" altLang="zh-TW" sz="2500" b="0" i="0" u="none" strike="noStrike" cap="none" normalizeH="0" baseline="0" dirty="0" smtClean="0">
                          <a:ln>
                            <a:noFill/>
                          </a:ln>
                          <a:solidFill>
                            <a:schemeClr val="tx1"/>
                          </a:solidFill>
                          <a:effectLst/>
                          <a:latin typeface="標楷體" pitchFamily="65" charset="-120"/>
                          <a:ea typeface="標楷體" pitchFamily="65" charset="-120"/>
                        </a:rPr>
                        <a:t>  4</a:t>
                      </a: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a:t>
                      </a:r>
                      <a:r>
                        <a:rPr kumimoji="1" lang="en-US" altLang="zh-TW" sz="2500" b="0" i="0" u="none" strike="noStrike" cap="none" normalizeH="0" baseline="0" dirty="0" smtClean="0">
                          <a:ln>
                            <a:noFill/>
                          </a:ln>
                          <a:solidFill>
                            <a:schemeClr val="tx1"/>
                          </a:solidFill>
                          <a:effectLst/>
                          <a:latin typeface="標楷體" pitchFamily="65" charset="-120"/>
                          <a:ea typeface="標楷體" pitchFamily="65" charset="-120"/>
                        </a:rPr>
                        <a:t>3</a:t>
                      </a: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級分得    </a:t>
                      </a:r>
                      <a:r>
                        <a:rPr kumimoji="1" lang="en-US" altLang="zh-TW" sz="2500" b="1" i="0" u="none" strike="noStrike" cap="none" normalizeH="0" baseline="0" dirty="0" smtClean="0">
                          <a:ln>
                            <a:noFill/>
                          </a:ln>
                          <a:solidFill>
                            <a:srgbClr val="C00000"/>
                          </a:solidFill>
                          <a:effectLst/>
                          <a:latin typeface="標楷體" pitchFamily="65" charset="-120"/>
                          <a:ea typeface="標楷體" pitchFamily="65" charset="-120"/>
                        </a:rPr>
                        <a:t>1.5</a:t>
                      </a: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分</a:t>
                      </a:r>
                    </a:p>
                    <a:p>
                      <a:pPr marL="0" marR="0" lvl="0" indent="0" algn="l" defTabSz="914400" rtl="0" eaLnBrk="0" fontAlgn="base" latinLnBrk="0" hangingPunct="0">
                        <a:lnSpc>
                          <a:spcPts val="3200"/>
                        </a:lnSpc>
                        <a:spcBef>
                          <a:spcPct val="0"/>
                        </a:spcBef>
                        <a:spcAft>
                          <a:spcPct val="0"/>
                        </a:spcAft>
                        <a:buClrTx/>
                        <a:buSzTx/>
                        <a:buFontTx/>
                        <a:buNone/>
                        <a:tabLst/>
                      </a:pPr>
                      <a:r>
                        <a:rPr kumimoji="1" lang="en-US" altLang="zh-TW" sz="2500" b="0" i="0" u="none" strike="noStrike" cap="none" normalizeH="0" baseline="0" dirty="0" smtClean="0">
                          <a:ln>
                            <a:noFill/>
                          </a:ln>
                          <a:solidFill>
                            <a:schemeClr val="tx1"/>
                          </a:solidFill>
                          <a:effectLst/>
                          <a:latin typeface="標楷體" pitchFamily="65" charset="-120"/>
                          <a:ea typeface="標楷體" pitchFamily="65" charset="-120"/>
                        </a:rPr>
                        <a:t>  2</a:t>
                      </a: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a:t>
                      </a:r>
                      <a:r>
                        <a:rPr kumimoji="1" lang="en-US" altLang="zh-TW" sz="2500" b="0" i="0" u="none" strike="noStrike" cap="none" normalizeH="0" baseline="0" dirty="0" smtClean="0">
                          <a:ln>
                            <a:noFill/>
                          </a:ln>
                          <a:solidFill>
                            <a:schemeClr val="tx1"/>
                          </a:solidFill>
                          <a:effectLst/>
                          <a:latin typeface="標楷體" pitchFamily="65" charset="-120"/>
                          <a:ea typeface="標楷體" pitchFamily="65" charset="-120"/>
                        </a:rPr>
                        <a:t>1</a:t>
                      </a: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級分得    </a:t>
                      </a:r>
                      <a:r>
                        <a:rPr kumimoji="1" lang="en-US" altLang="zh-TW" sz="2500" b="1" i="0" u="none" strike="noStrike" cap="none" normalizeH="0" baseline="0" dirty="0" smtClean="0">
                          <a:ln>
                            <a:noFill/>
                          </a:ln>
                          <a:solidFill>
                            <a:srgbClr val="C00000"/>
                          </a:solidFill>
                          <a:effectLst/>
                          <a:latin typeface="標楷體" pitchFamily="65" charset="-120"/>
                          <a:ea typeface="標楷體" pitchFamily="65" charset="-120"/>
                        </a:rPr>
                        <a:t>1</a:t>
                      </a:r>
                      <a:r>
                        <a:rPr kumimoji="1" lang="zh-TW" altLang="en-US" sz="2500" b="1" i="0" u="none" strike="noStrike" cap="none" normalizeH="0" baseline="0" dirty="0" smtClean="0">
                          <a:ln>
                            <a:noFill/>
                          </a:ln>
                          <a:solidFill>
                            <a:srgbClr val="C00000"/>
                          </a:solidFill>
                          <a:effectLst/>
                          <a:latin typeface="標楷體" pitchFamily="65" charset="-120"/>
                          <a:ea typeface="標楷體" pitchFamily="65" charset="-120"/>
                        </a:rPr>
                        <a:t>  </a:t>
                      </a: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分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0" i="0" u="none" strike="noStrike" cap="none" normalizeH="0" baseline="0" smtClean="0">
                          <a:ln>
                            <a:noFill/>
                          </a:ln>
                          <a:solidFill>
                            <a:schemeClr val="tx1"/>
                          </a:solidFill>
                          <a:effectLst/>
                          <a:latin typeface="標楷體" pitchFamily="65" charset="-120"/>
                          <a:ea typeface="標楷體" pitchFamily="65" charset="-120"/>
                        </a:rPr>
                        <a:t>27</a:t>
                      </a:r>
                      <a:r>
                        <a:rPr kumimoji="1" lang="zh-TW" altLang="en-US" sz="2500" b="0" i="0" u="none" strike="noStrike" cap="none" normalizeH="0" baseline="0" smtClean="0">
                          <a:ln>
                            <a:noFill/>
                          </a:ln>
                          <a:solidFill>
                            <a:schemeClr val="tx1"/>
                          </a:solidFill>
                          <a:effectLst/>
                          <a:latin typeface="標楷體" pitchFamily="65" charset="-120"/>
                          <a:ea typeface="標楷體" pitchFamily="65" charset="-120"/>
                        </a:rPr>
                        <a:t>分</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bl>
          </a:graphicData>
        </a:graphic>
      </p:graphicFrame>
      <p:sp>
        <p:nvSpPr>
          <p:cNvPr id="437267" name="AutoShape 19"/>
          <p:cNvSpPr>
            <a:spLocks noChangeArrowheads="1"/>
          </p:cNvSpPr>
          <p:nvPr/>
        </p:nvSpPr>
        <p:spPr bwMode="auto">
          <a:xfrm>
            <a:off x="4067175" y="765175"/>
            <a:ext cx="2520950" cy="792163"/>
          </a:xfrm>
          <a:prstGeom prst="roundRect">
            <a:avLst>
              <a:gd name="adj" fmla="val 16667"/>
            </a:avLst>
          </a:prstGeom>
          <a:ln/>
          <a:extLst/>
        </p:spPr>
        <p:style>
          <a:lnRef idx="0">
            <a:schemeClr val="accent5"/>
          </a:lnRef>
          <a:fillRef idx="3">
            <a:schemeClr val="accent5"/>
          </a:fillRef>
          <a:effectRef idx="3">
            <a:schemeClr val="accent5"/>
          </a:effectRef>
          <a:fontRef idx="minor">
            <a:schemeClr val="lt1"/>
          </a:fontRef>
        </p:style>
        <p:txBody>
          <a:bodyPr wrap="none" anchor="ctr"/>
          <a:lstStyle/>
          <a:p>
            <a:pPr algn="ctr" eaLnBrk="0" hangingPunct="0">
              <a:defRPr/>
            </a:pPr>
            <a:r>
              <a:rPr lang="en-US" altLang="zh-TW">
                <a:latin typeface="微軟正黑體" pitchFamily="34" charset="-120"/>
                <a:ea typeface="微軟正黑體" pitchFamily="34" charset="-120"/>
              </a:rPr>
              <a:t>27</a:t>
            </a:r>
            <a:r>
              <a:rPr lang="zh-TW" altLang="en-US">
                <a:latin typeface="微軟正黑體" pitchFamily="34" charset="-120"/>
                <a:ea typeface="微軟正黑體" pitchFamily="34" charset="-120"/>
              </a:rPr>
              <a:t>分</a:t>
            </a:r>
          </a:p>
        </p:txBody>
      </p:sp>
      <p:sp>
        <p:nvSpPr>
          <p:cNvPr id="437268" name="AutoShape 20"/>
          <p:cNvSpPr>
            <a:spLocks noChangeArrowheads="1"/>
          </p:cNvSpPr>
          <p:nvPr/>
        </p:nvSpPr>
        <p:spPr bwMode="auto">
          <a:xfrm>
            <a:off x="1116013" y="765175"/>
            <a:ext cx="2447925" cy="792163"/>
          </a:xfrm>
          <a:prstGeom prst="homePlate">
            <a:avLst>
              <a:gd name="adj" fmla="val 77254"/>
            </a:avLst>
          </a:prstGeom>
          <a:ln/>
          <a:extLst/>
        </p:spPr>
        <p:style>
          <a:lnRef idx="0">
            <a:schemeClr val="accent1"/>
          </a:lnRef>
          <a:fillRef idx="3">
            <a:schemeClr val="accent1"/>
          </a:fillRef>
          <a:effectRef idx="3">
            <a:schemeClr val="accent1"/>
          </a:effectRef>
          <a:fontRef idx="minor">
            <a:schemeClr val="lt1"/>
          </a:fontRef>
        </p:style>
        <p:txBody>
          <a:bodyPr wrap="none" anchor="ctr"/>
          <a:lstStyle/>
          <a:p>
            <a:pPr algn="ctr" eaLnBrk="0" hangingPunct="0">
              <a:defRPr/>
            </a:pPr>
            <a:r>
              <a:rPr lang="zh-TW" altLang="en-US">
                <a:ea typeface="微軟正黑體" pitchFamily="34" charset="-120"/>
              </a:rPr>
              <a:t>教育會考</a:t>
            </a:r>
          </a:p>
        </p:txBody>
      </p:sp>
      <p:sp>
        <p:nvSpPr>
          <p:cNvPr id="2" name="向右箭號 1"/>
          <p:cNvSpPr/>
          <p:nvPr/>
        </p:nvSpPr>
        <p:spPr>
          <a:xfrm>
            <a:off x="4279706" y="3752219"/>
            <a:ext cx="288032" cy="21602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向右箭號 5"/>
          <p:cNvSpPr/>
          <p:nvPr/>
        </p:nvSpPr>
        <p:spPr>
          <a:xfrm>
            <a:off x="4606630" y="5792341"/>
            <a:ext cx="288032" cy="21602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向右箭號 6"/>
          <p:cNvSpPr/>
          <p:nvPr/>
        </p:nvSpPr>
        <p:spPr>
          <a:xfrm>
            <a:off x="4606630" y="5396992"/>
            <a:ext cx="288032" cy="21602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向右箭號 7"/>
          <p:cNvSpPr/>
          <p:nvPr/>
        </p:nvSpPr>
        <p:spPr>
          <a:xfrm>
            <a:off x="4286869" y="4166681"/>
            <a:ext cx="288032" cy="21602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向右箭號 8"/>
          <p:cNvSpPr/>
          <p:nvPr/>
        </p:nvSpPr>
        <p:spPr>
          <a:xfrm>
            <a:off x="4299515" y="4542917"/>
            <a:ext cx="288032" cy="21602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向右箭號 9"/>
          <p:cNvSpPr/>
          <p:nvPr/>
        </p:nvSpPr>
        <p:spPr>
          <a:xfrm>
            <a:off x="4587547" y="6187690"/>
            <a:ext cx="288032" cy="21602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標題 1"/>
          <p:cNvSpPr>
            <a:spLocks noGrp="1"/>
          </p:cNvSpPr>
          <p:nvPr>
            <p:ph type="title"/>
          </p:nvPr>
        </p:nvSpPr>
        <p:spPr>
          <a:xfrm>
            <a:off x="395288" y="404813"/>
            <a:ext cx="8229600" cy="700087"/>
          </a:xfrm>
        </p:spPr>
        <p:txBody>
          <a:bodyPr/>
          <a:lstStyle/>
          <a:p>
            <a:pPr eaLnBrk="1" hangingPunct="1"/>
            <a:r>
              <a:rPr lang="zh-TW" altLang="en-US" sz="4000" b="1" smtClean="0">
                <a:solidFill>
                  <a:srgbClr val="660066"/>
                </a:solidFill>
                <a:latin typeface="微軟正黑體" pitchFamily="34" charset="-120"/>
                <a:ea typeface="微軟正黑體" pitchFamily="34" charset="-120"/>
              </a:rPr>
              <a:t>嘉義區免試入學</a:t>
            </a:r>
          </a:p>
        </p:txBody>
      </p:sp>
      <p:graphicFrame>
        <p:nvGraphicFramePr>
          <p:cNvPr id="12" name="內容版面配置區 3"/>
          <p:cNvGraphicFramePr>
            <a:graphicFrameLocks/>
          </p:cNvGraphicFramePr>
          <p:nvPr>
            <p:extLst>
              <p:ext uri="{D42A27DB-BD31-4B8C-83A1-F6EECF244321}">
                <p14:modId xmlns:p14="http://schemas.microsoft.com/office/powerpoint/2010/main" val="3001145716"/>
              </p:ext>
            </p:extLst>
          </p:nvPr>
        </p:nvGraphicFramePr>
        <p:xfrm>
          <a:off x="493132" y="1795686"/>
          <a:ext cx="7175212" cy="46576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4931" name="矩形 14"/>
          <p:cNvSpPr>
            <a:spLocks noChangeArrowheads="1"/>
          </p:cNvSpPr>
          <p:nvPr/>
        </p:nvSpPr>
        <p:spPr bwMode="auto">
          <a:xfrm>
            <a:off x="2124075" y="1104900"/>
            <a:ext cx="4613764" cy="584775"/>
          </a:xfrm>
          <a:prstGeom prst="rect">
            <a:avLst/>
          </a:prstGeom>
          <a:noFill/>
          <a:ln w="9525">
            <a:noFill/>
            <a:miter lim="800000"/>
            <a:headEnd/>
            <a:tailEnd/>
          </a:ln>
        </p:spPr>
        <p:txBody>
          <a:bodyPr wrap="none">
            <a:spAutoFit/>
          </a:bodyPr>
          <a:lstStyle/>
          <a:p>
            <a:r>
              <a:rPr kumimoji="0" lang="en-US" altLang="zh-TW" b="1" dirty="0" smtClean="0">
                <a:solidFill>
                  <a:srgbClr val="006600"/>
                </a:solidFill>
                <a:latin typeface="微軟正黑體" pitchFamily="34" charset="-120"/>
                <a:ea typeface="微軟正黑體" pitchFamily="34" charset="-120"/>
              </a:rPr>
              <a:t>107</a:t>
            </a:r>
            <a:r>
              <a:rPr kumimoji="0" lang="zh-TW" altLang="en-US" b="1" dirty="0" smtClean="0">
                <a:solidFill>
                  <a:srgbClr val="006600"/>
                </a:solidFill>
                <a:latin typeface="微軟正黑體" pitchFamily="34" charset="-120"/>
                <a:ea typeface="微軟正黑體" pitchFamily="34" charset="-120"/>
              </a:rPr>
              <a:t>學年</a:t>
            </a:r>
            <a:r>
              <a:rPr kumimoji="0" lang="zh-TW" altLang="en-US" b="1" dirty="0">
                <a:solidFill>
                  <a:srgbClr val="006600"/>
                </a:solidFill>
                <a:latin typeface="微軟正黑體" pitchFamily="34" charset="-120"/>
                <a:ea typeface="微軟正黑體" pitchFamily="34" charset="-120"/>
              </a:rPr>
              <a:t>度積分採計方式</a:t>
            </a:r>
          </a:p>
        </p:txBody>
      </p:sp>
      <p:grpSp>
        <p:nvGrpSpPr>
          <p:cNvPr id="124932" name="群組 7"/>
          <p:cNvGrpSpPr>
            <a:grpSpLocks/>
          </p:cNvGrpSpPr>
          <p:nvPr/>
        </p:nvGrpSpPr>
        <p:grpSpPr bwMode="auto">
          <a:xfrm>
            <a:off x="6730302" y="3921125"/>
            <a:ext cx="2279650" cy="2736850"/>
            <a:chOff x="5436409" y="3372082"/>
            <a:chExt cx="2381782" cy="2889088"/>
          </a:xfrm>
        </p:grpSpPr>
        <p:sp>
          <p:nvSpPr>
            <p:cNvPr id="9" name="圓角矩形 8"/>
            <p:cNvSpPr/>
            <p:nvPr/>
          </p:nvSpPr>
          <p:spPr>
            <a:xfrm>
              <a:off x="5436409" y="3611723"/>
              <a:ext cx="2345292" cy="1824951"/>
            </a:xfrm>
            <a:prstGeom prst="roundRect">
              <a:avLst>
                <a:gd name="adj" fmla="val 10000"/>
              </a:avLst>
            </a:prstGeom>
            <a:ln/>
          </p:spPr>
          <p:style>
            <a:lnRef idx="2">
              <a:schemeClr val="accent2"/>
            </a:lnRef>
            <a:fillRef idx="1">
              <a:schemeClr val="lt1"/>
            </a:fillRef>
            <a:effectRef idx="0">
              <a:schemeClr val="accent2"/>
            </a:effectRef>
            <a:fontRef idx="minor">
              <a:schemeClr val="dk1"/>
            </a:fontRef>
          </p:style>
        </p:sp>
        <p:sp>
          <p:nvSpPr>
            <p:cNvPr id="10" name="圓角矩形 4"/>
            <p:cNvSpPr/>
            <p:nvPr/>
          </p:nvSpPr>
          <p:spPr>
            <a:xfrm>
              <a:off x="5610564" y="3372082"/>
              <a:ext cx="2207627" cy="2889088"/>
            </a:xfrm>
            <a:prstGeom prst="rect">
              <a:avLst/>
            </a:prstGeom>
          </p:spPr>
          <p:style>
            <a:lnRef idx="0">
              <a:scrgbClr r="0" g="0" b="0"/>
            </a:lnRef>
            <a:fillRef idx="0">
              <a:scrgbClr r="0" g="0" b="0"/>
            </a:fillRef>
            <a:effectRef idx="0">
              <a:scrgbClr r="0" g="0" b="0"/>
            </a:effectRef>
            <a:fontRef idx="minor">
              <a:schemeClr val="lt1"/>
            </a:fontRef>
          </p:style>
          <p:txBody>
            <a:bodyPr lIns="15240" tIns="15240" rIns="15240" bIns="15240" anchor="ctr"/>
            <a:lstStyle/>
            <a:p>
              <a:pPr>
                <a:lnSpc>
                  <a:spcPts val="3000"/>
                </a:lnSpc>
                <a:defRPr/>
              </a:pPr>
              <a:r>
                <a:rPr lang="zh-TW" altLang="en-US" sz="2400" b="1" dirty="0">
                  <a:solidFill>
                    <a:srgbClr val="003300"/>
                  </a:solidFill>
                  <a:latin typeface="微軟正黑體"/>
                  <a:ea typeface="微軟正黑體"/>
                  <a:cs typeface="微軟正黑體"/>
                </a:rPr>
                <a:t>品德</a:t>
              </a:r>
              <a:r>
                <a:rPr lang="zh-TW" altLang="en-US" sz="2400" b="1" dirty="0" smtClean="0">
                  <a:solidFill>
                    <a:srgbClr val="003300"/>
                  </a:solidFill>
                  <a:latin typeface="微軟正黑體"/>
                  <a:ea typeface="微軟正黑體"/>
                  <a:cs typeface="微軟正黑體"/>
                </a:rPr>
                <a:t>表現 </a:t>
              </a:r>
              <a:r>
                <a:rPr lang="en-US" altLang="zh-TW" sz="2400" b="1" dirty="0" smtClean="0">
                  <a:solidFill>
                    <a:srgbClr val="003300"/>
                  </a:solidFill>
                  <a:latin typeface="微軟正黑體"/>
                  <a:ea typeface="微軟正黑體"/>
                  <a:cs typeface="微軟正黑體"/>
                </a:rPr>
                <a:t>12</a:t>
              </a:r>
              <a:r>
                <a:rPr lang="zh-TW" altLang="en-US" sz="2400" b="1" dirty="0" smtClean="0">
                  <a:solidFill>
                    <a:srgbClr val="003300"/>
                  </a:solidFill>
                  <a:latin typeface="微軟正黑體"/>
                  <a:ea typeface="微軟正黑體"/>
                  <a:cs typeface="微軟正黑體"/>
                </a:rPr>
                <a:t>分</a:t>
              </a:r>
              <a:endParaRPr lang="en-US" altLang="zh-TW" sz="2400" b="1" dirty="0">
                <a:solidFill>
                  <a:srgbClr val="003300"/>
                </a:solidFill>
                <a:latin typeface="微軟正黑體"/>
                <a:ea typeface="微軟正黑體"/>
                <a:cs typeface="微軟正黑體"/>
              </a:endParaRPr>
            </a:p>
            <a:p>
              <a:pPr>
                <a:lnSpc>
                  <a:spcPts val="3000"/>
                </a:lnSpc>
                <a:defRPr/>
              </a:pPr>
              <a:r>
                <a:rPr lang="zh-TW" altLang="en-US" sz="2400" b="1" dirty="0" smtClean="0">
                  <a:solidFill>
                    <a:srgbClr val="003300"/>
                  </a:solidFill>
                  <a:latin typeface="微軟正黑體"/>
                  <a:ea typeface="微軟正黑體"/>
                  <a:cs typeface="微軟正黑體"/>
                </a:rPr>
                <a:t>服務</a:t>
              </a:r>
              <a:r>
                <a:rPr lang="zh-TW" altLang="en-US" sz="2400" b="1" dirty="0">
                  <a:solidFill>
                    <a:srgbClr val="003300"/>
                  </a:solidFill>
                  <a:latin typeface="微軟正黑體"/>
                  <a:ea typeface="微軟正黑體"/>
                  <a:cs typeface="微軟正黑體"/>
                </a:rPr>
                <a:t>學習 </a:t>
              </a:r>
              <a:r>
                <a:rPr lang="zh-TW" altLang="en-US" sz="2400" b="1" dirty="0" smtClean="0">
                  <a:solidFill>
                    <a:srgbClr val="003300"/>
                  </a:solidFill>
                  <a:latin typeface="微軟正黑體"/>
                  <a:ea typeface="微軟正黑體"/>
                  <a:cs typeface="微軟正黑體"/>
                </a:rPr>
                <a:t>  </a:t>
              </a:r>
              <a:r>
                <a:rPr lang="en-US" altLang="zh-TW" sz="2400" b="1" dirty="0" smtClean="0">
                  <a:solidFill>
                    <a:srgbClr val="003300"/>
                  </a:solidFill>
                  <a:latin typeface="微軟正黑體"/>
                  <a:ea typeface="微軟正黑體"/>
                  <a:cs typeface="微軟正黑體"/>
                </a:rPr>
                <a:t>8</a:t>
              </a:r>
              <a:r>
                <a:rPr lang="zh-TW" altLang="en-US" sz="2400" b="1" dirty="0" smtClean="0">
                  <a:solidFill>
                    <a:srgbClr val="003300"/>
                  </a:solidFill>
                  <a:latin typeface="微軟正黑體"/>
                  <a:ea typeface="微軟正黑體"/>
                  <a:cs typeface="微軟正黑體"/>
                </a:rPr>
                <a:t>分</a:t>
              </a:r>
              <a:endParaRPr lang="en-US" altLang="zh-TW" sz="2400" b="1" dirty="0">
                <a:solidFill>
                  <a:srgbClr val="003300"/>
                </a:solidFill>
                <a:latin typeface="微軟正黑體"/>
                <a:ea typeface="微軟正黑體"/>
                <a:cs typeface="微軟正黑體"/>
              </a:endParaRPr>
            </a:p>
            <a:p>
              <a:pPr>
                <a:lnSpc>
                  <a:spcPts val="3000"/>
                </a:lnSpc>
                <a:defRPr/>
              </a:pPr>
              <a:r>
                <a:rPr lang="zh-TW" altLang="en-US" sz="2400" b="1" dirty="0">
                  <a:solidFill>
                    <a:srgbClr val="003300"/>
                  </a:solidFill>
                  <a:latin typeface="微軟正黑體"/>
                  <a:ea typeface="微軟正黑體"/>
                  <a:cs typeface="微軟正黑體"/>
                </a:rPr>
                <a:t>體適能  </a:t>
              </a:r>
              <a:r>
                <a:rPr lang="zh-TW" altLang="en-US" sz="2400" b="1" dirty="0" smtClean="0">
                  <a:solidFill>
                    <a:srgbClr val="003300"/>
                  </a:solidFill>
                  <a:latin typeface="微軟正黑體"/>
                  <a:ea typeface="微軟正黑體"/>
                  <a:cs typeface="微軟正黑體"/>
                </a:rPr>
                <a:t>   </a:t>
              </a:r>
              <a:r>
                <a:rPr lang="en-US" altLang="zh-TW" sz="2400" b="1" dirty="0" smtClean="0">
                  <a:solidFill>
                    <a:srgbClr val="003300"/>
                  </a:solidFill>
                  <a:latin typeface="微軟正黑體"/>
                  <a:ea typeface="微軟正黑體"/>
                  <a:cs typeface="微軟正黑體"/>
                </a:rPr>
                <a:t>10</a:t>
              </a:r>
              <a:r>
                <a:rPr lang="zh-TW" altLang="en-US" sz="2400" b="1" dirty="0">
                  <a:solidFill>
                    <a:srgbClr val="003300"/>
                  </a:solidFill>
                  <a:latin typeface="微軟正黑體"/>
                  <a:ea typeface="微軟正黑體"/>
                  <a:cs typeface="微軟正黑體"/>
                </a:rPr>
                <a:t>分</a:t>
              </a:r>
              <a:endParaRPr lang="en-US" altLang="zh-TW" sz="2400" b="1" dirty="0">
                <a:solidFill>
                  <a:srgbClr val="003300"/>
                </a:solidFill>
                <a:latin typeface="微軟正黑體"/>
                <a:ea typeface="微軟正黑體"/>
                <a:cs typeface="微軟正黑體"/>
              </a:endParaRPr>
            </a:p>
            <a:p>
              <a:pPr>
                <a:lnSpc>
                  <a:spcPts val="3000"/>
                </a:lnSpc>
                <a:defRPr/>
              </a:pPr>
              <a:r>
                <a:rPr lang="zh-TW" altLang="en-US" sz="2400" b="1" dirty="0">
                  <a:solidFill>
                    <a:srgbClr val="003300"/>
                  </a:solidFill>
                  <a:latin typeface="微軟正黑體"/>
                  <a:ea typeface="微軟正黑體"/>
                  <a:cs typeface="微軟正黑體"/>
                </a:rPr>
                <a:t>競賽</a:t>
              </a:r>
              <a:r>
                <a:rPr lang="zh-TW" altLang="en-US" sz="2400" b="1" dirty="0" smtClean="0">
                  <a:solidFill>
                    <a:srgbClr val="003300"/>
                  </a:solidFill>
                  <a:latin typeface="微軟正黑體"/>
                  <a:ea typeface="微軟正黑體"/>
                  <a:cs typeface="微軟正黑體"/>
                </a:rPr>
                <a:t>成績 </a:t>
              </a:r>
              <a:r>
                <a:rPr lang="en-US" altLang="zh-TW" sz="2400" b="1" dirty="0" smtClean="0">
                  <a:solidFill>
                    <a:srgbClr val="003300"/>
                  </a:solidFill>
                  <a:latin typeface="微軟正黑體"/>
                  <a:ea typeface="微軟正黑體"/>
                  <a:cs typeface="微軟正黑體"/>
                </a:rPr>
                <a:t>10</a:t>
              </a:r>
              <a:r>
                <a:rPr lang="zh-TW" altLang="en-US" sz="2400" b="1" dirty="0">
                  <a:solidFill>
                    <a:srgbClr val="003300"/>
                  </a:solidFill>
                  <a:latin typeface="微軟正黑體"/>
                  <a:ea typeface="微軟正黑體"/>
                  <a:cs typeface="微軟正黑體"/>
                </a:rPr>
                <a:t>分</a:t>
              </a:r>
              <a:endParaRPr lang="en-US" altLang="zh-TW" sz="2400" b="1" dirty="0">
                <a:solidFill>
                  <a:srgbClr val="003300"/>
                </a:solidFill>
                <a:latin typeface="微軟正黑體"/>
                <a:ea typeface="微軟正黑體"/>
                <a:cs typeface="微軟正黑體"/>
              </a:endParaRPr>
            </a:p>
            <a:p>
              <a:pPr algn="ctr">
                <a:lnSpc>
                  <a:spcPct val="80000"/>
                </a:lnSpc>
                <a:defRPr/>
              </a:pPr>
              <a:endParaRPr lang="en-US" altLang="zh-TW" sz="2400" b="1" dirty="0">
                <a:solidFill>
                  <a:srgbClr val="003300"/>
                </a:solidFill>
                <a:latin typeface="微軟正黑體"/>
                <a:ea typeface="微軟正黑體"/>
                <a:cs typeface="微軟正黑體"/>
              </a:endParaRPr>
            </a:p>
          </p:txBody>
        </p:sp>
      </p:grpSp>
      <p:cxnSp>
        <p:nvCxnSpPr>
          <p:cNvPr id="3" name="直線接點 2"/>
          <p:cNvCxnSpPr/>
          <p:nvPr/>
        </p:nvCxnSpPr>
        <p:spPr>
          <a:xfrm flipV="1">
            <a:off x="6691313" y="2708275"/>
            <a:ext cx="0" cy="73025"/>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圖片 5"/>
          <p:cNvPicPr>
            <a:picLocks noChangeAspect="1"/>
          </p:cNvPicPr>
          <p:nvPr/>
        </p:nvPicPr>
        <p:blipFill>
          <a:blip r:embed="rId8" cstate="print"/>
          <a:srcRect/>
          <a:stretch>
            <a:fillRect/>
          </a:stretch>
        </p:blipFill>
        <p:spPr bwMode="auto">
          <a:xfrm flipH="1">
            <a:off x="274638" y="4652963"/>
            <a:ext cx="942975" cy="1557337"/>
          </a:xfrm>
          <a:prstGeom prst="rect">
            <a:avLst/>
          </a:prstGeom>
          <a:noFill/>
          <a:ln w="9525">
            <a:noFill/>
            <a:miter lim="800000"/>
            <a:headEnd/>
            <a:tailEnd/>
          </a:ln>
        </p:spPr>
      </p:pic>
      <p:pic>
        <p:nvPicPr>
          <p:cNvPr id="17" name="圖片 4"/>
          <p:cNvPicPr>
            <a:picLocks noChangeAspect="1"/>
          </p:cNvPicPr>
          <p:nvPr/>
        </p:nvPicPr>
        <p:blipFill>
          <a:blip r:embed="rId9" cstate="print"/>
          <a:srcRect/>
          <a:stretch>
            <a:fillRect/>
          </a:stretch>
        </p:blipFill>
        <p:spPr bwMode="auto">
          <a:xfrm>
            <a:off x="7337425" y="765175"/>
            <a:ext cx="1366838" cy="2916238"/>
          </a:xfrm>
          <a:prstGeom prst="rect">
            <a:avLst/>
          </a:prstGeom>
          <a:noFill/>
          <a:ln w="9525">
            <a:noFill/>
            <a:miter lim="800000"/>
            <a:headEnd/>
            <a:tailEnd/>
          </a:ln>
        </p:spPr>
      </p:pic>
      <p:sp>
        <p:nvSpPr>
          <p:cNvPr id="11" name="向右箭號 10"/>
          <p:cNvSpPr/>
          <p:nvPr/>
        </p:nvSpPr>
        <p:spPr>
          <a:xfrm>
            <a:off x="6392413" y="5073526"/>
            <a:ext cx="288032" cy="21602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algn="l" rtl="0" fontAlgn="base">
              <a:spcBef>
                <a:spcPct val="0"/>
              </a:spcBef>
              <a:spcAft>
                <a:spcPct val="0"/>
              </a:spcAft>
              <a:defRPr kumimoji="1" sz="3200" kern="1200">
                <a:solidFill>
                  <a:schemeClr val="lt1"/>
                </a:solidFill>
                <a:latin typeface="+mn-lt"/>
                <a:ea typeface="+mn-ea"/>
                <a:cs typeface="+mn-cs"/>
              </a:defRPr>
            </a:lvl1pPr>
            <a:lvl2pPr marL="457200" algn="l" rtl="0" fontAlgn="base">
              <a:spcBef>
                <a:spcPct val="0"/>
              </a:spcBef>
              <a:spcAft>
                <a:spcPct val="0"/>
              </a:spcAft>
              <a:defRPr kumimoji="1" sz="3200" kern="1200">
                <a:solidFill>
                  <a:schemeClr val="lt1"/>
                </a:solidFill>
                <a:latin typeface="+mn-lt"/>
                <a:ea typeface="+mn-ea"/>
                <a:cs typeface="+mn-cs"/>
              </a:defRPr>
            </a:lvl2pPr>
            <a:lvl3pPr marL="914400" algn="l" rtl="0" fontAlgn="base">
              <a:spcBef>
                <a:spcPct val="0"/>
              </a:spcBef>
              <a:spcAft>
                <a:spcPct val="0"/>
              </a:spcAft>
              <a:defRPr kumimoji="1" sz="3200" kern="1200">
                <a:solidFill>
                  <a:schemeClr val="lt1"/>
                </a:solidFill>
                <a:latin typeface="+mn-lt"/>
                <a:ea typeface="+mn-ea"/>
                <a:cs typeface="+mn-cs"/>
              </a:defRPr>
            </a:lvl3pPr>
            <a:lvl4pPr marL="1371600" algn="l" rtl="0" fontAlgn="base">
              <a:spcBef>
                <a:spcPct val="0"/>
              </a:spcBef>
              <a:spcAft>
                <a:spcPct val="0"/>
              </a:spcAft>
              <a:defRPr kumimoji="1" sz="3200" kern="1200">
                <a:solidFill>
                  <a:schemeClr val="lt1"/>
                </a:solidFill>
                <a:latin typeface="+mn-lt"/>
                <a:ea typeface="+mn-ea"/>
                <a:cs typeface="+mn-cs"/>
              </a:defRPr>
            </a:lvl4pPr>
            <a:lvl5pPr marL="1828800" algn="l" rtl="0" fontAlgn="base">
              <a:spcBef>
                <a:spcPct val="0"/>
              </a:spcBef>
              <a:spcAft>
                <a:spcPct val="0"/>
              </a:spcAft>
              <a:defRPr kumimoji="1" sz="3200" kern="1200">
                <a:solidFill>
                  <a:schemeClr val="lt1"/>
                </a:solidFill>
                <a:latin typeface="+mn-lt"/>
                <a:ea typeface="+mn-ea"/>
                <a:cs typeface="+mn-cs"/>
              </a:defRPr>
            </a:lvl5pPr>
            <a:lvl6pPr marL="2286000" algn="l" defTabSz="914400" rtl="0" eaLnBrk="1" latinLnBrk="0" hangingPunct="1">
              <a:defRPr kumimoji="1" sz="3200" kern="1200">
                <a:solidFill>
                  <a:schemeClr val="lt1"/>
                </a:solidFill>
                <a:latin typeface="+mn-lt"/>
                <a:ea typeface="+mn-ea"/>
                <a:cs typeface="+mn-cs"/>
              </a:defRPr>
            </a:lvl6pPr>
            <a:lvl7pPr marL="2743200" algn="l" defTabSz="914400" rtl="0" eaLnBrk="1" latinLnBrk="0" hangingPunct="1">
              <a:defRPr kumimoji="1" sz="3200" kern="1200">
                <a:solidFill>
                  <a:schemeClr val="lt1"/>
                </a:solidFill>
                <a:latin typeface="+mn-lt"/>
                <a:ea typeface="+mn-ea"/>
                <a:cs typeface="+mn-cs"/>
              </a:defRPr>
            </a:lvl7pPr>
            <a:lvl8pPr marL="3200400" algn="l" defTabSz="914400" rtl="0" eaLnBrk="1" latinLnBrk="0" hangingPunct="1">
              <a:defRPr kumimoji="1" sz="3200" kern="1200">
                <a:solidFill>
                  <a:schemeClr val="lt1"/>
                </a:solidFill>
                <a:latin typeface="+mn-lt"/>
                <a:ea typeface="+mn-ea"/>
                <a:cs typeface="+mn-cs"/>
              </a:defRPr>
            </a:lvl8pPr>
            <a:lvl9pPr marL="3657600" algn="l" defTabSz="914400" rtl="0" eaLnBrk="1" latinLnBrk="0" hangingPunct="1">
              <a:defRPr kumimoji="1" sz="3200" kern="1200">
                <a:solidFill>
                  <a:schemeClr val="lt1"/>
                </a:solidFill>
                <a:latin typeface="+mn-lt"/>
                <a:ea typeface="+mn-ea"/>
                <a:cs typeface="+mn-cs"/>
              </a:defRPr>
            </a:lvl9pPr>
          </a:lstStyle>
          <a:p>
            <a:pPr algn="ctr"/>
            <a:endParaRPr lang="zh-TW"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p:cNvSpPr>
          <p:nvPr>
            <p:ph type="ctrTitle" idx="4294967295"/>
          </p:nvPr>
        </p:nvSpPr>
        <p:spPr>
          <a:xfrm>
            <a:off x="-1371600" y="346075"/>
            <a:ext cx="10515600" cy="615950"/>
          </a:xfrm>
        </p:spPr>
        <p:txBody>
          <a:bodyPr anchor="b">
            <a:normAutofit/>
          </a:bodyPr>
          <a:lstStyle/>
          <a:p>
            <a:pPr>
              <a:defRPr/>
            </a:pPr>
            <a:r>
              <a:rPr lang="zh-TW" altLang="en-US" sz="3200" b="1" smtClean="0">
                <a:solidFill>
                  <a:srgbClr val="4472C4"/>
                </a:solidFill>
                <a:effectLst>
                  <a:outerShdw blurRad="38100" dist="38100" dir="2700000" algn="tl">
                    <a:srgbClr val="C0C0C0"/>
                  </a:outerShdw>
                </a:effectLst>
                <a:latin typeface="微軟正黑體" pitchFamily="34" charset="-120"/>
                <a:ea typeface="微軟正黑體" pitchFamily="34" charset="-120"/>
              </a:rPr>
              <a:t>嘉義區免試入學超額比序運作模式之示例</a:t>
            </a:r>
          </a:p>
        </p:txBody>
      </p:sp>
      <p:grpSp>
        <p:nvGrpSpPr>
          <p:cNvPr id="126978" name="Group 43"/>
          <p:cNvGrpSpPr>
            <a:grpSpLocks/>
          </p:cNvGrpSpPr>
          <p:nvPr/>
        </p:nvGrpSpPr>
        <p:grpSpPr bwMode="auto">
          <a:xfrm>
            <a:off x="371475" y="2598738"/>
            <a:ext cx="8599488" cy="2517775"/>
            <a:chOff x="869" y="2108"/>
            <a:chExt cx="3350" cy="1057"/>
          </a:xfrm>
        </p:grpSpPr>
        <p:grpSp>
          <p:nvGrpSpPr>
            <p:cNvPr id="126989" name="Group 19"/>
            <p:cNvGrpSpPr>
              <a:grpSpLocks/>
            </p:cNvGrpSpPr>
            <p:nvPr/>
          </p:nvGrpSpPr>
          <p:grpSpPr bwMode="auto">
            <a:xfrm>
              <a:off x="875" y="2108"/>
              <a:ext cx="3344" cy="379"/>
              <a:chOff x="1522" y="11739"/>
              <a:chExt cx="7411" cy="946"/>
            </a:xfrm>
          </p:grpSpPr>
          <p:sp>
            <p:nvSpPr>
              <p:cNvPr id="155" name="Text Box 98"/>
              <p:cNvSpPr txBox="1">
                <a:spLocks noChangeArrowheads="1"/>
              </p:cNvSpPr>
              <p:nvPr/>
            </p:nvSpPr>
            <p:spPr bwMode="auto">
              <a:xfrm>
                <a:off x="2741" y="11797"/>
                <a:ext cx="806" cy="862"/>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lIns="94615" tIns="48895" rIns="94615" bIns="48895"/>
              <a:lstStyle/>
              <a:p>
                <a:pPr algn="ctr" fontAlgn="auto">
                  <a:spcBef>
                    <a:spcPts val="0"/>
                  </a:spcBef>
                  <a:spcAft>
                    <a:spcPts val="0"/>
                  </a:spcAft>
                  <a:defRPr/>
                </a:pPr>
                <a:r>
                  <a:rPr kumimoji="0" lang="zh-TW" altLang="en-US" sz="1800" b="1" dirty="0">
                    <a:latin typeface="微軟正黑體" panose="020B0604030504040204" pitchFamily="34" charset="-120"/>
                    <a:ea typeface="微軟正黑體" panose="020B0604030504040204" pitchFamily="34" charset="-120"/>
                  </a:rPr>
                  <a:t>志願序分數</a:t>
                </a:r>
              </a:p>
            </p:txBody>
          </p:sp>
          <p:sp>
            <p:nvSpPr>
              <p:cNvPr id="156" name="Text Box 99"/>
              <p:cNvSpPr txBox="1">
                <a:spLocks noChangeArrowheads="1"/>
              </p:cNvSpPr>
              <p:nvPr/>
            </p:nvSpPr>
            <p:spPr bwMode="auto">
              <a:xfrm>
                <a:off x="1522" y="11792"/>
                <a:ext cx="852" cy="777"/>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lIns="94615" tIns="48895" rIns="94615" bIns="48895"/>
              <a:lstStyle/>
              <a:p>
                <a:pPr algn="ctr" fontAlgn="auto">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總積分</a:t>
                </a:r>
              </a:p>
            </p:txBody>
          </p:sp>
          <p:cxnSp>
            <p:nvCxnSpPr>
              <p:cNvPr id="127005" name="AutoShape 105"/>
              <p:cNvCxnSpPr>
                <a:cxnSpLocks noChangeShapeType="1"/>
              </p:cNvCxnSpPr>
              <p:nvPr/>
            </p:nvCxnSpPr>
            <p:spPr bwMode="auto">
              <a:xfrm>
                <a:off x="2375" y="12215"/>
                <a:ext cx="328" cy="0"/>
              </a:xfrm>
              <a:prstGeom prst="straightConnector1">
                <a:avLst/>
              </a:prstGeom>
              <a:noFill/>
              <a:ln w="9525">
                <a:solidFill>
                  <a:srgbClr val="000000"/>
                </a:solidFill>
                <a:round/>
                <a:headEnd/>
                <a:tailEnd type="triangle" w="med" len="med"/>
              </a:ln>
            </p:spPr>
          </p:cxnSp>
          <p:cxnSp>
            <p:nvCxnSpPr>
              <p:cNvPr id="127006" name="AutoShape 106"/>
              <p:cNvCxnSpPr>
                <a:cxnSpLocks noChangeShapeType="1"/>
              </p:cNvCxnSpPr>
              <p:nvPr/>
            </p:nvCxnSpPr>
            <p:spPr bwMode="auto">
              <a:xfrm>
                <a:off x="3570" y="12241"/>
                <a:ext cx="328" cy="0"/>
              </a:xfrm>
              <a:prstGeom prst="straightConnector1">
                <a:avLst/>
              </a:prstGeom>
              <a:noFill/>
              <a:ln w="9525">
                <a:solidFill>
                  <a:srgbClr val="000000"/>
                </a:solidFill>
                <a:round/>
                <a:headEnd/>
                <a:tailEnd type="triangle" w="med" len="med"/>
              </a:ln>
            </p:spPr>
          </p:cxnSp>
          <p:cxnSp>
            <p:nvCxnSpPr>
              <p:cNvPr id="127007" name="AutoShape 107"/>
              <p:cNvCxnSpPr>
                <a:cxnSpLocks noChangeShapeType="1"/>
              </p:cNvCxnSpPr>
              <p:nvPr/>
            </p:nvCxnSpPr>
            <p:spPr bwMode="auto">
              <a:xfrm>
                <a:off x="4796" y="12326"/>
                <a:ext cx="328" cy="0"/>
              </a:xfrm>
              <a:prstGeom prst="straightConnector1">
                <a:avLst/>
              </a:prstGeom>
              <a:noFill/>
              <a:ln w="9525">
                <a:solidFill>
                  <a:srgbClr val="000000"/>
                </a:solidFill>
                <a:round/>
                <a:headEnd/>
                <a:tailEnd type="triangle" w="med" len="med"/>
              </a:ln>
            </p:spPr>
          </p:cxnSp>
          <p:cxnSp>
            <p:nvCxnSpPr>
              <p:cNvPr id="127008" name="AutoShape 108"/>
              <p:cNvCxnSpPr>
                <a:cxnSpLocks noChangeShapeType="1"/>
              </p:cNvCxnSpPr>
              <p:nvPr/>
            </p:nvCxnSpPr>
            <p:spPr bwMode="auto">
              <a:xfrm>
                <a:off x="6007" y="12279"/>
                <a:ext cx="328" cy="0"/>
              </a:xfrm>
              <a:prstGeom prst="straightConnector1">
                <a:avLst/>
              </a:prstGeom>
              <a:noFill/>
              <a:ln w="9525">
                <a:solidFill>
                  <a:srgbClr val="000000"/>
                </a:solidFill>
                <a:round/>
                <a:headEnd/>
                <a:tailEnd type="triangle" w="med" len="med"/>
              </a:ln>
            </p:spPr>
          </p:cxnSp>
          <p:cxnSp>
            <p:nvCxnSpPr>
              <p:cNvPr id="127009" name="AutoShape 109"/>
              <p:cNvCxnSpPr>
                <a:cxnSpLocks noChangeShapeType="1"/>
              </p:cNvCxnSpPr>
              <p:nvPr/>
            </p:nvCxnSpPr>
            <p:spPr bwMode="auto">
              <a:xfrm>
                <a:off x="7380" y="12242"/>
                <a:ext cx="328" cy="0"/>
              </a:xfrm>
              <a:prstGeom prst="straightConnector1">
                <a:avLst/>
              </a:prstGeom>
              <a:noFill/>
              <a:ln w="9525">
                <a:solidFill>
                  <a:srgbClr val="000000"/>
                </a:solidFill>
                <a:round/>
                <a:headEnd/>
                <a:tailEnd type="triangle" w="med" len="med"/>
              </a:ln>
            </p:spPr>
          </p:cxnSp>
          <p:cxnSp>
            <p:nvCxnSpPr>
              <p:cNvPr id="127010" name="AutoShape 110"/>
              <p:cNvCxnSpPr>
                <a:cxnSpLocks noChangeShapeType="1"/>
              </p:cNvCxnSpPr>
              <p:nvPr/>
            </p:nvCxnSpPr>
            <p:spPr bwMode="auto">
              <a:xfrm>
                <a:off x="8605" y="12245"/>
                <a:ext cx="328" cy="0"/>
              </a:xfrm>
              <a:prstGeom prst="straightConnector1">
                <a:avLst/>
              </a:prstGeom>
              <a:noFill/>
              <a:ln w="9525">
                <a:solidFill>
                  <a:srgbClr val="000000"/>
                </a:solidFill>
                <a:round/>
                <a:headEnd/>
                <a:tailEnd type="triangle" w="med" len="med"/>
              </a:ln>
            </p:spPr>
          </p:cxnSp>
          <p:sp>
            <p:nvSpPr>
              <p:cNvPr id="32" name="Text Box 102"/>
              <p:cNvSpPr txBox="1">
                <a:spLocks noChangeArrowheads="1"/>
              </p:cNvSpPr>
              <p:nvPr/>
            </p:nvSpPr>
            <p:spPr bwMode="auto">
              <a:xfrm>
                <a:off x="7767" y="11739"/>
                <a:ext cx="843" cy="860"/>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lIns="94615" tIns="48895" rIns="94615" bIns="48895"/>
              <a:lstStyle/>
              <a:p>
                <a:pPr algn="ctr" fontAlgn="auto">
                  <a:spcBef>
                    <a:spcPts val="0"/>
                  </a:spcBef>
                  <a:spcAft>
                    <a:spcPts val="0"/>
                  </a:spcAft>
                  <a:defRPr/>
                </a:pPr>
                <a:r>
                  <a:rPr kumimoji="0" lang="zh-TW" altLang="en-US" sz="1600" b="1" dirty="0">
                    <a:latin typeface="微軟正黑體" panose="020B0604030504040204" pitchFamily="34" charset="-120"/>
                    <a:ea typeface="微軟正黑體" panose="020B0604030504040204" pitchFamily="34" charset="-120"/>
                  </a:rPr>
                  <a:t>會考三等級總</a:t>
                </a:r>
                <a:r>
                  <a:rPr kumimoji="0" lang="zh-TW" altLang="en-US" sz="1800" b="1" dirty="0">
                    <a:latin typeface="微軟正黑體" panose="020B0604030504040204" pitchFamily="34" charset="-120"/>
                    <a:ea typeface="微軟正黑體" panose="020B0604030504040204" pitchFamily="34" charset="-120"/>
                  </a:rPr>
                  <a:t>分</a:t>
                </a:r>
              </a:p>
            </p:txBody>
          </p:sp>
          <p:sp>
            <p:nvSpPr>
              <p:cNvPr id="33" name="Text Box 100"/>
              <p:cNvSpPr txBox="1">
                <a:spLocks noChangeArrowheads="1"/>
              </p:cNvSpPr>
              <p:nvPr/>
            </p:nvSpPr>
            <p:spPr bwMode="auto">
              <a:xfrm>
                <a:off x="3950" y="11792"/>
                <a:ext cx="847" cy="862"/>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lIns="94615" tIns="48895" rIns="94615" bIns="48895"/>
              <a:lstStyle/>
              <a:p>
                <a:pPr algn="ctr" fontAlgn="auto">
                  <a:spcBef>
                    <a:spcPts val="0"/>
                  </a:spcBef>
                  <a:spcAft>
                    <a:spcPts val="0"/>
                  </a:spcAft>
                  <a:defRPr/>
                </a:pPr>
                <a:r>
                  <a:rPr kumimoji="0" lang="zh-TW" altLang="en-US" sz="2400" b="1" dirty="0">
                    <a:solidFill>
                      <a:srgbClr val="000000"/>
                    </a:solidFill>
                    <a:latin typeface="微軟正黑體" panose="020B0604030504040204" pitchFamily="34" charset="-120"/>
                    <a:ea typeface="微軟正黑體" panose="020B0604030504040204" pitchFamily="34" charset="-120"/>
                  </a:rPr>
                  <a:t>均衡學習</a:t>
                </a:r>
                <a:endParaRPr kumimoji="0" lang="zh-TW" altLang="en-US" sz="2400" b="1" dirty="0">
                  <a:latin typeface="微軟正黑體" panose="020B0604030504040204" pitchFamily="34" charset="-120"/>
                  <a:ea typeface="微軟正黑體" panose="020B0604030504040204" pitchFamily="34" charset="-120"/>
                </a:endParaRPr>
              </a:p>
            </p:txBody>
          </p:sp>
          <p:sp>
            <p:nvSpPr>
              <p:cNvPr id="34" name="Text Box 103"/>
              <p:cNvSpPr txBox="1">
                <a:spLocks noChangeArrowheads="1"/>
              </p:cNvSpPr>
              <p:nvPr/>
            </p:nvSpPr>
            <p:spPr bwMode="auto">
              <a:xfrm>
                <a:off x="6343" y="11814"/>
                <a:ext cx="998" cy="86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lIns="94615" tIns="48895" rIns="94615" bIns="48895"/>
              <a:lstStyle/>
              <a:p>
                <a:pPr algn="ctr" fontAlgn="auto">
                  <a:spcBef>
                    <a:spcPts val="0"/>
                  </a:spcBef>
                  <a:spcAft>
                    <a:spcPts val="0"/>
                  </a:spcAft>
                  <a:defRPr/>
                </a:pPr>
                <a:r>
                  <a:rPr kumimoji="0" lang="zh-TW" altLang="en-US" sz="2000" b="1" dirty="0">
                    <a:latin typeface="微軟正黑體" panose="020B0604030504040204" pitchFamily="34" charset="-120"/>
                    <a:ea typeface="微軟正黑體" panose="020B0604030504040204" pitchFamily="34" charset="-120"/>
                  </a:rPr>
                  <a:t>多元學習總分</a:t>
                </a:r>
              </a:p>
            </p:txBody>
          </p:sp>
          <p:sp>
            <p:nvSpPr>
              <p:cNvPr id="35" name="Text Box 104"/>
              <p:cNvSpPr txBox="1">
                <a:spLocks noChangeArrowheads="1"/>
              </p:cNvSpPr>
              <p:nvPr/>
            </p:nvSpPr>
            <p:spPr bwMode="auto">
              <a:xfrm>
                <a:off x="5165" y="11826"/>
                <a:ext cx="842" cy="863"/>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lIns="94615" tIns="48895" rIns="94615" bIns="48895"/>
              <a:lstStyle/>
              <a:p>
                <a:pPr algn="ctr" fontAlgn="auto">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適性輔導</a:t>
                </a:r>
              </a:p>
            </p:txBody>
          </p:sp>
        </p:grpSp>
        <p:sp>
          <p:nvSpPr>
            <p:cNvPr id="319520" name="文字方塊 145"/>
            <p:cNvSpPr txBox="1">
              <a:spLocks noChangeArrowheads="1"/>
            </p:cNvSpPr>
            <p:nvPr/>
          </p:nvSpPr>
          <p:spPr bwMode="auto">
            <a:xfrm>
              <a:off x="1839" y="2651"/>
              <a:ext cx="471" cy="499"/>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lIns="94615" tIns="48895" rIns="94615" bIns="48895"/>
            <a:lstStyle>
              <a:lvl1pPr>
                <a:defRPr kumimoji="1" sz="3200">
                  <a:solidFill>
                    <a:schemeClr val="tx1"/>
                  </a:solidFill>
                  <a:latin typeface="Calibri" pitchFamily="34" charset="0"/>
                  <a:ea typeface="新細明體" pitchFamily="18" charset="-120"/>
                </a:defRPr>
              </a:lvl1pPr>
              <a:lvl2pPr marL="742950" indent="-285750">
                <a:defRPr kumimoji="1" sz="3200">
                  <a:solidFill>
                    <a:schemeClr val="tx1"/>
                  </a:solidFill>
                  <a:latin typeface="Calibri" pitchFamily="34" charset="0"/>
                  <a:ea typeface="新細明體" pitchFamily="18" charset="-120"/>
                </a:defRPr>
              </a:lvl2pPr>
              <a:lvl3pPr marL="1143000" indent="-228600">
                <a:defRPr kumimoji="1" sz="3200">
                  <a:solidFill>
                    <a:schemeClr val="tx1"/>
                  </a:solidFill>
                  <a:latin typeface="Calibri" pitchFamily="34" charset="0"/>
                  <a:ea typeface="新細明體" pitchFamily="18" charset="-120"/>
                </a:defRPr>
              </a:lvl3pPr>
              <a:lvl4pPr marL="1600200" indent="-228600">
                <a:defRPr kumimoji="1" sz="3200">
                  <a:solidFill>
                    <a:schemeClr val="tx1"/>
                  </a:solidFill>
                  <a:latin typeface="Calibri" pitchFamily="34" charset="0"/>
                  <a:ea typeface="新細明體" pitchFamily="18" charset="-120"/>
                </a:defRPr>
              </a:lvl4pPr>
              <a:lvl5pPr marL="2057400" indent="-228600">
                <a:defRPr kumimoji="1" sz="3200">
                  <a:solidFill>
                    <a:schemeClr val="tx1"/>
                  </a:solidFill>
                  <a:latin typeface="Calibri" pitchFamily="34" charset="0"/>
                  <a:ea typeface="新細明體" pitchFamily="18" charset="-120"/>
                </a:defRPr>
              </a:lvl5pPr>
              <a:lvl6pPr marL="2514600" indent="-228600" fontAlgn="base">
                <a:spcBef>
                  <a:spcPct val="0"/>
                </a:spcBef>
                <a:spcAft>
                  <a:spcPct val="0"/>
                </a:spcAft>
                <a:defRPr kumimoji="1" sz="3200">
                  <a:solidFill>
                    <a:schemeClr val="tx1"/>
                  </a:solidFill>
                  <a:latin typeface="Calibri" pitchFamily="34" charset="0"/>
                  <a:ea typeface="新細明體" pitchFamily="18" charset="-120"/>
                </a:defRPr>
              </a:lvl6pPr>
              <a:lvl7pPr marL="2971800" indent="-228600" fontAlgn="base">
                <a:spcBef>
                  <a:spcPct val="0"/>
                </a:spcBef>
                <a:spcAft>
                  <a:spcPct val="0"/>
                </a:spcAft>
                <a:defRPr kumimoji="1" sz="3200">
                  <a:solidFill>
                    <a:schemeClr val="tx1"/>
                  </a:solidFill>
                  <a:latin typeface="Calibri" pitchFamily="34" charset="0"/>
                  <a:ea typeface="新細明體" pitchFamily="18" charset="-120"/>
                </a:defRPr>
              </a:lvl7pPr>
              <a:lvl8pPr marL="3429000" indent="-228600" fontAlgn="base">
                <a:spcBef>
                  <a:spcPct val="0"/>
                </a:spcBef>
                <a:spcAft>
                  <a:spcPct val="0"/>
                </a:spcAft>
                <a:defRPr kumimoji="1" sz="3200">
                  <a:solidFill>
                    <a:schemeClr val="tx1"/>
                  </a:solidFill>
                  <a:latin typeface="Calibri" pitchFamily="34" charset="0"/>
                  <a:ea typeface="新細明體" pitchFamily="18" charset="-120"/>
                </a:defRPr>
              </a:lvl8pPr>
              <a:lvl9pPr marL="3886200" indent="-228600" fontAlgn="base">
                <a:spcBef>
                  <a:spcPct val="0"/>
                </a:spcBef>
                <a:spcAft>
                  <a:spcPct val="0"/>
                </a:spcAft>
                <a:defRPr kumimoji="1" sz="3200">
                  <a:solidFill>
                    <a:schemeClr val="tx1"/>
                  </a:solidFill>
                  <a:latin typeface="Calibri" pitchFamily="34" charset="0"/>
                  <a:ea typeface="新細明體" pitchFamily="18" charset="-120"/>
                </a:defRPr>
              </a:lvl9pPr>
            </a:lstStyle>
            <a:p>
              <a:pPr algn="ctr">
                <a:defRPr/>
              </a:pPr>
              <a:r>
                <a:rPr kumimoji="0" lang="zh-TW" altLang="en-US" sz="2400" b="1">
                  <a:solidFill>
                    <a:srgbClr val="000000"/>
                  </a:solidFill>
                  <a:latin typeface="微軟正黑體" pitchFamily="34" charset="-120"/>
                  <a:ea typeface="微軟正黑體" pitchFamily="34" charset="-120"/>
                </a:rPr>
                <a:t>三等級四標示總積分</a:t>
              </a:r>
            </a:p>
          </p:txBody>
        </p:sp>
        <p:sp>
          <p:nvSpPr>
            <p:cNvPr id="319521" name="文字方塊 44"/>
            <p:cNvSpPr txBox="1">
              <a:spLocks noChangeArrowheads="1"/>
            </p:cNvSpPr>
            <p:nvPr/>
          </p:nvSpPr>
          <p:spPr bwMode="auto">
            <a:xfrm>
              <a:off x="869" y="2646"/>
              <a:ext cx="385" cy="499"/>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lIns="94615" tIns="48895" rIns="94615" bIns="48895"/>
            <a:lstStyle/>
            <a:p>
              <a:pPr algn="ctr" fontAlgn="auto">
                <a:spcBef>
                  <a:spcPts val="0"/>
                </a:spcBef>
                <a:spcAft>
                  <a:spcPts val="0"/>
                </a:spcAft>
                <a:defRPr/>
              </a:pPr>
              <a:r>
                <a:rPr kumimoji="0" lang="zh-TW" altLang="en-US" sz="2400" b="1">
                  <a:latin typeface="微軟正黑體" panose="020B0604030504040204" pitchFamily="34" charset="-120"/>
                  <a:ea typeface="微軟正黑體" panose="020B0604030504040204" pitchFamily="34" charset="-120"/>
                </a:rPr>
                <a:t>品德表現</a:t>
              </a:r>
            </a:p>
          </p:txBody>
        </p:sp>
        <p:sp>
          <p:nvSpPr>
            <p:cNvPr id="319522" name="文字方塊 45"/>
            <p:cNvSpPr txBox="1">
              <a:spLocks noChangeArrowheads="1"/>
            </p:cNvSpPr>
            <p:nvPr/>
          </p:nvSpPr>
          <p:spPr bwMode="auto">
            <a:xfrm>
              <a:off x="1365" y="2662"/>
              <a:ext cx="385" cy="499"/>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lIns="94615" tIns="48895" rIns="94615" bIns="48895"/>
            <a:lstStyle/>
            <a:p>
              <a:pPr algn="ctr" fontAlgn="auto">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服務學習</a:t>
              </a:r>
            </a:p>
            <a:p>
              <a:pPr algn="ctr" fontAlgn="auto">
                <a:spcBef>
                  <a:spcPts val="0"/>
                </a:spcBef>
                <a:spcAft>
                  <a:spcPts val="0"/>
                </a:spcAft>
                <a:defRPr/>
              </a:pPr>
              <a:endParaRPr kumimoji="0" lang="zh-TW" altLang="en-US" sz="2400" b="1" dirty="0">
                <a:latin typeface="微軟正黑體" panose="020B0604030504040204" pitchFamily="34" charset="-120"/>
                <a:ea typeface="微軟正黑體" panose="020B0604030504040204" pitchFamily="34" charset="-120"/>
              </a:endParaRPr>
            </a:p>
          </p:txBody>
        </p:sp>
        <p:cxnSp>
          <p:nvCxnSpPr>
            <p:cNvPr id="126995" name="直線單箭頭接點 153"/>
            <p:cNvCxnSpPr>
              <a:cxnSpLocks noChangeShapeType="1"/>
            </p:cNvCxnSpPr>
            <p:nvPr/>
          </p:nvCxnSpPr>
          <p:spPr bwMode="auto">
            <a:xfrm>
              <a:off x="1254" y="2901"/>
              <a:ext cx="114" cy="0"/>
            </a:xfrm>
            <a:prstGeom prst="straightConnector1">
              <a:avLst/>
            </a:prstGeom>
            <a:noFill/>
            <a:ln w="9525">
              <a:solidFill>
                <a:srgbClr val="000000"/>
              </a:solidFill>
              <a:round/>
              <a:headEnd/>
              <a:tailEnd type="triangle" w="med" len="med"/>
            </a:ln>
          </p:spPr>
        </p:cxnSp>
        <p:cxnSp>
          <p:nvCxnSpPr>
            <p:cNvPr id="126996" name="直線單箭頭接點 147"/>
            <p:cNvCxnSpPr>
              <a:cxnSpLocks noChangeShapeType="1"/>
            </p:cNvCxnSpPr>
            <p:nvPr/>
          </p:nvCxnSpPr>
          <p:spPr bwMode="auto">
            <a:xfrm>
              <a:off x="2296" y="2924"/>
              <a:ext cx="113" cy="0"/>
            </a:xfrm>
            <a:prstGeom prst="straightConnector1">
              <a:avLst/>
            </a:prstGeom>
            <a:noFill/>
            <a:ln w="9525">
              <a:solidFill>
                <a:srgbClr val="000000"/>
              </a:solidFill>
              <a:round/>
              <a:headEnd/>
              <a:tailEnd type="triangle" w="med" len="med"/>
            </a:ln>
          </p:spPr>
        </p:cxnSp>
        <p:cxnSp>
          <p:nvCxnSpPr>
            <p:cNvPr id="126997" name="直線單箭頭接點 148"/>
            <p:cNvCxnSpPr>
              <a:cxnSpLocks noChangeShapeType="1"/>
            </p:cNvCxnSpPr>
            <p:nvPr/>
          </p:nvCxnSpPr>
          <p:spPr bwMode="auto">
            <a:xfrm>
              <a:off x="2819" y="2928"/>
              <a:ext cx="113" cy="1"/>
            </a:xfrm>
            <a:prstGeom prst="straightConnector1">
              <a:avLst/>
            </a:prstGeom>
            <a:noFill/>
            <a:ln w="9525">
              <a:solidFill>
                <a:srgbClr val="000000"/>
              </a:solidFill>
              <a:round/>
              <a:headEnd/>
              <a:tailEnd type="triangle" w="med" len="med"/>
            </a:ln>
          </p:spPr>
        </p:cxnSp>
        <p:cxnSp>
          <p:nvCxnSpPr>
            <p:cNvPr id="126998" name="直線單箭頭接點 149"/>
            <p:cNvCxnSpPr>
              <a:cxnSpLocks noChangeShapeType="1"/>
            </p:cNvCxnSpPr>
            <p:nvPr/>
          </p:nvCxnSpPr>
          <p:spPr bwMode="auto">
            <a:xfrm>
              <a:off x="3693" y="2924"/>
              <a:ext cx="101" cy="1"/>
            </a:xfrm>
            <a:prstGeom prst="bentConnector3">
              <a:avLst>
                <a:gd name="adj1" fmla="val 50000"/>
              </a:avLst>
            </a:prstGeom>
            <a:noFill/>
            <a:ln w="9525">
              <a:solidFill>
                <a:srgbClr val="000000"/>
              </a:solidFill>
              <a:miter lim="800000"/>
              <a:headEnd/>
              <a:tailEnd type="triangle" w="med" len="med"/>
            </a:ln>
          </p:spPr>
        </p:cxnSp>
        <p:sp>
          <p:nvSpPr>
            <p:cNvPr id="319529" name="文字方塊 145"/>
            <p:cNvSpPr txBox="1">
              <a:spLocks noChangeArrowheads="1"/>
            </p:cNvSpPr>
            <p:nvPr/>
          </p:nvSpPr>
          <p:spPr bwMode="auto">
            <a:xfrm>
              <a:off x="2419" y="2666"/>
              <a:ext cx="421" cy="499"/>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94615" tIns="48895" rIns="94615" bIns="48895"/>
            <a:lstStyle>
              <a:lvl1pPr>
                <a:defRPr kumimoji="1" sz="3200">
                  <a:solidFill>
                    <a:schemeClr val="tx1"/>
                  </a:solidFill>
                  <a:latin typeface="Calibri" pitchFamily="34" charset="0"/>
                  <a:ea typeface="新細明體" pitchFamily="18" charset="-120"/>
                </a:defRPr>
              </a:lvl1pPr>
              <a:lvl2pPr marL="742950" indent="-285750">
                <a:defRPr kumimoji="1" sz="3200">
                  <a:solidFill>
                    <a:schemeClr val="tx1"/>
                  </a:solidFill>
                  <a:latin typeface="Calibri" pitchFamily="34" charset="0"/>
                  <a:ea typeface="新細明體" pitchFamily="18" charset="-120"/>
                </a:defRPr>
              </a:lvl2pPr>
              <a:lvl3pPr marL="1143000" indent="-228600">
                <a:defRPr kumimoji="1" sz="3200">
                  <a:solidFill>
                    <a:schemeClr val="tx1"/>
                  </a:solidFill>
                  <a:latin typeface="Calibri" pitchFamily="34" charset="0"/>
                  <a:ea typeface="新細明體" pitchFamily="18" charset="-120"/>
                </a:defRPr>
              </a:lvl3pPr>
              <a:lvl4pPr marL="1600200" indent="-228600">
                <a:defRPr kumimoji="1" sz="3200">
                  <a:solidFill>
                    <a:schemeClr val="tx1"/>
                  </a:solidFill>
                  <a:latin typeface="Calibri" pitchFamily="34" charset="0"/>
                  <a:ea typeface="新細明體" pitchFamily="18" charset="-120"/>
                </a:defRPr>
              </a:lvl4pPr>
              <a:lvl5pPr marL="2057400" indent="-228600">
                <a:defRPr kumimoji="1" sz="3200">
                  <a:solidFill>
                    <a:schemeClr val="tx1"/>
                  </a:solidFill>
                  <a:latin typeface="Calibri" pitchFamily="34" charset="0"/>
                  <a:ea typeface="新細明體" pitchFamily="18" charset="-120"/>
                </a:defRPr>
              </a:lvl5pPr>
              <a:lvl6pPr marL="2514600" indent="-228600" fontAlgn="base">
                <a:spcBef>
                  <a:spcPct val="0"/>
                </a:spcBef>
                <a:spcAft>
                  <a:spcPct val="0"/>
                </a:spcAft>
                <a:defRPr kumimoji="1" sz="3200">
                  <a:solidFill>
                    <a:schemeClr val="tx1"/>
                  </a:solidFill>
                  <a:latin typeface="Calibri" pitchFamily="34" charset="0"/>
                  <a:ea typeface="新細明體" pitchFamily="18" charset="-120"/>
                </a:defRPr>
              </a:lvl6pPr>
              <a:lvl7pPr marL="2971800" indent="-228600" fontAlgn="base">
                <a:spcBef>
                  <a:spcPct val="0"/>
                </a:spcBef>
                <a:spcAft>
                  <a:spcPct val="0"/>
                </a:spcAft>
                <a:defRPr kumimoji="1" sz="3200">
                  <a:solidFill>
                    <a:schemeClr val="tx1"/>
                  </a:solidFill>
                  <a:latin typeface="Calibri" pitchFamily="34" charset="0"/>
                  <a:ea typeface="新細明體" pitchFamily="18" charset="-120"/>
                </a:defRPr>
              </a:lvl7pPr>
              <a:lvl8pPr marL="3429000" indent="-228600" fontAlgn="base">
                <a:spcBef>
                  <a:spcPct val="0"/>
                </a:spcBef>
                <a:spcAft>
                  <a:spcPct val="0"/>
                </a:spcAft>
                <a:defRPr kumimoji="1" sz="3200">
                  <a:solidFill>
                    <a:schemeClr val="tx1"/>
                  </a:solidFill>
                  <a:latin typeface="Calibri" pitchFamily="34" charset="0"/>
                  <a:ea typeface="新細明體" pitchFamily="18" charset="-120"/>
                </a:defRPr>
              </a:lvl8pPr>
              <a:lvl9pPr marL="3886200" indent="-228600" fontAlgn="base">
                <a:spcBef>
                  <a:spcPct val="0"/>
                </a:spcBef>
                <a:spcAft>
                  <a:spcPct val="0"/>
                </a:spcAft>
                <a:defRPr kumimoji="1" sz="3200">
                  <a:solidFill>
                    <a:schemeClr val="tx1"/>
                  </a:solidFill>
                  <a:latin typeface="Calibri" pitchFamily="34" charset="0"/>
                  <a:ea typeface="新細明體" pitchFamily="18" charset="-120"/>
                </a:defRPr>
              </a:lvl9pPr>
            </a:lstStyle>
            <a:p>
              <a:pPr algn="ctr">
                <a:defRPr/>
              </a:pPr>
              <a:r>
                <a:rPr kumimoji="0" lang="zh-TW" altLang="en-US" sz="2000" b="1">
                  <a:solidFill>
                    <a:srgbClr val="000000"/>
                  </a:solidFill>
                  <a:latin typeface="微軟正黑體" pitchFamily="34" charset="-120"/>
                  <a:ea typeface="微軟正黑體" pitchFamily="34" charset="-120"/>
                </a:rPr>
                <a:t>三等級四標示總數量</a:t>
              </a:r>
            </a:p>
          </p:txBody>
        </p:sp>
        <p:cxnSp>
          <p:nvCxnSpPr>
            <p:cNvPr id="127000" name="直線單箭頭接點 149"/>
            <p:cNvCxnSpPr>
              <a:cxnSpLocks noChangeShapeType="1"/>
            </p:cNvCxnSpPr>
            <p:nvPr/>
          </p:nvCxnSpPr>
          <p:spPr bwMode="auto">
            <a:xfrm>
              <a:off x="1754" y="2915"/>
              <a:ext cx="91" cy="0"/>
            </a:xfrm>
            <a:prstGeom prst="straightConnector1">
              <a:avLst/>
            </a:prstGeom>
            <a:noFill/>
            <a:ln w="9525">
              <a:solidFill>
                <a:srgbClr val="000000"/>
              </a:solidFill>
              <a:round/>
              <a:headEnd/>
              <a:tailEnd type="triangle" w="med" len="med"/>
            </a:ln>
          </p:spPr>
        </p:cxnSp>
        <p:sp>
          <p:nvSpPr>
            <p:cNvPr id="36" name="文字方塊 46"/>
            <p:cNvSpPr txBox="1">
              <a:spLocks noChangeArrowheads="1"/>
            </p:cNvSpPr>
            <p:nvPr/>
          </p:nvSpPr>
          <p:spPr bwMode="auto">
            <a:xfrm>
              <a:off x="3853" y="2653"/>
              <a:ext cx="334" cy="499"/>
            </a:xfrm>
            <a:prstGeom prst="rect">
              <a:avLst/>
            </a:prstGeom>
            <a:ln>
              <a:headEnd/>
              <a:tailEnd/>
            </a:ln>
          </p:spPr>
          <p:style>
            <a:lnRef idx="1">
              <a:schemeClr val="dk1"/>
            </a:lnRef>
            <a:fillRef idx="2">
              <a:schemeClr val="dk1"/>
            </a:fillRef>
            <a:effectRef idx="1">
              <a:schemeClr val="dk1"/>
            </a:effectRef>
            <a:fontRef idx="minor">
              <a:schemeClr val="dk1"/>
            </a:fontRef>
          </p:style>
          <p:txBody>
            <a:bodyPr lIns="94615" tIns="48895" rIns="94615" bIns="48895"/>
            <a:lstStyle/>
            <a:p>
              <a:pPr algn="ctr" fontAlgn="auto">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體適能</a:t>
              </a:r>
            </a:p>
            <a:p>
              <a:pPr algn="ctr" fontAlgn="auto">
                <a:spcBef>
                  <a:spcPts val="0"/>
                </a:spcBef>
                <a:spcAft>
                  <a:spcPts val="0"/>
                </a:spcAft>
                <a:defRPr/>
              </a:pPr>
              <a:endParaRPr kumimoji="0" lang="zh-TW" altLang="en-US" sz="2400" b="1" dirty="0">
                <a:latin typeface="微軟正黑體" panose="020B0604030504040204" pitchFamily="34" charset="-120"/>
                <a:ea typeface="微軟正黑體" panose="020B0604030504040204" pitchFamily="34" charset="-120"/>
              </a:endParaRPr>
            </a:p>
            <a:p>
              <a:pPr algn="ctr" fontAlgn="auto">
                <a:spcBef>
                  <a:spcPts val="0"/>
                </a:spcBef>
                <a:spcAft>
                  <a:spcPts val="0"/>
                </a:spcAft>
                <a:defRPr/>
              </a:pPr>
              <a:endParaRPr kumimoji="0" lang="zh-TW" altLang="en-US" sz="2400" b="1" dirty="0">
                <a:latin typeface="微軟正黑體" panose="020B0604030504040204" pitchFamily="34" charset="-120"/>
                <a:ea typeface="微軟正黑體" panose="020B0604030504040204" pitchFamily="34" charset="-120"/>
              </a:endParaRPr>
            </a:p>
          </p:txBody>
        </p:sp>
        <p:sp>
          <p:nvSpPr>
            <p:cNvPr id="37" name="文字方塊 143"/>
            <p:cNvSpPr txBox="1">
              <a:spLocks noChangeArrowheads="1"/>
            </p:cNvSpPr>
            <p:nvPr/>
          </p:nvSpPr>
          <p:spPr bwMode="auto">
            <a:xfrm>
              <a:off x="3432" y="2655"/>
              <a:ext cx="356" cy="499"/>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94615" tIns="48895" rIns="94615" bIns="48895"/>
            <a:lstStyle/>
            <a:p>
              <a:pPr algn="ctr" fontAlgn="auto">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競賽成績</a:t>
              </a:r>
            </a:p>
          </p:txBody>
        </p:sp>
      </p:grpSp>
      <p:sp>
        <p:nvSpPr>
          <p:cNvPr id="38" name="文字方塊 143"/>
          <p:cNvSpPr txBox="1">
            <a:spLocks noChangeArrowheads="1"/>
          </p:cNvSpPr>
          <p:nvPr/>
        </p:nvSpPr>
        <p:spPr bwMode="auto">
          <a:xfrm>
            <a:off x="5683250" y="3927475"/>
            <a:ext cx="966788" cy="118903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lIns="94615" tIns="48895" rIns="94615" bIns="48895"/>
          <a:lstStyle/>
          <a:p>
            <a:pPr algn="ctr" fontAlgn="auto">
              <a:spcBef>
                <a:spcPts val="0"/>
              </a:spcBef>
              <a:spcAft>
                <a:spcPts val="0"/>
              </a:spcAft>
              <a:defRPr/>
            </a:pPr>
            <a:r>
              <a:rPr kumimoji="0" lang="zh-TW" altLang="en-US" sz="2400" b="1" dirty="0">
                <a:latin typeface="微軟正黑體 Light" panose="020B0304030504040204" pitchFamily="34" charset="-120"/>
                <a:ea typeface="微軟正黑體 Light" panose="020B0304030504040204" pitchFamily="34" charset="-120"/>
                <a:cs typeface="微軟正黑體 Light" panose="020B0304030504040204" pitchFamily="34" charset="-120"/>
              </a:rPr>
              <a:t>科目標示</a:t>
            </a:r>
          </a:p>
          <a:p>
            <a:pPr algn="ctr" fontAlgn="auto">
              <a:spcBef>
                <a:spcPts val="0"/>
              </a:spcBef>
              <a:spcAft>
                <a:spcPts val="0"/>
              </a:spcAft>
              <a:defRPr/>
            </a:pPr>
            <a:r>
              <a:rPr kumimoji="0" lang="zh-TW" altLang="en-US" sz="1200" b="1" dirty="0" smtClean="0">
                <a:solidFill>
                  <a:srgbClr val="FF0000"/>
                </a:solidFill>
                <a:ea typeface="標楷體" panose="03000509000000000000" pitchFamily="65" charset="-120"/>
              </a:rPr>
              <a:t>國數英自社</a:t>
            </a:r>
            <a:endParaRPr kumimoji="0" lang="zh-TW" altLang="en-US" sz="1200" b="1" dirty="0">
              <a:solidFill>
                <a:srgbClr val="FF0000"/>
              </a:solidFill>
              <a:ea typeface="標楷體" panose="03000509000000000000" pitchFamily="65" charset="-120"/>
            </a:endParaRPr>
          </a:p>
        </p:txBody>
      </p:sp>
      <p:cxnSp>
        <p:nvCxnSpPr>
          <p:cNvPr id="126980" name="直線單箭頭接點 148"/>
          <p:cNvCxnSpPr>
            <a:cxnSpLocks noChangeShapeType="1"/>
          </p:cNvCxnSpPr>
          <p:nvPr/>
        </p:nvCxnSpPr>
        <p:spPr bwMode="auto">
          <a:xfrm>
            <a:off x="6630988" y="4556125"/>
            <a:ext cx="290512" cy="1588"/>
          </a:xfrm>
          <a:prstGeom prst="straightConnector1">
            <a:avLst/>
          </a:prstGeom>
          <a:noFill/>
          <a:ln w="9525">
            <a:solidFill>
              <a:srgbClr val="000000"/>
            </a:solidFill>
            <a:round/>
            <a:headEnd/>
            <a:tailEnd type="triangle" w="med" len="med"/>
          </a:ln>
        </p:spPr>
      </p:cxnSp>
      <p:cxnSp>
        <p:nvCxnSpPr>
          <p:cNvPr id="126981" name="直線單箭頭接點 148"/>
          <p:cNvCxnSpPr>
            <a:cxnSpLocks noChangeShapeType="1"/>
          </p:cNvCxnSpPr>
          <p:nvPr/>
        </p:nvCxnSpPr>
        <p:spPr bwMode="auto">
          <a:xfrm>
            <a:off x="7773988" y="4529138"/>
            <a:ext cx="290512" cy="3175"/>
          </a:xfrm>
          <a:prstGeom prst="straightConnector1">
            <a:avLst/>
          </a:prstGeom>
          <a:noFill/>
          <a:ln w="9525">
            <a:solidFill>
              <a:srgbClr val="000000"/>
            </a:solidFill>
            <a:round/>
            <a:headEnd/>
            <a:tailEnd type="triangle" w="med" len="med"/>
          </a:ln>
        </p:spPr>
      </p:cxnSp>
      <p:cxnSp>
        <p:nvCxnSpPr>
          <p:cNvPr id="5" name="直線接點 4"/>
          <p:cNvCxnSpPr/>
          <p:nvPr/>
        </p:nvCxnSpPr>
        <p:spPr>
          <a:xfrm>
            <a:off x="8932863" y="3076575"/>
            <a:ext cx="0" cy="619125"/>
          </a:xfrm>
          <a:prstGeom prst="line">
            <a:avLst/>
          </a:prstGeom>
        </p:spPr>
        <p:style>
          <a:lnRef idx="1">
            <a:schemeClr val="dk1"/>
          </a:lnRef>
          <a:fillRef idx="0">
            <a:schemeClr val="dk1"/>
          </a:fillRef>
          <a:effectRef idx="0">
            <a:schemeClr val="dk1"/>
          </a:effectRef>
          <a:fontRef idx="minor">
            <a:schemeClr val="tx1"/>
          </a:fontRef>
        </p:style>
      </p:cxnSp>
      <p:cxnSp>
        <p:nvCxnSpPr>
          <p:cNvPr id="7" name="直線接點 6"/>
          <p:cNvCxnSpPr/>
          <p:nvPr/>
        </p:nvCxnSpPr>
        <p:spPr>
          <a:xfrm flipH="1" flipV="1">
            <a:off x="165100" y="3694113"/>
            <a:ext cx="8786813" cy="28575"/>
          </a:xfrm>
          <a:prstGeom prst="line">
            <a:avLst/>
          </a:prstGeom>
        </p:spPr>
        <p:style>
          <a:lnRef idx="1">
            <a:schemeClr val="dk1"/>
          </a:lnRef>
          <a:fillRef idx="0">
            <a:schemeClr val="dk1"/>
          </a:fillRef>
          <a:effectRef idx="0">
            <a:schemeClr val="dk1"/>
          </a:effectRef>
          <a:fontRef idx="minor">
            <a:schemeClr val="tx1"/>
          </a:fontRef>
        </p:style>
      </p:cxnSp>
      <p:cxnSp>
        <p:nvCxnSpPr>
          <p:cNvPr id="11" name="直線接點 10"/>
          <p:cNvCxnSpPr/>
          <p:nvPr/>
        </p:nvCxnSpPr>
        <p:spPr>
          <a:xfrm>
            <a:off x="165100" y="3708400"/>
            <a:ext cx="12700" cy="808038"/>
          </a:xfrm>
          <a:prstGeom prst="line">
            <a:avLst/>
          </a:prstGeom>
        </p:spPr>
        <p:style>
          <a:lnRef idx="1">
            <a:schemeClr val="dk1"/>
          </a:lnRef>
          <a:fillRef idx="0">
            <a:schemeClr val="dk1"/>
          </a:fillRef>
          <a:effectRef idx="0">
            <a:schemeClr val="dk1"/>
          </a:effectRef>
          <a:fontRef idx="minor">
            <a:schemeClr val="tx1"/>
          </a:fontRef>
        </p:style>
      </p:cxnSp>
      <p:cxnSp>
        <p:nvCxnSpPr>
          <p:cNvPr id="13" name="直線單箭頭接點 12"/>
          <p:cNvCxnSpPr/>
          <p:nvPr/>
        </p:nvCxnSpPr>
        <p:spPr>
          <a:xfrm>
            <a:off x="141288" y="4505325"/>
            <a:ext cx="309562" cy="79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23299" name="Rectangle 35"/>
          <p:cNvSpPr>
            <a:spLocks noChangeArrowheads="1"/>
          </p:cNvSpPr>
          <p:nvPr/>
        </p:nvSpPr>
        <p:spPr bwMode="auto">
          <a:xfrm>
            <a:off x="539750" y="1268413"/>
            <a:ext cx="8353425" cy="336550"/>
          </a:xfrm>
          <a:prstGeom prst="rect">
            <a:avLst/>
          </a:prstGeom>
          <a:noFill/>
          <a:ln>
            <a:noFill/>
          </a:ln>
          <a:effectLst>
            <a:prstShdw prst="shdw17" dist="17961" dir="2700000">
              <a:schemeClr val="accent1">
                <a:gamma/>
                <a:shade val="60000"/>
                <a:invGamma/>
              </a:schemeClr>
            </a:prstShdw>
          </a:effectLst>
          <a:extLst/>
        </p:spPr>
        <p:txBody>
          <a:bodyPr>
            <a:spAutoFit/>
          </a:bodyPr>
          <a:lstStyle/>
          <a:p>
            <a:pPr eaLnBrk="0" hangingPunct="0">
              <a:lnSpc>
                <a:spcPct val="80000"/>
              </a:lnSpc>
              <a:buFont typeface="Arial" pitchFamily="34" charset="0"/>
              <a:buNone/>
              <a:defRPr/>
            </a:pPr>
            <a:r>
              <a:rPr kumimoji="0" lang="zh-TW" altLang="en-US" sz="2000" b="1">
                <a:solidFill>
                  <a:srgbClr val="385723"/>
                </a:solidFill>
                <a:latin typeface="微軟正黑體" pitchFamily="34" charset="-120"/>
                <a:ea typeface="微軟正黑體" pitchFamily="34" charset="-120"/>
              </a:rPr>
              <a:t>總積分＝志願序</a:t>
            </a:r>
            <a:r>
              <a:rPr kumimoji="0" lang="en-US" altLang="zh-TW" sz="2000" b="1">
                <a:solidFill>
                  <a:srgbClr val="385723"/>
                </a:solidFill>
                <a:latin typeface="微軟正黑體" pitchFamily="34" charset="-120"/>
                <a:ea typeface="微軟正黑體" pitchFamily="34" charset="-120"/>
              </a:rPr>
              <a:t>+</a:t>
            </a:r>
            <a:r>
              <a:rPr kumimoji="0" lang="zh-TW" altLang="en-US" sz="2000" b="1">
                <a:solidFill>
                  <a:srgbClr val="385723"/>
                </a:solidFill>
                <a:latin typeface="微軟正黑體" pitchFamily="34" charset="-120"/>
                <a:ea typeface="微軟正黑體" pitchFamily="34" charset="-120"/>
              </a:rPr>
              <a:t>扶助弱勢</a:t>
            </a:r>
            <a:r>
              <a:rPr kumimoji="0" lang="en-US" altLang="zh-TW" sz="2000" b="1">
                <a:solidFill>
                  <a:srgbClr val="385723"/>
                </a:solidFill>
                <a:latin typeface="微軟正黑體" pitchFamily="34" charset="-120"/>
                <a:ea typeface="微軟正黑體" pitchFamily="34" charset="-120"/>
              </a:rPr>
              <a:t>+</a:t>
            </a:r>
            <a:r>
              <a:rPr kumimoji="0" lang="zh-TW" altLang="en-US" sz="2000" b="1">
                <a:solidFill>
                  <a:srgbClr val="385723"/>
                </a:solidFill>
                <a:latin typeface="微軟正黑體" pitchFamily="34" charset="-120"/>
                <a:ea typeface="微軟正黑體" pitchFamily="34" charset="-120"/>
              </a:rPr>
              <a:t>均衡學習</a:t>
            </a:r>
            <a:r>
              <a:rPr kumimoji="0" lang="en-US" altLang="zh-TW" sz="2000" b="1">
                <a:solidFill>
                  <a:srgbClr val="385723"/>
                </a:solidFill>
                <a:latin typeface="微軟正黑體" pitchFamily="34" charset="-120"/>
                <a:ea typeface="微軟正黑體" pitchFamily="34" charset="-120"/>
              </a:rPr>
              <a:t>+</a:t>
            </a:r>
            <a:r>
              <a:rPr kumimoji="0" lang="zh-TW" altLang="en-US" sz="2000" b="1">
                <a:solidFill>
                  <a:srgbClr val="385723"/>
                </a:solidFill>
                <a:latin typeface="微軟正黑體" pitchFamily="34" charset="-120"/>
                <a:ea typeface="微軟正黑體" pitchFamily="34" charset="-120"/>
              </a:rPr>
              <a:t>適性輔導</a:t>
            </a:r>
            <a:r>
              <a:rPr kumimoji="0" lang="en-US" altLang="zh-TW" sz="2000" b="1">
                <a:solidFill>
                  <a:srgbClr val="385723"/>
                </a:solidFill>
                <a:latin typeface="微軟正黑體" pitchFamily="34" charset="-120"/>
                <a:ea typeface="微軟正黑體" pitchFamily="34" charset="-120"/>
              </a:rPr>
              <a:t>+</a:t>
            </a:r>
            <a:r>
              <a:rPr kumimoji="0" lang="zh-TW" altLang="en-US" sz="2000" b="1">
                <a:solidFill>
                  <a:srgbClr val="385723"/>
                </a:solidFill>
                <a:latin typeface="微軟正黑體" pitchFamily="34" charset="-120"/>
                <a:ea typeface="微軟正黑體" pitchFamily="34" charset="-120"/>
              </a:rPr>
              <a:t>多元學習</a:t>
            </a:r>
            <a:r>
              <a:rPr kumimoji="0" lang="en-US" altLang="zh-TW" sz="2000" b="1">
                <a:solidFill>
                  <a:srgbClr val="385723"/>
                </a:solidFill>
                <a:latin typeface="微軟正黑體" pitchFamily="34" charset="-120"/>
                <a:ea typeface="微軟正黑體" pitchFamily="34" charset="-120"/>
              </a:rPr>
              <a:t>+</a:t>
            </a:r>
            <a:r>
              <a:rPr kumimoji="0" lang="zh-TW" altLang="en-US" sz="2000" b="1">
                <a:solidFill>
                  <a:srgbClr val="385723"/>
                </a:solidFill>
                <a:latin typeface="微軟正黑體" pitchFamily="34" charset="-120"/>
                <a:ea typeface="微軟正黑體" pitchFamily="34" charset="-120"/>
              </a:rPr>
              <a:t>會考三等級</a:t>
            </a:r>
          </a:p>
        </p:txBody>
      </p:sp>
      <p:sp>
        <p:nvSpPr>
          <p:cNvPr id="523300" name="Rectangle 36"/>
          <p:cNvSpPr>
            <a:spLocks noChangeArrowheads="1"/>
          </p:cNvSpPr>
          <p:nvPr/>
        </p:nvSpPr>
        <p:spPr bwMode="auto">
          <a:xfrm>
            <a:off x="468313" y="1773238"/>
            <a:ext cx="5873750" cy="579437"/>
          </a:xfrm>
          <a:prstGeom prst="rect">
            <a:avLst/>
          </a:prstGeom>
          <a:noFill/>
          <a:ln>
            <a:noFill/>
          </a:ln>
          <a:effectLst>
            <a:prstShdw prst="shdw17" dist="17961" dir="2700000">
              <a:schemeClr val="accent1">
                <a:gamma/>
                <a:shade val="60000"/>
                <a:invGamma/>
              </a:schemeClr>
            </a:prstShdw>
          </a:effectLst>
          <a:extLst/>
        </p:spPr>
        <p:txBody>
          <a:bodyPr wrap="none">
            <a:spAutoFit/>
          </a:bodyPr>
          <a:lstStyle/>
          <a:p>
            <a:pPr>
              <a:defRPr/>
            </a:pPr>
            <a:r>
              <a:rPr kumimoji="0" lang="zh-TW" altLang="en-US" b="1">
                <a:solidFill>
                  <a:srgbClr val="800000"/>
                </a:solidFill>
                <a:ea typeface="標楷體" pitchFamily="65" charset="-120"/>
              </a:rPr>
              <a:t>申請人數超額時比序順序示意圖</a:t>
            </a:r>
          </a:p>
        </p:txBody>
      </p:sp>
      <p:sp>
        <p:nvSpPr>
          <p:cNvPr id="523301" name="Rectangle 37"/>
          <p:cNvSpPr>
            <a:spLocks noChangeArrowheads="1"/>
          </p:cNvSpPr>
          <p:nvPr/>
        </p:nvSpPr>
        <p:spPr bwMode="auto">
          <a:xfrm>
            <a:off x="395288" y="5445125"/>
            <a:ext cx="3467100" cy="584200"/>
          </a:xfrm>
          <a:prstGeom prst="rect">
            <a:avLst/>
          </a:prstGeom>
          <a:noFill/>
          <a:ln>
            <a:noFill/>
          </a:ln>
          <a:effectLst>
            <a:prstShdw prst="shdw17" dist="17961" dir="2700000">
              <a:schemeClr val="accent1">
                <a:gamma/>
                <a:shade val="60000"/>
                <a:invGamma/>
              </a:schemeClr>
            </a:prstShdw>
          </a:effectLst>
          <a:extLst/>
        </p:spPr>
        <p:txBody>
          <a:bodyPr wrap="none">
            <a:spAutoFit/>
          </a:bodyPr>
          <a:lstStyle/>
          <a:p>
            <a:pPr>
              <a:defRPr/>
            </a:pPr>
            <a:r>
              <a:rPr kumimoji="0" lang="zh-TW" altLang="en-US" dirty="0">
                <a:ea typeface="標楷體" pitchFamily="65" charset="-120"/>
              </a:rPr>
              <a:t>＞</a:t>
            </a:r>
            <a:r>
              <a:rPr kumimoji="0" lang="zh-TW" altLang="en-US" b="1" dirty="0">
                <a:solidFill>
                  <a:srgbClr val="C00000"/>
                </a:solidFill>
                <a:ea typeface="標楷體" pitchFamily="65" charset="-120"/>
              </a:rPr>
              <a:t>超額時增額錄取</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圖片 1" descr="底"/>
          <p:cNvPicPr>
            <a:picLocks noGrp="1" noChangeAspect="1"/>
          </p:cNvPicPr>
          <p:nvPr isPhoto="1"/>
        </p:nvPicPr>
        <p:blipFill>
          <a:blip r:embed="rId2" cstate="print"/>
          <a:srcRect/>
          <a:stretch>
            <a:fillRect/>
          </a:stretch>
        </p:blipFill>
        <p:spPr bwMode="auto">
          <a:xfrm>
            <a:off x="0" y="1588"/>
            <a:ext cx="9144000" cy="6854825"/>
          </a:xfrm>
          <a:prstGeom prst="rect">
            <a:avLst/>
          </a:prstGeom>
          <a:noFill/>
          <a:ln w="9525">
            <a:noFill/>
            <a:miter lim="800000"/>
            <a:headEnd/>
            <a:tailEnd/>
          </a:ln>
        </p:spPr>
      </p:pic>
      <p:pic>
        <p:nvPicPr>
          <p:cNvPr id="5" name="Picture 3" descr="C:\Users\MD570\Desktop\traffic_s-2.png"/>
          <p:cNvPicPr>
            <a:picLocks noChangeAspect="1" noChangeArrowheads="1"/>
          </p:cNvPicPr>
          <p:nvPr/>
        </p:nvPicPr>
        <p:blipFill>
          <a:blip r:embed="rId3" cstate="print">
            <a:extLst/>
          </a:blip>
          <a:srcRect/>
          <a:stretch>
            <a:fillRect/>
          </a:stretch>
        </p:blipFill>
        <p:spPr bwMode="auto">
          <a:xfrm>
            <a:off x="16390" y="3732824"/>
            <a:ext cx="3168352" cy="3080552"/>
          </a:xfrm>
          <a:prstGeom prst="rect">
            <a:avLst/>
          </a:prstGeom>
          <a:noFill/>
          <a:effectLst>
            <a:softEdge rad="0"/>
          </a:effectLst>
          <a:extLst/>
        </p:spPr>
      </p:pic>
      <p:sp>
        <p:nvSpPr>
          <p:cNvPr id="532482" name="標題 1"/>
          <p:cNvSpPr>
            <a:spLocks noGrp="1"/>
          </p:cNvSpPr>
          <p:nvPr>
            <p:ph type="ctrTitle"/>
          </p:nvPr>
        </p:nvSpPr>
        <p:spPr>
          <a:xfrm>
            <a:off x="2051720" y="1052737"/>
            <a:ext cx="5473700" cy="1080120"/>
          </a:xfrm>
        </p:spPr>
        <p:style>
          <a:lnRef idx="0">
            <a:schemeClr val="accent4"/>
          </a:lnRef>
          <a:fillRef idx="3">
            <a:schemeClr val="accent4"/>
          </a:fillRef>
          <a:effectRef idx="3">
            <a:schemeClr val="accent4"/>
          </a:effectRef>
          <a:fontRef idx="minor">
            <a:schemeClr val="lt1"/>
          </a:fontRef>
        </p:style>
        <p:txBody>
          <a:bodyPr/>
          <a:lstStyle/>
          <a:p>
            <a:pPr>
              <a:defRPr/>
            </a:pPr>
            <a:r>
              <a:rPr lang="zh-TW" altLang="en-US" b="1" smtClean="0">
                <a:latin typeface="微軟正黑體" pitchFamily="34" charset="-120"/>
                <a:ea typeface="微軟正黑體" pitchFamily="34" charset="-120"/>
              </a:rPr>
              <a:t>嘉義區共同就學區</a:t>
            </a:r>
          </a:p>
        </p:txBody>
      </p:sp>
      <p:sp>
        <p:nvSpPr>
          <p:cNvPr id="129030" name="投影片編號版面配置區 3"/>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endParaRPr lang="zh-TW" altLang="en-US" sz="1600">
              <a:latin typeface="Arial"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標題 1"/>
          <p:cNvSpPr>
            <a:spLocks noGrp="1"/>
          </p:cNvSpPr>
          <p:nvPr>
            <p:ph type="title"/>
          </p:nvPr>
        </p:nvSpPr>
        <p:spPr>
          <a:xfrm>
            <a:off x="457200" y="404813"/>
            <a:ext cx="8229600" cy="658812"/>
          </a:xfrm>
        </p:spPr>
        <p:txBody>
          <a:bodyPr/>
          <a:lstStyle/>
          <a:p>
            <a:pPr eaLnBrk="1" hangingPunct="1">
              <a:defRPr/>
            </a:pPr>
            <a:r>
              <a:rPr lang="zh-TW" altLang="en-US" dirty="0" smtClean="0">
                <a:latin typeface="微軟正黑體" pitchFamily="34" charset="-120"/>
                <a:ea typeface="微軟正黑體" pitchFamily="34" charset="-120"/>
              </a:rPr>
              <a:t>嘉義區免試入學</a:t>
            </a:r>
            <a:r>
              <a:rPr lang="en-US" altLang="zh-TW" sz="3600" b="1" dirty="0" smtClean="0">
                <a:solidFill>
                  <a:schemeClr val="accent2">
                    <a:lumMod val="75000"/>
                  </a:schemeClr>
                </a:solidFill>
                <a:latin typeface="微軟正黑體" pitchFamily="34" charset="-120"/>
                <a:ea typeface="微軟正黑體" pitchFamily="34" charset="-120"/>
              </a:rPr>
              <a:t>(</a:t>
            </a:r>
            <a:r>
              <a:rPr lang="zh-TW" altLang="en-US" sz="3600" b="1" dirty="0" smtClean="0">
                <a:solidFill>
                  <a:schemeClr val="accent2">
                    <a:lumMod val="75000"/>
                  </a:schemeClr>
                </a:solidFill>
                <a:latin typeface="微軟正黑體" pitchFamily="34" charset="-120"/>
                <a:ea typeface="微軟正黑體" pitchFamily="34" charset="-120"/>
              </a:rPr>
              <a:t>嘉、雲</a:t>
            </a:r>
            <a:r>
              <a:rPr lang="en-US" altLang="zh-TW" sz="3600" b="1" dirty="0" smtClean="0">
                <a:solidFill>
                  <a:schemeClr val="accent2">
                    <a:lumMod val="75000"/>
                  </a:schemeClr>
                </a:solidFill>
                <a:latin typeface="微軟正黑體" pitchFamily="34" charset="-120"/>
                <a:ea typeface="微軟正黑體" pitchFamily="34" charset="-120"/>
              </a:rPr>
              <a:t>)</a:t>
            </a:r>
            <a:endParaRPr lang="zh-TW" altLang="en-US" sz="3600" b="1" dirty="0" smtClean="0">
              <a:solidFill>
                <a:schemeClr val="accent2">
                  <a:lumMod val="75000"/>
                </a:schemeClr>
              </a:solidFill>
              <a:latin typeface="微軟正黑體" pitchFamily="34" charset="-120"/>
              <a:ea typeface="微軟正黑體" pitchFamily="34" charset="-120"/>
            </a:endParaRPr>
          </a:p>
        </p:txBody>
      </p:sp>
      <p:graphicFrame>
        <p:nvGraphicFramePr>
          <p:cNvPr id="6" name="內容版面配置區 5"/>
          <p:cNvGraphicFramePr>
            <a:graphicFrameLocks noGrp="1"/>
          </p:cNvGraphicFramePr>
          <p:nvPr>
            <p:ph idx="1"/>
          </p:nvPr>
        </p:nvGraphicFramePr>
        <p:xfrm>
          <a:off x="474663" y="1743062"/>
          <a:ext cx="8229600" cy="5005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日期版面配置區 3"/>
          <p:cNvSpPr>
            <a:spLocks noGrp="1"/>
          </p:cNvSpPr>
          <p:nvPr>
            <p:ph type="dt" sz="quarter" idx="10"/>
          </p:nvPr>
        </p:nvSpPr>
        <p:spPr/>
        <p:txBody>
          <a:bodyPr/>
          <a:lstStyle/>
          <a:p>
            <a:pPr>
              <a:defRPr/>
            </a:pPr>
            <a:fld id="{AECAA417-22F3-4411-AA51-7A725EE15335}" type="datetime1">
              <a:rPr lang="zh-TW" altLang="en-US"/>
              <a:pPr>
                <a:defRPr/>
              </a:pPr>
              <a:t>2018/3/1</a:t>
            </a:fld>
            <a:endParaRPr lang="en-US" altLang="zh-TW"/>
          </a:p>
        </p:txBody>
      </p:sp>
      <p:sp>
        <p:nvSpPr>
          <p:cNvPr id="5" name="投影片編號版面配置區 4"/>
          <p:cNvSpPr>
            <a:spLocks noGrp="1"/>
          </p:cNvSpPr>
          <p:nvPr>
            <p:ph type="sldNum" sz="quarter" idx="12"/>
          </p:nvPr>
        </p:nvSpPr>
        <p:spPr/>
        <p:txBody>
          <a:bodyPr/>
          <a:lstStyle/>
          <a:p>
            <a:pPr>
              <a:defRPr/>
            </a:pPr>
            <a:fld id="{BF79C713-945A-453C-9A5E-C5993493024B}" type="slidenum">
              <a:rPr lang="en-US" altLang="zh-TW"/>
              <a:pPr>
                <a:defRPr/>
              </a:pPr>
              <a:t>17</a:t>
            </a:fld>
            <a:endParaRPr lang="en-US" altLang="zh-TW"/>
          </a:p>
        </p:txBody>
      </p:sp>
      <p:sp>
        <p:nvSpPr>
          <p:cNvPr id="131077" name="矩形 6"/>
          <p:cNvSpPr>
            <a:spLocks noChangeArrowheads="1"/>
          </p:cNvSpPr>
          <p:nvPr/>
        </p:nvSpPr>
        <p:spPr bwMode="auto">
          <a:xfrm>
            <a:off x="3348038" y="1052513"/>
            <a:ext cx="3057525" cy="584200"/>
          </a:xfrm>
          <a:prstGeom prst="rect">
            <a:avLst/>
          </a:prstGeom>
          <a:noFill/>
          <a:ln w="9525">
            <a:noFill/>
            <a:miter lim="800000"/>
            <a:headEnd/>
            <a:tailEnd/>
          </a:ln>
        </p:spPr>
        <p:txBody>
          <a:bodyPr wrap="none">
            <a:spAutoFit/>
          </a:bodyPr>
          <a:lstStyle/>
          <a:p>
            <a:r>
              <a:rPr kumimoji="0" lang="zh-TW" altLang="en-US" b="1" dirty="0">
                <a:solidFill>
                  <a:srgbClr val="006600"/>
                </a:solidFill>
                <a:latin typeface="微軟正黑體" pitchFamily="34" charset="-120"/>
                <a:ea typeface="微軟正黑體" pitchFamily="34" charset="-120"/>
              </a:rPr>
              <a:t>共同就學區規劃</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文字方塊 1"/>
          <p:cNvSpPr txBox="1">
            <a:spLocks noChangeArrowheads="1"/>
          </p:cNvSpPr>
          <p:nvPr/>
        </p:nvSpPr>
        <p:spPr bwMode="auto">
          <a:xfrm>
            <a:off x="1476375" y="476250"/>
            <a:ext cx="6769100" cy="701675"/>
          </a:xfrm>
          <a:prstGeom prst="rect">
            <a:avLst/>
          </a:prstGeom>
          <a:noFill/>
          <a:ln w="9525">
            <a:noFill/>
            <a:miter lim="800000"/>
            <a:headEnd/>
            <a:tailEnd/>
          </a:ln>
        </p:spPr>
        <p:txBody>
          <a:bodyPr>
            <a:spAutoFit/>
          </a:bodyPr>
          <a:lstStyle/>
          <a:p>
            <a:r>
              <a:rPr kumimoji="0" lang="zh-TW" altLang="en-US" sz="4000" b="1">
                <a:solidFill>
                  <a:srgbClr val="4BACC6"/>
                </a:solidFill>
                <a:latin typeface="微軟正黑體" pitchFamily="34" charset="-120"/>
                <a:ea typeface="微軟正黑體" pitchFamily="34" charset="-120"/>
              </a:rPr>
              <a:t>嘉義 </a:t>
            </a:r>
            <a:r>
              <a:rPr kumimoji="0" lang="zh-TW" altLang="en-US" sz="4000" b="1">
                <a:solidFill>
                  <a:srgbClr val="953735"/>
                </a:solidFill>
                <a:latin typeface="微軟正黑體" pitchFamily="34" charset="-120"/>
                <a:ea typeface="微軟正黑體" pitchFamily="34" charset="-120"/>
              </a:rPr>
              <a:t>雲林</a:t>
            </a:r>
            <a:r>
              <a:rPr kumimoji="0" lang="zh-TW" altLang="en-US" sz="4000" b="1">
                <a:solidFill>
                  <a:srgbClr val="4BACC6"/>
                </a:solidFill>
                <a:latin typeface="微軟正黑體" pitchFamily="34" charset="-120"/>
                <a:ea typeface="微軟正黑體" pitchFamily="34" charset="-120"/>
              </a:rPr>
              <a:t> 共同就學區</a:t>
            </a:r>
          </a:p>
        </p:txBody>
      </p:sp>
      <p:sp>
        <p:nvSpPr>
          <p:cNvPr id="4" name="文字方塊 3"/>
          <p:cNvSpPr txBox="1"/>
          <p:nvPr/>
        </p:nvSpPr>
        <p:spPr>
          <a:xfrm>
            <a:off x="6228184" y="1484784"/>
            <a:ext cx="2735708" cy="5232202"/>
          </a:xfrm>
          <a:prstGeom prst="rect">
            <a:avLst/>
          </a:prstGeom>
          <a:effectLst>
            <a:outerShdw blurRad="50800" dist="38100" dir="18900000" algn="b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wrap="square">
            <a:spAutoFit/>
          </a:bodyPr>
          <a:lstStyle>
            <a:lvl1pPr>
              <a:defRPr kumimoji="1" sz="3200">
                <a:solidFill>
                  <a:schemeClr val="tx1"/>
                </a:solidFill>
                <a:latin typeface="Calibri" pitchFamily="34" charset="0"/>
                <a:ea typeface="新細明體" pitchFamily="18" charset="-120"/>
              </a:defRPr>
            </a:lvl1pPr>
            <a:lvl2pPr marL="742950" indent="-285750">
              <a:defRPr kumimoji="1" sz="3200">
                <a:solidFill>
                  <a:schemeClr val="tx1"/>
                </a:solidFill>
                <a:latin typeface="Calibri" pitchFamily="34" charset="0"/>
                <a:ea typeface="新細明體" pitchFamily="18" charset="-120"/>
              </a:defRPr>
            </a:lvl2pPr>
            <a:lvl3pPr marL="1143000" indent="-228600">
              <a:defRPr kumimoji="1" sz="3200">
                <a:solidFill>
                  <a:schemeClr val="tx1"/>
                </a:solidFill>
                <a:latin typeface="Calibri" pitchFamily="34" charset="0"/>
                <a:ea typeface="新細明體" pitchFamily="18" charset="-120"/>
              </a:defRPr>
            </a:lvl3pPr>
            <a:lvl4pPr marL="1600200" indent="-228600">
              <a:defRPr kumimoji="1" sz="3200">
                <a:solidFill>
                  <a:schemeClr val="tx1"/>
                </a:solidFill>
                <a:latin typeface="Calibri" pitchFamily="34" charset="0"/>
                <a:ea typeface="新細明體" pitchFamily="18" charset="-120"/>
              </a:defRPr>
            </a:lvl4pPr>
            <a:lvl5pPr marL="2057400" indent="-228600">
              <a:defRPr kumimoji="1" sz="3200">
                <a:solidFill>
                  <a:schemeClr val="tx1"/>
                </a:solidFill>
                <a:latin typeface="Calibri" pitchFamily="34" charset="0"/>
                <a:ea typeface="新細明體" pitchFamily="18" charset="-120"/>
              </a:defRPr>
            </a:lvl5pPr>
            <a:lvl6pPr marL="2514600" indent="-228600" fontAlgn="base">
              <a:spcBef>
                <a:spcPct val="0"/>
              </a:spcBef>
              <a:spcAft>
                <a:spcPct val="0"/>
              </a:spcAft>
              <a:defRPr kumimoji="1" sz="3200">
                <a:solidFill>
                  <a:schemeClr val="tx1"/>
                </a:solidFill>
                <a:latin typeface="Calibri" pitchFamily="34" charset="0"/>
                <a:ea typeface="新細明體" pitchFamily="18" charset="-120"/>
              </a:defRPr>
            </a:lvl6pPr>
            <a:lvl7pPr marL="2971800" indent="-228600" fontAlgn="base">
              <a:spcBef>
                <a:spcPct val="0"/>
              </a:spcBef>
              <a:spcAft>
                <a:spcPct val="0"/>
              </a:spcAft>
              <a:defRPr kumimoji="1" sz="3200">
                <a:solidFill>
                  <a:schemeClr val="tx1"/>
                </a:solidFill>
                <a:latin typeface="Calibri" pitchFamily="34" charset="0"/>
                <a:ea typeface="新細明體" pitchFamily="18" charset="-120"/>
              </a:defRPr>
            </a:lvl7pPr>
            <a:lvl8pPr marL="3429000" indent="-228600" fontAlgn="base">
              <a:spcBef>
                <a:spcPct val="0"/>
              </a:spcBef>
              <a:spcAft>
                <a:spcPct val="0"/>
              </a:spcAft>
              <a:defRPr kumimoji="1" sz="3200">
                <a:solidFill>
                  <a:schemeClr val="tx1"/>
                </a:solidFill>
                <a:latin typeface="Calibri" pitchFamily="34" charset="0"/>
                <a:ea typeface="新細明體" pitchFamily="18" charset="-120"/>
              </a:defRPr>
            </a:lvl8pPr>
            <a:lvl9pPr marL="3886200" indent="-228600" fontAlgn="base">
              <a:spcBef>
                <a:spcPct val="0"/>
              </a:spcBef>
              <a:spcAft>
                <a:spcPct val="0"/>
              </a:spcAft>
              <a:defRPr kumimoji="1" sz="3200">
                <a:solidFill>
                  <a:schemeClr val="tx1"/>
                </a:solidFill>
                <a:latin typeface="Calibri" pitchFamily="34" charset="0"/>
                <a:ea typeface="新細明體" pitchFamily="18" charset="-120"/>
              </a:defRPr>
            </a:lvl9pPr>
          </a:lstStyle>
          <a:p>
            <a:pPr>
              <a:defRPr/>
            </a:pPr>
            <a:r>
              <a:rPr kumimoji="0" lang="zh-TW" altLang="en-US" sz="2400" dirty="0" smtClean="0">
                <a:solidFill>
                  <a:prstClr val="black"/>
                </a:solidFill>
                <a:ea typeface="標楷體" pitchFamily="65" charset="-120"/>
              </a:rPr>
              <a:t>  可選擇</a:t>
            </a:r>
            <a:endParaRPr kumimoji="0" lang="en-US" altLang="zh-TW" sz="2400" dirty="0" smtClean="0">
              <a:solidFill>
                <a:prstClr val="black"/>
              </a:solidFill>
              <a:ea typeface="標楷體" pitchFamily="65" charset="-120"/>
            </a:endParaRPr>
          </a:p>
          <a:p>
            <a:pPr>
              <a:defRPr/>
            </a:pPr>
            <a:endParaRPr kumimoji="0" lang="zh-TW" altLang="en-US" sz="2400" dirty="0">
              <a:solidFill>
                <a:prstClr val="black"/>
              </a:solidFill>
              <a:ea typeface="標楷體" pitchFamily="65" charset="-120"/>
            </a:endParaRPr>
          </a:p>
          <a:p>
            <a:pPr>
              <a:defRPr/>
            </a:pPr>
            <a:r>
              <a:rPr kumimoji="0" lang="zh-TW" altLang="en-US" sz="1800" dirty="0">
                <a:solidFill>
                  <a:srgbClr val="FFFFFF"/>
                </a:solidFill>
              </a:rPr>
              <a:t> </a:t>
            </a:r>
            <a:r>
              <a:rPr kumimoji="0" lang="zh-TW" altLang="en-US" sz="2400" b="1" dirty="0">
                <a:solidFill>
                  <a:prstClr val="white"/>
                </a:solidFill>
                <a:latin typeface="微軟正黑體" pitchFamily="34" charset="-120"/>
                <a:ea typeface="微軟正黑體" pitchFamily="34" charset="-120"/>
              </a:rPr>
              <a:t>嘉義縣市各</a:t>
            </a:r>
            <a:r>
              <a:rPr kumimoji="0" lang="zh-TW" altLang="en-US" sz="2400" b="1" dirty="0" smtClean="0">
                <a:solidFill>
                  <a:prstClr val="white"/>
                </a:solidFill>
                <a:latin typeface="微軟正黑體" pitchFamily="34" charset="-120"/>
                <a:ea typeface="微軟正黑體" pitchFamily="34" charset="-120"/>
              </a:rPr>
              <a:t>高中</a:t>
            </a:r>
            <a:r>
              <a:rPr kumimoji="0" lang="zh-TW" altLang="en-US" sz="2400" b="1" dirty="0">
                <a:solidFill>
                  <a:prstClr val="white"/>
                </a:solidFill>
                <a:latin typeface="微軟正黑體" pitchFamily="34" charset="-120"/>
                <a:ea typeface="微軟正黑體" pitchFamily="34" charset="-120"/>
              </a:rPr>
              <a:t>職</a:t>
            </a:r>
            <a:endParaRPr kumimoji="0" lang="en-US" altLang="zh-TW" sz="2400" b="1" dirty="0">
              <a:solidFill>
                <a:prstClr val="white"/>
              </a:solidFill>
              <a:latin typeface="微軟正黑體" pitchFamily="34" charset="-120"/>
              <a:ea typeface="微軟正黑體" pitchFamily="34" charset="-120"/>
            </a:endParaRPr>
          </a:p>
          <a:p>
            <a:pPr>
              <a:defRPr/>
            </a:pPr>
            <a:endParaRPr kumimoji="0" lang="en-US" altLang="zh-TW" sz="1800" dirty="0">
              <a:solidFill>
                <a:srgbClr val="FFFFFF"/>
              </a:solidFill>
            </a:endParaRPr>
          </a:p>
          <a:p>
            <a:pPr>
              <a:defRPr/>
            </a:pPr>
            <a:r>
              <a:rPr kumimoji="0" lang="zh-TW" altLang="en-US" sz="2000" b="1" dirty="0" smtClean="0">
                <a:solidFill>
                  <a:prstClr val="black"/>
                </a:solidFill>
                <a:ea typeface="標楷體" pitchFamily="65" charset="-120"/>
              </a:rPr>
              <a:t>                  </a:t>
            </a:r>
            <a:r>
              <a:rPr kumimoji="0" lang="zh-TW" altLang="en-US" sz="4800" b="1" dirty="0" smtClean="0">
                <a:solidFill>
                  <a:srgbClr val="FFFF00"/>
                </a:solidFill>
                <a:ea typeface="標楷體" pitchFamily="65" charset="-120"/>
              </a:rPr>
              <a:t>與</a:t>
            </a:r>
            <a:endParaRPr kumimoji="0" lang="en-US" altLang="zh-TW" sz="4800" b="1" dirty="0" smtClean="0">
              <a:solidFill>
                <a:srgbClr val="FFFF00"/>
              </a:solidFill>
              <a:ea typeface="標楷體" pitchFamily="65" charset="-120"/>
            </a:endParaRPr>
          </a:p>
          <a:p>
            <a:pPr>
              <a:defRPr/>
            </a:pPr>
            <a:endParaRPr kumimoji="0" lang="en-US" altLang="zh-TW" sz="2000" b="1" dirty="0" smtClean="0">
              <a:solidFill>
                <a:prstClr val="black"/>
              </a:solidFill>
              <a:ea typeface="標楷體" pitchFamily="65" charset="-120"/>
            </a:endParaRPr>
          </a:p>
          <a:p>
            <a:pPr>
              <a:defRPr/>
            </a:pPr>
            <a:r>
              <a:rPr kumimoji="0" lang="zh-TW" altLang="en-US" sz="2000" b="1" dirty="0" smtClean="0">
                <a:solidFill>
                  <a:prstClr val="black"/>
                </a:solidFill>
                <a:ea typeface="標楷體" pitchFamily="65" charset="-120"/>
              </a:rPr>
              <a:t>下列</a:t>
            </a:r>
            <a:r>
              <a:rPr kumimoji="0" lang="zh-TW" altLang="en-US" sz="2000" b="1" dirty="0">
                <a:solidFill>
                  <a:prstClr val="black"/>
                </a:solidFill>
                <a:ea typeface="標楷體" pitchFamily="65" charset="-120"/>
              </a:rPr>
              <a:t>雲林縣四所高中職</a:t>
            </a:r>
            <a:endParaRPr kumimoji="0" lang="en-US" altLang="zh-TW" sz="2000" b="1" dirty="0">
              <a:solidFill>
                <a:prstClr val="black"/>
              </a:solidFill>
              <a:ea typeface="標楷體" pitchFamily="65" charset="-120"/>
            </a:endParaRPr>
          </a:p>
          <a:p>
            <a:pPr>
              <a:defRPr/>
            </a:pPr>
            <a:endParaRPr kumimoji="0" lang="en-US" altLang="zh-TW" sz="2400" b="1" dirty="0" smtClean="0">
              <a:solidFill>
                <a:prstClr val="white"/>
              </a:solidFill>
              <a:latin typeface="微軟正黑體" pitchFamily="34" charset="-120"/>
              <a:ea typeface="微軟正黑體" pitchFamily="34" charset="-120"/>
            </a:endParaRPr>
          </a:p>
          <a:p>
            <a:pPr algn="ctr">
              <a:defRPr/>
            </a:pPr>
            <a:r>
              <a:rPr kumimoji="0" lang="zh-TW" altLang="en-US" sz="2400" b="1" dirty="0" smtClean="0">
                <a:solidFill>
                  <a:prstClr val="white"/>
                </a:solidFill>
                <a:latin typeface="微軟正黑體" pitchFamily="34" charset="-120"/>
                <a:ea typeface="微軟正黑體" pitchFamily="34" charset="-120"/>
              </a:rPr>
              <a:t>國立</a:t>
            </a:r>
            <a:r>
              <a:rPr kumimoji="0" lang="zh-TW" altLang="en-US" sz="2400" b="1" dirty="0">
                <a:solidFill>
                  <a:prstClr val="white"/>
                </a:solidFill>
                <a:latin typeface="微軟正黑體" pitchFamily="34" charset="-120"/>
                <a:ea typeface="微軟正黑體" pitchFamily="34" charset="-120"/>
              </a:rPr>
              <a:t>北港高中</a:t>
            </a:r>
            <a:endParaRPr kumimoji="0" lang="en-US" altLang="zh-TW" sz="2400" b="1" dirty="0">
              <a:solidFill>
                <a:prstClr val="white"/>
              </a:solidFill>
              <a:latin typeface="微軟正黑體" pitchFamily="34" charset="-120"/>
              <a:ea typeface="微軟正黑體" pitchFamily="34" charset="-120"/>
            </a:endParaRPr>
          </a:p>
          <a:p>
            <a:pPr algn="ctr">
              <a:defRPr/>
            </a:pPr>
            <a:r>
              <a:rPr kumimoji="0" lang="zh-TW" altLang="en-US" sz="2400" b="1" dirty="0" smtClean="0">
                <a:solidFill>
                  <a:prstClr val="white"/>
                </a:solidFill>
                <a:latin typeface="微軟正黑體" pitchFamily="34" charset="-120"/>
                <a:ea typeface="微軟正黑體" pitchFamily="34" charset="-120"/>
              </a:rPr>
              <a:t>國立</a:t>
            </a:r>
            <a:r>
              <a:rPr kumimoji="0" lang="zh-TW" altLang="en-US" sz="2400" b="1" dirty="0">
                <a:solidFill>
                  <a:prstClr val="white"/>
                </a:solidFill>
                <a:latin typeface="微軟正黑體" pitchFamily="34" charset="-120"/>
                <a:ea typeface="微軟正黑體" pitchFamily="34" charset="-120"/>
              </a:rPr>
              <a:t>北港農工</a:t>
            </a:r>
            <a:endParaRPr kumimoji="0" lang="en-US" altLang="zh-TW" sz="2400" b="1" dirty="0">
              <a:solidFill>
                <a:prstClr val="white"/>
              </a:solidFill>
              <a:latin typeface="微軟正黑體" pitchFamily="34" charset="-120"/>
              <a:ea typeface="微軟正黑體" pitchFamily="34" charset="-120"/>
            </a:endParaRPr>
          </a:p>
          <a:p>
            <a:pPr algn="ctr">
              <a:defRPr/>
            </a:pPr>
            <a:r>
              <a:rPr kumimoji="0" lang="zh-TW" altLang="en-US" sz="2400" b="1" dirty="0">
                <a:solidFill>
                  <a:prstClr val="white"/>
                </a:solidFill>
                <a:latin typeface="微軟正黑體" pitchFamily="34" charset="-120"/>
                <a:ea typeface="微軟正黑體" pitchFamily="34" charset="-120"/>
              </a:rPr>
              <a:t>私立文生高中</a:t>
            </a:r>
            <a:endParaRPr kumimoji="0" lang="en-US" altLang="zh-TW" sz="2400" b="1" dirty="0">
              <a:solidFill>
                <a:prstClr val="white"/>
              </a:solidFill>
              <a:latin typeface="微軟正黑體" pitchFamily="34" charset="-120"/>
              <a:ea typeface="微軟正黑體" pitchFamily="34" charset="-120"/>
            </a:endParaRPr>
          </a:p>
          <a:p>
            <a:pPr algn="ctr">
              <a:defRPr/>
            </a:pPr>
            <a:r>
              <a:rPr kumimoji="0" lang="zh-TW" altLang="en-US" sz="2400" b="1" dirty="0">
                <a:solidFill>
                  <a:prstClr val="white"/>
                </a:solidFill>
                <a:latin typeface="微軟正黑體" pitchFamily="34" charset="-120"/>
                <a:ea typeface="微軟正黑體" pitchFamily="34" charset="-120"/>
              </a:rPr>
              <a:t>私立巨人高中</a:t>
            </a:r>
            <a:r>
              <a:rPr kumimoji="0" lang="zh-TW" altLang="en-US" sz="1800" dirty="0">
                <a:solidFill>
                  <a:srgbClr val="FFFFFF"/>
                </a:solidFill>
              </a:rPr>
              <a:t>	</a:t>
            </a:r>
          </a:p>
          <a:p>
            <a:pPr>
              <a:defRPr/>
            </a:pPr>
            <a:endParaRPr kumimoji="0" lang="zh-TW" altLang="en-US" sz="1800" dirty="0">
              <a:solidFill>
                <a:srgbClr val="FFFFFF"/>
              </a:solidFill>
            </a:endParaRPr>
          </a:p>
        </p:txBody>
      </p:sp>
      <p:sp>
        <p:nvSpPr>
          <p:cNvPr id="6" name="五邊形 5"/>
          <p:cNvSpPr/>
          <p:nvPr/>
        </p:nvSpPr>
        <p:spPr>
          <a:xfrm>
            <a:off x="4140200" y="3113088"/>
            <a:ext cx="1866900" cy="1698625"/>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lvl1pPr>
              <a:defRPr kumimoji="1" sz="3200">
                <a:solidFill>
                  <a:schemeClr val="tx1"/>
                </a:solidFill>
                <a:latin typeface="Calibri" pitchFamily="34" charset="0"/>
                <a:ea typeface="新細明體" pitchFamily="18" charset="-120"/>
              </a:defRPr>
            </a:lvl1pPr>
            <a:lvl2pPr marL="742950" indent="-285750">
              <a:defRPr kumimoji="1" sz="3200">
                <a:solidFill>
                  <a:schemeClr val="tx1"/>
                </a:solidFill>
                <a:latin typeface="Calibri" pitchFamily="34" charset="0"/>
                <a:ea typeface="新細明體" pitchFamily="18" charset="-120"/>
              </a:defRPr>
            </a:lvl2pPr>
            <a:lvl3pPr marL="1143000" indent="-228600">
              <a:defRPr kumimoji="1" sz="3200">
                <a:solidFill>
                  <a:schemeClr val="tx1"/>
                </a:solidFill>
                <a:latin typeface="Calibri" pitchFamily="34" charset="0"/>
                <a:ea typeface="新細明體" pitchFamily="18" charset="-120"/>
              </a:defRPr>
            </a:lvl3pPr>
            <a:lvl4pPr marL="1600200" indent="-228600">
              <a:defRPr kumimoji="1" sz="3200">
                <a:solidFill>
                  <a:schemeClr val="tx1"/>
                </a:solidFill>
                <a:latin typeface="Calibri" pitchFamily="34" charset="0"/>
                <a:ea typeface="新細明體" pitchFamily="18" charset="-120"/>
              </a:defRPr>
            </a:lvl4pPr>
            <a:lvl5pPr marL="2057400" indent="-228600">
              <a:defRPr kumimoji="1" sz="3200">
                <a:solidFill>
                  <a:schemeClr val="tx1"/>
                </a:solidFill>
                <a:latin typeface="Calibri" pitchFamily="34" charset="0"/>
                <a:ea typeface="新細明體" pitchFamily="18" charset="-120"/>
              </a:defRPr>
            </a:lvl5pPr>
            <a:lvl6pPr marL="2514600" indent="-228600" fontAlgn="base">
              <a:spcBef>
                <a:spcPct val="0"/>
              </a:spcBef>
              <a:spcAft>
                <a:spcPct val="0"/>
              </a:spcAft>
              <a:defRPr kumimoji="1" sz="3200">
                <a:solidFill>
                  <a:schemeClr val="tx1"/>
                </a:solidFill>
                <a:latin typeface="Calibri" pitchFamily="34" charset="0"/>
                <a:ea typeface="新細明體" pitchFamily="18" charset="-120"/>
              </a:defRPr>
            </a:lvl6pPr>
            <a:lvl7pPr marL="2971800" indent="-228600" fontAlgn="base">
              <a:spcBef>
                <a:spcPct val="0"/>
              </a:spcBef>
              <a:spcAft>
                <a:spcPct val="0"/>
              </a:spcAft>
              <a:defRPr kumimoji="1" sz="3200">
                <a:solidFill>
                  <a:schemeClr val="tx1"/>
                </a:solidFill>
                <a:latin typeface="Calibri" pitchFamily="34" charset="0"/>
                <a:ea typeface="新細明體" pitchFamily="18" charset="-120"/>
              </a:defRPr>
            </a:lvl7pPr>
            <a:lvl8pPr marL="3429000" indent="-228600" fontAlgn="base">
              <a:spcBef>
                <a:spcPct val="0"/>
              </a:spcBef>
              <a:spcAft>
                <a:spcPct val="0"/>
              </a:spcAft>
              <a:defRPr kumimoji="1" sz="3200">
                <a:solidFill>
                  <a:schemeClr val="tx1"/>
                </a:solidFill>
                <a:latin typeface="Calibri" pitchFamily="34" charset="0"/>
                <a:ea typeface="新細明體" pitchFamily="18" charset="-120"/>
              </a:defRPr>
            </a:lvl8pPr>
            <a:lvl9pPr marL="3886200" indent="-228600" fontAlgn="base">
              <a:spcBef>
                <a:spcPct val="0"/>
              </a:spcBef>
              <a:spcAft>
                <a:spcPct val="0"/>
              </a:spcAft>
              <a:defRPr kumimoji="1" sz="3200">
                <a:solidFill>
                  <a:schemeClr val="tx1"/>
                </a:solidFill>
                <a:latin typeface="Calibri" pitchFamily="34" charset="0"/>
                <a:ea typeface="新細明體" pitchFamily="18" charset="-120"/>
              </a:defRPr>
            </a:lvl9pPr>
          </a:lstStyle>
          <a:p>
            <a:pPr algn="ctr">
              <a:defRPr/>
            </a:pPr>
            <a:r>
              <a:rPr kumimoji="0" lang="zh-TW" altLang="en-US" sz="2800" b="1" dirty="0">
                <a:solidFill>
                  <a:srgbClr val="FFFFFF"/>
                </a:solidFill>
                <a:latin typeface="微軟正黑體" pitchFamily="34" charset="-120"/>
                <a:ea typeface="微軟正黑體" pitchFamily="34" charset="-120"/>
              </a:rPr>
              <a:t>選</a:t>
            </a:r>
            <a:r>
              <a:rPr kumimoji="0" lang="zh-TW" altLang="en-US" sz="2800" b="1" dirty="0" smtClean="0">
                <a:solidFill>
                  <a:srgbClr val="FFFFFF"/>
                </a:solidFill>
                <a:latin typeface="微軟正黑體" pitchFamily="34" charset="-120"/>
                <a:ea typeface="微軟正黑體" pitchFamily="34" charset="-120"/>
              </a:rPr>
              <a:t>擇</a:t>
            </a:r>
            <a:endParaRPr kumimoji="0" lang="en-US" altLang="zh-TW" sz="2800" b="1" dirty="0" smtClean="0">
              <a:solidFill>
                <a:srgbClr val="FFFFFF"/>
              </a:solidFill>
              <a:latin typeface="微軟正黑體" pitchFamily="34" charset="-120"/>
              <a:ea typeface="微軟正黑體" pitchFamily="34" charset="-120"/>
            </a:endParaRPr>
          </a:p>
          <a:p>
            <a:pPr algn="ctr">
              <a:defRPr/>
            </a:pPr>
            <a:r>
              <a:rPr kumimoji="0" lang="zh-TW" altLang="en-US" sz="2800" b="1" dirty="0" smtClean="0">
                <a:solidFill>
                  <a:srgbClr val="F79646">
                    <a:lumMod val="50000"/>
                  </a:srgbClr>
                </a:solidFill>
                <a:latin typeface="微軟正黑體" pitchFamily="34" charset="-120"/>
                <a:ea typeface="微軟正黑體" pitchFamily="34" charset="-120"/>
              </a:rPr>
              <a:t>嘉義</a:t>
            </a:r>
            <a:endParaRPr kumimoji="0" lang="en-US" altLang="zh-TW" sz="2800" b="1" dirty="0" smtClean="0">
              <a:solidFill>
                <a:srgbClr val="F79646">
                  <a:lumMod val="50000"/>
                </a:srgbClr>
              </a:solidFill>
              <a:latin typeface="微軟正黑體" pitchFamily="34" charset="-120"/>
              <a:ea typeface="微軟正黑體" pitchFamily="34" charset="-120"/>
            </a:endParaRPr>
          </a:p>
          <a:p>
            <a:pPr algn="ctr">
              <a:defRPr/>
            </a:pPr>
            <a:r>
              <a:rPr kumimoji="0" lang="zh-TW" altLang="en-US" sz="2800" b="1" dirty="0" smtClean="0">
                <a:solidFill>
                  <a:srgbClr val="FFFFFF"/>
                </a:solidFill>
                <a:latin typeface="微軟正黑體" pitchFamily="34" charset="-120"/>
                <a:ea typeface="微軟正黑體" pitchFamily="34" charset="-120"/>
              </a:rPr>
              <a:t>就</a:t>
            </a:r>
            <a:r>
              <a:rPr kumimoji="0" lang="zh-TW" altLang="en-US" sz="2800" b="1" dirty="0">
                <a:solidFill>
                  <a:srgbClr val="FFFFFF"/>
                </a:solidFill>
                <a:latin typeface="微軟正黑體" pitchFamily="34" charset="-120"/>
                <a:ea typeface="微軟正黑體" pitchFamily="34" charset="-120"/>
              </a:rPr>
              <a:t>學區</a:t>
            </a:r>
          </a:p>
        </p:txBody>
      </p:sp>
      <p:sp>
        <p:nvSpPr>
          <p:cNvPr id="8" name="文字方塊 7"/>
          <p:cNvSpPr txBox="1"/>
          <p:nvPr/>
        </p:nvSpPr>
        <p:spPr>
          <a:xfrm>
            <a:off x="1476375" y="1916113"/>
            <a:ext cx="2300288" cy="476027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nSpc>
                <a:spcPts val="2800"/>
              </a:lnSpc>
              <a:defRPr/>
            </a:pPr>
            <a:r>
              <a:rPr kumimoji="0" lang="zh-TW" altLang="en-US" sz="2000" b="1" dirty="0">
                <a:solidFill>
                  <a:srgbClr val="FFFFFF"/>
                </a:solidFill>
                <a:latin typeface="微軟正黑體"/>
                <a:ea typeface="微軟正黑體"/>
                <a:cs typeface="微軟正黑體"/>
              </a:rPr>
              <a:t>嘉義</a:t>
            </a:r>
            <a:r>
              <a:rPr kumimoji="0" lang="zh-TW" altLang="en-US" sz="2000" b="1" dirty="0" smtClean="0">
                <a:solidFill>
                  <a:srgbClr val="FFFFFF"/>
                </a:solidFill>
                <a:latin typeface="微軟正黑體"/>
                <a:ea typeface="微軟正黑體"/>
                <a:cs typeface="微軟正黑體"/>
              </a:rPr>
              <a:t>縣立六嘉國中</a:t>
            </a:r>
            <a:endParaRPr kumimoji="0" lang="en-US" altLang="zh-TW" sz="2000" b="1" dirty="0">
              <a:solidFill>
                <a:srgbClr val="FFFFFF"/>
              </a:solidFill>
              <a:latin typeface="微軟正黑體"/>
              <a:ea typeface="微軟正黑體"/>
              <a:cs typeface="微軟正黑體"/>
            </a:endParaRPr>
          </a:p>
          <a:p>
            <a:pPr>
              <a:lnSpc>
                <a:spcPts val="2800"/>
              </a:lnSpc>
              <a:defRPr/>
            </a:pPr>
            <a:r>
              <a:rPr kumimoji="0" lang="zh-TW" altLang="en-US" sz="2000" b="1" dirty="0">
                <a:solidFill>
                  <a:srgbClr val="990099"/>
                </a:solidFill>
                <a:latin typeface="微軟正黑體"/>
                <a:ea typeface="微軟正黑體"/>
                <a:cs typeface="微軟正黑體"/>
              </a:rPr>
              <a:t>嘉義</a:t>
            </a:r>
            <a:r>
              <a:rPr kumimoji="0" lang="zh-TW" altLang="en-US" sz="2000" b="1" dirty="0" smtClean="0">
                <a:solidFill>
                  <a:srgbClr val="990099"/>
                </a:solidFill>
                <a:latin typeface="微軟正黑體"/>
                <a:ea typeface="微軟正黑體"/>
                <a:cs typeface="微軟正黑體"/>
              </a:rPr>
              <a:t>縣立</a:t>
            </a:r>
            <a:r>
              <a:rPr kumimoji="0" lang="zh-TW" altLang="en-US" sz="2000" b="1" dirty="0">
                <a:solidFill>
                  <a:srgbClr val="990099"/>
                </a:solidFill>
                <a:latin typeface="微軟正黑體"/>
                <a:ea typeface="微軟正黑體"/>
                <a:cs typeface="微軟正黑體"/>
              </a:rPr>
              <a:t>大吉</a:t>
            </a:r>
            <a:r>
              <a:rPr kumimoji="0" lang="zh-TW" altLang="en-US" sz="2000" b="1" dirty="0" smtClean="0">
                <a:solidFill>
                  <a:srgbClr val="990099"/>
                </a:solidFill>
                <a:latin typeface="微軟正黑體"/>
                <a:ea typeface="微軟正黑體"/>
                <a:cs typeface="微軟正黑體"/>
              </a:rPr>
              <a:t>國中</a:t>
            </a:r>
            <a:endParaRPr kumimoji="0" lang="en-US" altLang="zh-TW" sz="2000" b="1" dirty="0">
              <a:solidFill>
                <a:srgbClr val="990099"/>
              </a:solidFill>
              <a:latin typeface="微軟正黑體"/>
              <a:ea typeface="微軟正黑體"/>
              <a:cs typeface="微軟正黑體"/>
            </a:endParaRPr>
          </a:p>
          <a:p>
            <a:pPr>
              <a:lnSpc>
                <a:spcPts val="2800"/>
              </a:lnSpc>
              <a:defRPr/>
            </a:pPr>
            <a:r>
              <a:rPr kumimoji="0" lang="zh-TW" altLang="en-US" sz="2000" b="1" dirty="0">
                <a:solidFill>
                  <a:srgbClr val="FFFFFF"/>
                </a:solidFill>
                <a:latin typeface="微軟正黑體"/>
                <a:ea typeface="微軟正黑體"/>
                <a:cs typeface="微軟正黑體"/>
              </a:rPr>
              <a:t>嘉義縣立溪口國中</a:t>
            </a:r>
            <a:endParaRPr kumimoji="0" lang="en-US" altLang="zh-TW" sz="2000" b="1" dirty="0">
              <a:solidFill>
                <a:srgbClr val="FFFFFF"/>
              </a:solidFill>
              <a:latin typeface="微軟正黑體"/>
              <a:ea typeface="微軟正黑體"/>
              <a:cs typeface="微軟正黑體"/>
            </a:endParaRPr>
          </a:p>
          <a:p>
            <a:pPr>
              <a:lnSpc>
                <a:spcPts val="2800"/>
              </a:lnSpc>
              <a:defRPr/>
            </a:pPr>
            <a:r>
              <a:rPr kumimoji="0" lang="zh-TW" altLang="en-US" sz="2000" b="1" dirty="0">
                <a:solidFill>
                  <a:srgbClr val="FA6BFD"/>
                </a:solidFill>
                <a:latin typeface="微軟正黑體"/>
                <a:ea typeface="微軟正黑體"/>
                <a:cs typeface="微軟正黑體"/>
              </a:rPr>
              <a:t>嘉義縣立東榮國中</a:t>
            </a:r>
            <a:endParaRPr kumimoji="0" lang="en-US" altLang="zh-TW" sz="2000" b="1" dirty="0">
              <a:solidFill>
                <a:srgbClr val="FA6BFD"/>
              </a:solidFill>
              <a:latin typeface="微軟正黑體"/>
              <a:ea typeface="微軟正黑體"/>
              <a:cs typeface="微軟正黑體"/>
            </a:endParaRPr>
          </a:p>
          <a:p>
            <a:pPr>
              <a:lnSpc>
                <a:spcPts val="2800"/>
              </a:lnSpc>
              <a:defRPr/>
            </a:pPr>
            <a:r>
              <a:rPr kumimoji="0" lang="zh-TW" altLang="en-US" sz="2000" b="1" dirty="0">
                <a:solidFill>
                  <a:srgbClr val="FFFFFF"/>
                </a:solidFill>
                <a:latin typeface="微軟正黑體"/>
                <a:ea typeface="微軟正黑體"/>
                <a:cs typeface="微軟正黑體"/>
              </a:rPr>
              <a:t>嘉義縣立梅山國中</a:t>
            </a:r>
            <a:endParaRPr kumimoji="0" lang="en-US" altLang="zh-TW" sz="2000" b="1" dirty="0">
              <a:solidFill>
                <a:srgbClr val="FFFFFF"/>
              </a:solidFill>
              <a:latin typeface="微軟正黑體"/>
              <a:ea typeface="微軟正黑體"/>
              <a:cs typeface="微軟正黑體"/>
            </a:endParaRPr>
          </a:p>
          <a:p>
            <a:pPr>
              <a:lnSpc>
                <a:spcPts val="2800"/>
              </a:lnSpc>
              <a:defRPr/>
            </a:pPr>
            <a:r>
              <a:rPr kumimoji="0" lang="zh-TW" altLang="en-US" sz="2000" b="1" dirty="0">
                <a:solidFill>
                  <a:schemeClr val="bg1"/>
                </a:solidFill>
                <a:latin typeface="微軟正黑體"/>
                <a:ea typeface="微軟正黑體"/>
                <a:cs typeface="微軟正黑體"/>
              </a:rPr>
              <a:t>嘉義縣立朴子國中</a:t>
            </a:r>
            <a:endParaRPr kumimoji="0" lang="en-US" altLang="zh-TW" sz="2000" b="1" dirty="0">
              <a:solidFill>
                <a:schemeClr val="bg1"/>
              </a:solidFill>
              <a:latin typeface="微軟正黑體"/>
              <a:ea typeface="微軟正黑體"/>
              <a:cs typeface="微軟正黑體"/>
            </a:endParaRPr>
          </a:p>
          <a:p>
            <a:pPr>
              <a:lnSpc>
                <a:spcPts val="2800"/>
              </a:lnSpc>
              <a:defRPr/>
            </a:pPr>
            <a:r>
              <a:rPr kumimoji="0" lang="zh-TW" altLang="en-US" sz="2000" b="1" dirty="0">
                <a:solidFill>
                  <a:srgbClr val="FFFFFF"/>
                </a:solidFill>
                <a:latin typeface="微軟正黑體"/>
                <a:ea typeface="微軟正黑體"/>
                <a:cs typeface="微軟正黑體"/>
              </a:rPr>
              <a:t>嘉義縣立東石國中</a:t>
            </a:r>
            <a:endParaRPr kumimoji="0" lang="en-US" altLang="zh-TW" sz="2000" b="1" dirty="0">
              <a:solidFill>
                <a:srgbClr val="FFFFFF"/>
              </a:solidFill>
              <a:latin typeface="微軟正黑體"/>
              <a:ea typeface="微軟正黑體"/>
              <a:cs typeface="微軟正黑體"/>
            </a:endParaRPr>
          </a:p>
          <a:p>
            <a:pPr>
              <a:lnSpc>
                <a:spcPts val="2800"/>
              </a:lnSpc>
              <a:defRPr/>
            </a:pPr>
            <a:r>
              <a:rPr kumimoji="0" lang="zh-TW" altLang="en-US" sz="2000" b="1" dirty="0">
                <a:solidFill>
                  <a:srgbClr val="FFFFFF"/>
                </a:solidFill>
                <a:latin typeface="微軟正黑體"/>
                <a:ea typeface="微軟正黑體"/>
                <a:cs typeface="微軟正黑體"/>
              </a:rPr>
              <a:t>嘉義縣立過溝國中</a:t>
            </a:r>
            <a:endParaRPr kumimoji="0" lang="en-US" altLang="zh-TW" sz="2000" b="1" dirty="0">
              <a:solidFill>
                <a:srgbClr val="FFFFFF"/>
              </a:solidFill>
              <a:latin typeface="微軟正黑體"/>
              <a:ea typeface="微軟正黑體"/>
              <a:cs typeface="微軟正黑體"/>
            </a:endParaRPr>
          </a:p>
          <a:p>
            <a:pPr>
              <a:lnSpc>
                <a:spcPts val="2800"/>
              </a:lnSpc>
              <a:defRPr/>
            </a:pPr>
            <a:r>
              <a:rPr kumimoji="0" lang="zh-TW" altLang="en-US" sz="2000" b="1" dirty="0">
                <a:solidFill>
                  <a:srgbClr val="FFFFFF"/>
                </a:solidFill>
                <a:latin typeface="微軟正黑體"/>
                <a:ea typeface="微軟正黑體"/>
                <a:cs typeface="微軟正黑體"/>
              </a:rPr>
              <a:t>嘉義縣立大林國中</a:t>
            </a:r>
            <a:endParaRPr kumimoji="0" lang="en-US" altLang="zh-TW" sz="2000" b="1" dirty="0">
              <a:solidFill>
                <a:srgbClr val="FFFFFF"/>
              </a:solidFill>
              <a:latin typeface="微軟正黑體"/>
              <a:ea typeface="微軟正黑體"/>
              <a:cs typeface="微軟正黑體"/>
            </a:endParaRPr>
          </a:p>
          <a:p>
            <a:pPr>
              <a:lnSpc>
                <a:spcPts val="2800"/>
              </a:lnSpc>
              <a:defRPr/>
            </a:pPr>
            <a:r>
              <a:rPr kumimoji="0" lang="zh-TW" altLang="en-US" sz="2000" b="1" dirty="0">
                <a:solidFill>
                  <a:srgbClr val="FFFFFF"/>
                </a:solidFill>
                <a:latin typeface="微軟正黑體"/>
                <a:ea typeface="微軟正黑體"/>
                <a:cs typeface="微軟正黑體"/>
              </a:rPr>
              <a:t>嘉義縣立新港國中</a:t>
            </a:r>
            <a:endParaRPr kumimoji="0" lang="en-US" altLang="zh-TW" sz="2000" b="1" dirty="0">
              <a:solidFill>
                <a:srgbClr val="FFFFFF"/>
              </a:solidFill>
              <a:latin typeface="微軟正黑體"/>
              <a:ea typeface="微軟正黑體"/>
              <a:cs typeface="微軟正黑體"/>
            </a:endParaRPr>
          </a:p>
          <a:p>
            <a:pPr>
              <a:lnSpc>
                <a:spcPts val="2800"/>
              </a:lnSpc>
              <a:defRPr/>
            </a:pPr>
            <a:r>
              <a:rPr kumimoji="0" lang="zh-TW" altLang="en-US" sz="2000" b="1" dirty="0">
                <a:solidFill>
                  <a:srgbClr val="FFFFFF"/>
                </a:solidFill>
                <a:latin typeface="微軟正黑體"/>
                <a:ea typeface="微軟正黑體"/>
                <a:cs typeface="微軟正黑體"/>
              </a:rPr>
              <a:t>嘉義縣立民雄國中</a:t>
            </a:r>
          </a:p>
          <a:p>
            <a:pPr>
              <a:lnSpc>
                <a:spcPts val="2800"/>
              </a:lnSpc>
              <a:defRPr/>
            </a:pPr>
            <a:r>
              <a:rPr kumimoji="0" lang="zh-TW" altLang="en-US" sz="2000" b="1" dirty="0">
                <a:solidFill>
                  <a:srgbClr val="FFFFFF"/>
                </a:solidFill>
                <a:latin typeface="微軟正黑體"/>
                <a:ea typeface="微軟正黑體"/>
                <a:cs typeface="微軟正黑體"/>
              </a:rPr>
              <a:t>同濟高中附設國中</a:t>
            </a:r>
            <a:endParaRPr kumimoji="0" lang="en-US" altLang="zh-TW" sz="2000" b="1" dirty="0">
              <a:solidFill>
                <a:srgbClr val="FFFFFF"/>
              </a:solidFill>
              <a:latin typeface="微軟正黑體"/>
              <a:ea typeface="微軟正黑體"/>
              <a:cs typeface="微軟正黑體"/>
            </a:endParaRPr>
          </a:p>
          <a:p>
            <a:pPr>
              <a:lnSpc>
                <a:spcPts val="2800"/>
              </a:lnSpc>
              <a:defRPr/>
            </a:pPr>
            <a:r>
              <a:rPr kumimoji="0" lang="zh-TW" altLang="en-US" sz="2000" b="1" dirty="0">
                <a:solidFill>
                  <a:srgbClr val="FFFFFF"/>
                </a:solidFill>
                <a:latin typeface="微軟正黑體"/>
                <a:ea typeface="微軟正黑體"/>
                <a:cs typeface="微軟正黑體"/>
              </a:rPr>
              <a:t>協同高中附設國中</a:t>
            </a:r>
            <a:endParaRPr kumimoji="0" lang="en-US" altLang="zh-TW" sz="2000" b="1" dirty="0">
              <a:solidFill>
                <a:srgbClr val="FFFFFF"/>
              </a:solidFill>
              <a:latin typeface="微軟正黑體"/>
              <a:ea typeface="微軟正黑體"/>
              <a:cs typeface="微軟正黑體"/>
            </a:endParaRPr>
          </a:p>
        </p:txBody>
      </p:sp>
      <p:sp>
        <p:nvSpPr>
          <p:cNvPr id="11" name="流程圖: 換頁接點 10"/>
          <p:cNvSpPr/>
          <p:nvPr/>
        </p:nvSpPr>
        <p:spPr>
          <a:xfrm>
            <a:off x="1619672" y="1268413"/>
            <a:ext cx="1944216" cy="669925"/>
          </a:xfrm>
          <a:prstGeom prst="flowChartOffpageConnector">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kumimoji="0" lang="zh-TW" altLang="en-US" sz="2400" b="1" dirty="0">
                <a:solidFill>
                  <a:prstClr val="white"/>
                </a:solidFill>
                <a:latin typeface="微軟正黑體" panose="020B0604030504040204" pitchFamily="34" charset="-120"/>
                <a:ea typeface="微軟正黑體" panose="020B0604030504040204" pitchFamily="34" charset="-120"/>
              </a:rPr>
              <a:t>嘉義縣國中</a:t>
            </a:r>
          </a:p>
        </p:txBody>
      </p:sp>
      <p:sp>
        <p:nvSpPr>
          <p:cNvPr id="7" name="Line 13"/>
          <p:cNvSpPr>
            <a:spLocks noChangeShapeType="1"/>
          </p:cNvSpPr>
          <p:nvPr/>
        </p:nvSpPr>
        <p:spPr bwMode="auto">
          <a:xfrm>
            <a:off x="4752773" y="4944989"/>
            <a:ext cx="0" cy="719137"/>
          </a:xfrm>
          <a:prstGeom prst="line">
            <a:avLst/>
          </a:prstGeom>
          <a:noFill/>
          <a:ln w="63500">
            <a:solidFill>
              <a:schemeClr val="tx1"/>
            </a:solidFill>
            <a:round/>
            <a:headEnd/>
            <a:tailEnd type="triangle" w="med" len="med"/>
          </a:ln>
          <a:effectLst>
            <a:prstShdw prst="shdw17" dist="17961" dir="2700000">
              <a:schemeClr val="tx1">
                <a:gamma/>
                <a:shade val="60000"/>
                <a:invGamma/>
                <a:alpha val="50000"/>
              </a:schemeClr>
            </a:prstShdw>
          </a:effectLst>
        </p:spPr>
        <p:txBody>
          <a:bodyPr/>
          <a:lstStyle/>
          <a:p>
            <a:pPr>
              <a:defRPr/>
            </a:pPr>
            <a:endParaRPr lang="zh-TW" altLang="en-US"/>
          </a:p>
        </p:txBody>
      </p:sp>
      <p:sp>
        <p:nvSpPr>
          <p:cNvPr id="9" name="Rectangle 14"/>
          <p:cNvSpPr>
            <a:spLocks noChangeArrowheads="1"/>
          </p:cNvSpPr>
          <p:nvPr/>
        </p:nvSpPr>
        <p:spPr bwMode="auto">
          <a:xfrm>
            <a:off x="4176510" y="5733256"/>
            <a:ext cx="1800225" cy="576262"/>
          </a:xfrm>
          <a:prstGeom prst="rect">
            <a:avLst/>
          </a:prstGeom>
          <a:solidFill>
            <a:srgbClr val="00CC00"/>
          </a:solidFill>
          <a:ln w="9525">
            <a:noFill/>
            <a:miter lim="800000"/>
            <a:headEnd/>
            <a:tailEnd/>
          </a:ln>
          <a:effectLst>
            <a:prstShdw prst="shdw17" dist="17961" dir="2700000">
              <a:srgbClr val="007A00">
                <a:alpha val="50000"/>
              </a:srgbClr>
            </a:prstShdw>
          </a:effectLst>
        </p:spPr>
        <p:txBody>
          <a:bodyPr wrap="none" anchor="ctr"/>
          <a:lstStyle/>
          <a:p>
            <a:pPr algn="ctr"/>
            <a:r>
              <a:rPr lang="zh-TW" altLang="en-US" sz="1600" dirty="0" smtClean="0"/>
              <a:t>依嘉義區</a:t>
            </a:r>
            <a:r>
              <a:rPr lang="zh-TW" altLang="en-US" sz="1600" dirty="0"/>
              <a:t>入學方式</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文字方塊 1"/>
          <p:cNvSpPr txBox="1">
            <a:spLocks noChangeArrowheads="1"/>
          </p:cNvSpPr>
          <p:nvPr/>
        </p:nvSpPr>
        <p:spPr bwMode="auto">
          <a:xfrm>
            <a:off x="1631950" y="423069"/>
            <a:ext cx="6972300" cy="701675"/>
          </a:xfrm>
          <a:prstGeom prst="rect">
            <a:avLst/>
          </a:prstGeom>
          <a:noFill/>
          <a:ln w="9525">
            <a:noFill/>
            <a:miter lim="800000"/>
            <a:headEnd/>
            <a:tailEnd/>
          </a:ln>
        </p:spPr>
        <p:txBody>
          <a:bodyPr>
            <a:spAutoFit/>
          </a:bodyPr>
          <a:lstStyle/>
          <a:p>
            <a:r>
              <a:rPr kumimoji="0" lang="zh-TW" altLang="en-US" sz="4000" b="1" dirty="0">
                <a:solidFill>
                  <a:srgbClr val="4BACC6"/>
                </a:solidFill>
                <a:latin typeface="微軟正黑體" pitchFamily="34" charset="-120"/>
                <a:ea typeface="微軟正黑體" pitchFamily="34" charset="-120"/>
              </a:rPr>
              <a:t>嘉義 </a:t>
            </a:r>
            <a:r>
              <a:rPr kumimoji="0" lang="zh-TW" altLang="en-US" sz="4000" b="1" dirty="0">
                <a:solidFill>
                  <a:srgbClr val="953735"/>
                </a:solidFill>
                <a:latin typeface="微軟正黑體" pitchFamily="34" charset="-120"/>
                <a:ea typeface="微軟正黑體" pitchFamily="34" charset="-120"/>
              </a:rPr>
              <a:t>雲林</a:t>
            </a:r>
            <a:r>
              <a:rPr kumimoji="0" lang="zh-TW" altLang="en-US" sz="4000" b="1" dirty="0">
                <a:solidFill>
                  <a:srgbClr val="4BACC6"/>
                </a:solidFill>
                <a:latin typeface="微軟正黑體" pitchFamily="34" charset="-120"/>
                <a:ea typeface="微軟正黑體" pitchFamily="34" charset="-120"/>
              </a:rPr>
              <a:t> 共同就學區</a:t>
            </a:r>
          </a:p>
        </p:txBody>
      </p:sp>
      <p:sp>
        <p:nvSpPr>
          <p:cNvPr id="4" name="文字方塊 3"/>
          <p:cNvSpPr txBox="1"/>
          <p:nvPr/>
        </p:nvSpPr>
        <p:spPr>
          <a:xfrm>
            <a:off x="6012160" y="1268760"/>
            <a:ext cx="2720975" cy="5427127"/>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lvl1pPr>
              <a:defRPr kumimoji="1" sz="3200">
                <a:solidFill>
                  <a:schemeClr val="tx1"/>
                </a:solidFill>
                <a:latin typeface="Calibri" pitchFamily="34" charset="0"/>
                <a:ea typeface="新細明體" pitchFamily="18" charset="-120"/>
              </a:defRPr>
            </a:lvl1pPr>
            <a:lvl2pPr marL="742950" indent="-285750">
              <a:defRPr kumimoji="1" sz="3200">
                <a:solidFill>
                  <a:schemeClr val="tx1"/>
                </a:solidFill>
                <a:latin typeface="Calibri" pitchFamily="34" charset="0"/>
                <a:ea typeface="新細明體" pitchFamily="18" charset="-120"/>
              </a:defRPr>
            </a:lvl2pPr>
            <a:lvl3pPr marL="1143000" indent="-228600">
              <a:defRPr kumimoji="1" sz="3200">
                <a:solidFill>
                  <a:schemeClr val="tx1"/>
                </a:solidFill>
                <a:latin typeface="Calibri" pitchFamily="34" charset="0"/>
                <a:ea typeface="新細明體" pitchFamily="18" charset="-120"/>
              </a:defRPr>
            </a:lvl3pPr>
            <a:lvl4pPr marL="1600200" indent="-228600">
              <a:defRPr kumimoji="1" sz="3200">
                <a:solidFill>
                  <a:schemeClr val="tx1"/>
                </a:solidFill>
                <a:latin typeface="Calibri" pitchFamily="34" charset="0"/>
                <a:ea typeface="新細明體" pitchFamily="18" charset="-120"/>
              </a:defRPr>
            </a:lvl4pPr>
            <a:lvl5pPr marL="2057400" indent="-228600">
              <a:defRPr kumimoji="1" sz="3200">
                <a:solidFill>
                  <a:schemeClr val="tx1"/>
                </a:solidFill>
                <a:latin typeface="Calibri" pitchFamily="34" charset="0"/>
                <a:ea typeface="新細明體" pitchFamily="18" charset="-120"/>
              </a:defRPr>
            </a:lvl5pPr>
            <a:lvl6pPr marL="2514600" indent="-228600" fontAlgn="base">
              <a:spcBef>
                <a:spcPct val="0"/>
              </a:spcBef>
              <a:spcAft>
                <a:spcPct val="0"/>
              </a:spcAft>
              <a:defRPr kumimoji="1" sz="3200">
                <a:solidFill>
                  <a:schemeClr val="tx1"/>
                </a:solidFill>
                <a:latin typeface="Calibri" pitchFamily="34" charset="0"/>
                <a:ea typeface="新細明體" pitchFamily="18" charset="-120"/>
              </a:defRPr>
            </a:lvl6pPr>
            <a:lvl7pPr marL="2971800" indent="-228600" fontAlgn="base">
              <a:spcBef>
                <a:spcPct val="0"/>
              </a:spcBef>
              <a:spcAft>
                <a:spcPct val="0"/>
              </a:spcAft>
              <a:defRPr kumimoji="1" sz="3200">
                <a:solidFill>
                  <a:schemeClr val="tx1"/>
                </a:solidFill>
                <a:latin typeface="Calibri" pitchFamily="34" charset="0"/>
                <a:ea typeface="新細明體" pitchFamily="18" charset="-120"/>
              </a:defRPr>
            </a:lvl7pPr>
            <a:lvl8pPr marL="3429000" indent="-228600" fontAlgn="base">
              <a:spcBef>
                <a:spcPct val="0"/>
              </a:spcBef>
              <a:spcAft>
                <a:spcPct val="0"/>
              </a:spcAft>
              <a:defRPr kumimoji="1" sz="3200">
                <a:solidFill>
                  <a:schemeClr val="tx1"/>
                </a:solidFill>
                <a:latin typeface="Calibri" pitchFamily="34" charset="0"/>
                <a:ea typeface="新細明體" pitchFamily="18" charset="-120"/>
              </a:defRPr>
            </a:lvl8pPr>
            <a:lvl9pPr marL="3886200" indent="-228600" fontAlgn="base">
              <a:spcBef>
                <a:spcPct val="0"/>
              </a:spcBef>
              <a:spcAft>
                <a:spcPct val="0"/>
              </a:spcAft>
              <a:defRPr kumimoji="1" sz="3200">
                <a:solidFill>
                  <a:schemeClr val="tx1"/>
                </a:solidFill>
                <a:latin typeface="Calibri" pitchFamily="34" charset="0"/>
                <a:ea typeface="新細明體" pitchFamily="18" charset="-120"/>
              </a:defRPr>
            </a:lvl9pPr>
          </a:lstStyle>
          <a:p>
            <a:pPr>
              <a:lnSpc>
                <a:spcPts val="3200"/>
              </a:lnSpc>
              <a:defRPr/>
            </a:pPr>
            <a:r>
              <a:rPr kumimoji="0" lang="zh-TW" altLang="en-US" sz="2400" dirty="0">
                <a:solidFill>
                  <a:prstClr val="black"/>
                </a:solidFill>
                <a:latin typeface="標楷體" pitchFamily="65" charset="-120"/>
                <a:ea typeface="標楷體" pitchFamily="65" charset="-120"/>
              </a:rPr>
              <a:t>可選擇</a:t>
            </a:r>
            <a:r>
              <a:rPr kumimoji="0" lang="zh-TW" altLang="en-US" sz="2400" dirty="0">
                <a:solidFill>
                  <a:srgbClr val="FFFFFF"/>
                </a:solidFill>
                <a:latin typeface="微軟正黑體" pitchFamily="34" charset="-120"/>
                <a:ea typeface="微軟正黑體" pitchFamily="34" charset="-120"/>
              </a:rPr>
              <a:t> </a:t>
            </a:r>
            <a:endParaRPr kumimoji="0" lang="en-US" altLang="zh-TW" sz="2400" dirty="0">
              <a:solidFill>
                <a:srgbClr val="FFFFFF"/>
              </a:solidFill>
              <a:latin typeface="微軟正黑體" pitchFamily="34" charset="-120"/>
              <a:ea typeface="微軟正黑體" pitchFamily="34" charset="-120"/>
            </a:endParaRPr>
          </a:p>
          <a:p>
            <a:pPr>
              <a:lnSpc>
                <a:spcPts val="3200"/>
              </a:lnSpc>
              <a:defRPr/>
            </a:pPr>
            <a:r>
              <a:rPr kumimoji="0" lang="zh-TW" altLang="en-US" sz="2400" b="1" dirty="0">
                <a:solidFill>
                  <a:prstClr val="white"/>
                </a:solidFill>
                <a:latin typeface="微軟正黑體" pitchFamily="34" charset="-120"/>
                <a:ea typeface="微軟正黑體" pitchFamily="34" charset="-120"/>
              </a:rPr>
              <a:t>雲林縣各高中</a:t>
            </a:r>
            <a:r>
              <a:rPr kumimoji="0" lang="zh-TW" altLang="en-US" sz="2400" b="1" dirty="0" smtClean="0">
                <a:solidFill>
                  <a:prstClr val="white"/>
                </a:solidFill>
                <a:latin typeface="微軟正黑體" pitchFamily="34" charset="-120"/>
                <a:ea typeface="微軟正黑體" pitchFamily="34" charset="-120"/>
              </a:rPr>
              <a:t>職</a:t>
            </a:r>
            <a:endParaRPr kumimoji="0" lang="en-US" altLang="zh-TW" sz="2400" b="1" dirty="0" smtClean="0">
              <a:solidFill>
                <a:prstClr val="white"/>
              </a:solidFill>
              <a:latin typeface="微軟正黑體" pitchFamily="34" charset="-120"/>
              <a:ea typeface="微軟正黑體" pitchFamily="34" charset="-120"/>
            </a:endParaRPr>
          </a:p>
          <a:p>
            <a:pPr>
              <a:lnSpc>
                <a:spcPts val="3200"/>
              </a:lnSpc>
              <a:defRPr/>
            </a:pPr>
            <a:endParaRPr kumimoji="0" lang="en-US" altLang="zh-TW" sz="2400" b="1" dirty="0" smtClean="0">
              <a:solidFill>
                <a:prstClr val="white"/>
              </a:solidFill>
              <a:latin typeface="微軟正黑體" pitchFamily="34" charset="-120"/>
              <a:ea typeface="微軟正黑體" pitchFamily="34" charset="-120"/>
            </a:endParaRPr>
          </a:p>
          <a:p>
            <a:pPr>
              <a:lnSpc>
                <a:spcPts val="3200"/>
              </a:lnSpc>
              <a:defRPr/>
            </a:pPr>
            <a:r>
              <a:rPr kumimoji="0" lang="zh-TW" altLang="en-US" sz="2400" b="1" dirty="0">
                <a:solidFill>
                  <a:prstClr val="white"/>
                </a:solidFill>
                <a:latin typeface="微軟正黑體" pitchFamily="34" charset="-120"/>
                <a:ea typeface="微軟正黑體" pitchFamily="34" charset="-120"/>
              </a:rPr>
              <a:t> </a:t>
            </a:r>
            <a:r>
              <a:rPr kumimoji="0" lang="zh-TW" altLang="en-US" sz="2400" b="1" dirty="0" smtClean="0">
                <a:solidFill>
                  <a:prstClr val="white"/>
                </a:solidFill>
                <a:latin typeface="微軟正黑體" pitchFamily="34" charset="-120"/>
                <a:ea typeface="微軟正黑體" pitchFamily="34" charset="-120"/>
              </a:rPr>
              <a:t>            </a:t>
            </a:r>
            <a:r>
              <a:rPr kumimoji="0" lang="zh-TW" altLang="en-US" sz="4800" b="1" dirty="0" smtClean="0">
                <a:solidFill>
                  <a:srgbClr val="FFFF00"/>
                </a:solidFill>
                <a:latin typeface="微軟正黑體" pitchFamily="34" charset="-120"/>
                <a:ea typeface="微軟正黑體" pitchFamily="34" charset="-120"/>
              </a:rPr>
              <a:t>與</a:t>
            </a:r>
            <a:endParaRPr kumimoji="0" lang="zh-TW" altLang="en-US" sz="4800" b="1" dirty="0">
              <a:solidFill>
                <a:srgbClr val="FFFF00"/>
              </a:solidFill>
              <a:latin typeface="微軟正黑體" pitchFamily="34" charset="-120"/>
              <a:ea typeface="微軟正黑體" pitchFamily="34" charset="-120"/>
            </a:endParaRPr>
          </a:p>
          <a:p>
            <a:pPr>
              <a:lnSpc>
                <a:spcPts val="3200"/>
              </a:lnSpc>
              <a:defRPr/>
            </a:pPr>
            <a:r>
              <a:rPr kumimoji="0" lang="zh-TW" altLang="en-US" sz="1800" b="1" dirty="0" smtClean="0">
                <a:solidFill>
                  <a:prstClr val="black"/>
                </a:solidFill>
                <a:latin typeface="標楷體" pitchFamily="65" charset="-120"/>
                <a:ea typeface="標楷體" pitchFamily="65" charset="-120"/>
              </a:rPr>
              <a:t>嘉義</a:t>
            </a:r>
            <a:r>
              <a:rPr kumimoji="0" lang="zh-TW" altLang="en-US" sz="1800" b="1" dirty="0">
                <a:solidFill>
                  <a:prstClr val="black"/>
                </a:solidFill>
                <a:latin typeface="標楷體" pitchFamily="65" charset="-120"/>
                <a:ea typeface="標楷體" pitchFamily="65" charset="-120"/>
              </a:rPr>
              <a:t>區以下高中</a:t>
            </a:r>
            <a:r>
              <a:rPr kumimoji="0" lang="zh-TW" altLang="en-US" sz="1800" b="1" dirty="0" smtClean="0">
                <a:solidFill>
                  <a:prstClr val="black"/>
                </a:solidFill>
                <a:latin typeface="標楷體" pitchFamily="65" charset="-120"/>
                <a:ea typeface="標楷體" pitchFamily="65" charset="-120"/>
              </a:rPr>
              <a:t>職</a:t>
            </a:r>
            <a:endParaRPr kumimoji="0" lang="en-US" altLang="zh-TW" sz="1800" b="1" dirty="0" smtClean="0">
              <a:solidFill>
                <a:prstClr val="black"/>
              </a:solidFill>
              <a:latin typeface="標楷體" pitchFamily="65" charset="-120"/>
              <a:ea typeface="標楷體" pitchFamily="65" charset="-120"/>
            </a:endParaRPr>
          </a:p>
          <a:p>
            <a:pPr>
              <a:lnSpc>
                <a:spcPts val="3200"/>
              </a:lnSpc>
              <a:defRPr/>
            </a:pPr>
            <a:endParaRPr kumimoji="0" lang="zh-TW" altLang="en-US" sz="1800" b="1" dirty="0">
              <a:solidFill>
                <a:prstClr val="black"/>
              </a:solidFill>
              <a:latin typeface="標楷體" pitchFamily="65" charset="-120"/>
              <a:ea typeface="標楷體" pitchFamily="65" charset="-120"/>
            </a:endParaRPr>
          </a:p>
          <a:p>
            <a:pPr algn="ctr">
              <a:lnSpc>
                <a:spcPts val="3200"/>
              </a:lnSpc>
              <a:defRPr/>
            </a:pPr>
            <a:r>
              <a:rPr kumimoji="0" lang="zh-TW" altLang="en-US" sz="2400" b="1" dirty="0" smtClean="0">
                <a:solidFill>
                  <a:prstClr val="white"/>
                </a:solidFill>
                <a:latin typeface="微軟正黑體" pitchFamily="34" charset="-120"/>
                <a:ea typeface="微軟正黑體" pitchFamily="34" charset="-120"/>
              </a:rPr>
              <a:t>國立民雄</a:t>
            </a:r>
            <a:r>
              <a:rPr kumimoji="0" lang="zh-TW" altLang="en-US" sz="2400" b="1" dirty="0">
                <a:solidFill>
                  <a:prstClr val="white"/>
                </a:solidFill>
                <a:latin typeface="微軟正黑體" pitchFamily="34" charset="-120"/>
                <a:ea typeface="微軟正黑體" pitchFamily="34" charset="-120"/>
              </a:rPr>
              <a:t>農工</a:t>
            </a:r>
          </a:p>
          <a:p>
            <a:pPr algn="ctr">
              <a:lnSpc>
                <a:spcPts val="3200"/>
              </a:lnSpc>
              <a:defRPr/>
            </a:pPr>
            <a:r>
              <a:rPr kumimoji="0" lang="zh-TW" altLang="en-US" sz="2400" b="1" dirty="0" smtClean="0">
                <a:solidFill>
                  <a:prstClr val="white"/>
                </a:solidFill>
                <a:latin typeface="微軟正黑體" pitchFamily="34" charset="-120"/>
                <a:ea typeface="微軟正黑體" pitchFamily="34" charset="-120"/>
              </a:rPr>
              <a:t>私立協</a:t>
            </a:r>
            <a:r>
              <a:rPr kumimoji="0" lang="zh-TW" altLang="en-US" sz="2400" b="1" dirty="0">
                <a:solidFill>
                  <a:prstClr val="white"/>
                </a:solidFill>
                <a:latin typeface="微軟正黑體" pitchFamily="34" charset="-120"/>
                <a:ea typeface="微軟正黑體" pitchFamily="34" charset="-120"/>
              </a:rPr>
              <a:t>志工商</a:t>
            </a:r>
          </a:p>
          <a:p>
            <a:pPr algn="ctr">
              <a:lnSpc>
                <a:spcPts val="3200"/>
              </a:lnSpc>
              <a:defRPr/>
            </a:pPr>
            <a:r>
              <a:rPr kumimoji="0" lang="zh-TW" altLang="en-US" sz="2400" b="1" dirty="0" smtClean="0">
                <a:solidFill>
                  <a:prstClr val="white"/>
                </a:solidFill>
                <a:latin typeface="微軟正黑體" pitchFamily="34" charset="-120"/>
                <a:ea typeface="微軟正黑體" pitchFamily="34" charset="-120"/>
              </a:rPr>
              <a:t>私立協同</a:t>
            </a:r>
            <a:r>
              <a:rPr kumimoji="0" lang="zh-TW" altLang="en-US" sz="2400" b="1" dirty="0">
                <a:solidFill>
                  <a:prstClr val="white"/>
                </a:solidFill>
                <a:latin typeface="微軟正黑體" pitchFamily="34" charset="-120"/>
                <a:ea typeface="微軟正黑體" pitchFamily="34" charset="-120"/>
              </a:rPr>
              <a:t>中學</a:t>
            </a:r>
          </a:p>
          <a:p>
            <a:pPr algn="ctr">
              <a:lnSpc>
                <a:spcPts val="3200"/>
              </a:lnSpc>
              <a:defRPr/>
            </a:pPr>
            <a:r>
              <a:rPr kumimoji="0" lang="zh-TW" altLang="en-US" sz="2400" b="1" dirty="0" smtClean="0">
                <a:solidFill>
                  <a:prstClr val="white"/>
                </a:solidFill>
                <a:latin typeface="微軟正黑體" pitchFamily="34" charset="-120"/>
                <a:ea typeface="微軟正黑體" pitchFamily="34" charset="-120"/>
              </a:rPr>
              <a:t>國立新港</a:t>
            </a:r>
            <a:r>
              <a:rPr kumimoji="0" lang="zh-TW" altLang="en-US" sz="2400" b="1" dirty="0">
                <a:solidFill>
                  <a:prstClr val="white"/>
                </a:solidFill>
                <a:latin typeface="微軟正黑體" pitchFamily="34" charset="-120"/>
                <a:ea typeface="微軟正黑體" pitchFamily="34" charset="-120"/>
              </a:rPr>
              <a:t>藝高</a:t>
            </a:r>
          </a:p>
          <a:p>
            <a:pPr algn="ctr">
              <a:lnSpc>
                <a:spcPts val="3200"/>
              </a:lnSpc>
              <a:defRPr/>
            </a:pPr>
            <a:r>
              <a:rPr kumimoji="0" lang="zh-TW" altLang="en-US" sz="2400" b="1" dirty="0" smtClean="0">
                <a:solidFill>
                  <a:prstClr val="white"/>
                </a:solidFill>
                <a:latin typeface="微軟正黑體" pitchFamily="34" charset="-120"/>
                <a:ea typeface="微軟正黑體" pitchFamily="34" charset="-120"/>
              </a:rPr>
              <a:t>私立同</a:t>
            </a:r>
            <a:r>
              <a:rPr kumimoji="0" lang="zh-TW" altLang="en-US" sz="2400" b="1" dirty="0">
                <a:solidFill>
                  <a:prstClr val="white"/>
                </a:solidFill>
                <a:latin typeface="微軟正黑體" pitchFamily="34" charset="-120"/>
                <a:ea typeface="微軟正黑體" pitchFamily="34" charset="-120"/>
              </a:rPr>
              <a:t>濟中學</a:t>
            </a:r>
          </a:p>
          <a:p>
            <a:pPr algn="ctr">
              <a:lnSpc>
                <a:spcPts val="3200"/>
              </a:lnSpc>
              <a:defRPr/>
            </a:pPr>
            <a:r>
              <a:rPr kumimoji="0" lang="zh-TW" altLang="en-US" sz="2400" b="1" dirty="0" smtClean="0">
                <a:solidFill>
                  <a:prstClr val="white"/>
                </a:solidFill>
                <a:latin typeface="微軟正黑體" pitchFamily="34" charset="-120"/>
                <a:ea typeface="微軟正黑體" pitchFamily="34" charset="-120"/>
              </a:rPr>
              <a:t>國立東</a:t>
            </a:r>
            <a:r>
              <a:rPr kumimoji="0" lang="zh-TW" altLang="en-US" sz="2400" b="1" dirty="0">
                <a:solidFill>
                  <a:prstClr val="white"/>
                </a:solidFill>
                <a:latin typeface="微軟正黑體" pitchFamily="34" charset="-120"/>
                <a:ea typeface="微軟正黑體" pitchFamily="34" charset="-120"/>
              </a:rPr>
              <a:t>石高中</a:t>
            </a:r>
          </a:p>
          <a:p>
            <a:pPr algn="ctr">
              <a:lnSpc>
                <a:spcPts val="3200"/>
              </a:lnSpc>
              <a:defRPr/>
            </a:pPr>
            <a:r>
              <a:rPr kumimoji="0" lang="zh-TW" altLang="en-US" sz="2400" b="1" dirty="0" smtClean="0">
                <a:solidFill>
                  <a:prstClr val="white"/>
                </a:solidFill>
                <a:latin typeface="微軟正黑體" pitchFamily="34" charset="-120"/>
                <a:ea typeface="微軟正黑體" pitchFamily="34" charset="-120"/>
              </a:rPr>
              <a:t>私立弘</a:t>
            </a:r>
            <a:r>
              <a:rPr kumimoji="0" lang="zh-TW" altLang="en-US" sz="2400" b="1" dirty="0">
                <a:solidFill>
                  <a:prstClr val="white"/>
                </a:solidFill>
                <a:latin typeface="微軟正黑體" pitchFamily="34" charset="-120"/>
                <a:ea typeface="微軟正黑體" pitchFamily="34" charset="-120"/>
              </a:rPr>
              <a:t>德工商</a:t>
            </a:r>
            <a:endParaRPr kumimoji="0" lang="zh-TW" altLang="en-US" sz="1800" dirty="0">
              <a:solidFill>
                <a:prstClr val="white"/>
              </a:solidFill>
            </a:endParaRPr>
          </a:p>
        </p:txBody>
      </p:sp>
      <p:sp>
        <p:nvSpPr>
          <p:cNvPr id="6" name="五邊形 5"/>
          <p:cNvSpPr/>
          <p:nvPr/>
        </p:nvSpPr>
        <p:spPr>
          <a:xfrm>
            <a:off x="3938588" y="2579688"/>
            <a:ext cx="1866900" cy="1698625"/>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lvl1pPr>
              <a:defRPr kumimoji="1" sz="3200">
                <a:solidFill>
                  <a:schemeClr val="tx1"/>
                </a:solidFill>
                <a:latin typeface="Calibri" pitchFamily="34" charset="0"/>
                <a:ea typeface="新細明體" pitchFamily="18" charset="-120"/>
              </a:defRPr>
            </a:lvl1pPr>
            <a:lvl2pPr marL="742950" indent="-285750">
              <a:defRPr kumimoji="1" sz="3200">
                <a:solidFill>
                  <a:schemeClr val="tx1"/>
                </a:solidFill>
                <a:latin typeface="Calibri" pitchFamily="34" charset="0"/>
                <a:ea typeface="新細明體" pitchFamily="18" charset="-120"/>
              </a:defRPr>
            </a:lvl2pPr>
            <a:lvl3pPr marL="1143000" indent="-228600">
              <a:defRPr kumimoji="1" sz="3200">
                <a:solidFill>
                  <a:schemeClr val="tx1"/>
                </a:solidFill>
                <a:latin typeface="Calibri" pitchFamily="34" charset="0"/>
                <a:ea typeface="新細明體" pitchFamily="18" charset="-120"/>
              </a:defRPr>
            </a:lvl3pPr>
            <a:lvl4pPr marL="1600200" indent="-228600">
              <a:defRPr kumimoji="1" sz="3200">
                <a:solidFill>
                  <a:schemeClr val="tx1"/>
                </a:solidFill>
                <a:latin typeface="Calibri" pitchFamily="34" charset="0"/>
                <a:ea typeface="新細明體" pitchFamily="18" charset="-120"/>
              </a:defRPr>
            </a:lvl4pPr>
            <a:lvl5pPr marL="2057400" indent="-228600">
              <a:defRPr kumimoji="1" sz="3200">
                <a:solidFill>
                  <a:schemeClr val="tx1"/>
                </a:solidFill>
                <a:latin typeface="Calibri" pitchFamily="34" charset="0"/>
                <a:ea typeface="新細明體" pitchFamily="18" charset="-120"/>
              </a:defRPr>
            </a:lvl5pPr>
            <a:lvl6pPr marL="2514600" indent="-228600" fontAlgn="base">
              <a:spcBef>
                <a:spcPct val="0"/>
              </a:spcBef>
              <a:spcAft>
                <a:spcPct val="0"/>
              </a:spcAft>
              <a:defRPr kumimoji="1" sz="3200">
                <a:solidFill>
                  <a:schemeClr val="tx1"/>
                </a:solidFill>
                <a:latin typeface="Calibri" pitchFamily="34" charset="0"/>
                <a:ea typeface="新細明體" pitchFamily="18" charset="-120"/>
              </a:defRPr>
            </a:lvl6pPr>
            <a:lvl7pPr marL="2971800" indent="-228600" fontAlgn="base">
              <a:spcBef>
                <a:spcPct val="0"/>
              </a:spcBef>
              <a:spcAft>
                <a:spcPct val="0"/>
              </a:spcAft>
              <a:defRPr kumimoji="1" sz="3200">
                <a:solidFill>
                  <a:schemeClr val="tx1"/>
                </a:solidFill>
                <a:latin typeface="Calibri" pitchFamily="34" charset="0"/>
                <a:ea typeface="新細明體" pitchFamily="18" charset="-120"/>
              </a:defRPr>
            </a:lvl7pPr>
            <a:lvl8pPr marL="3429000" indent="-228600" fontAlgn="base">
              <a:spcBef>
                <a:spcPct val="0"/>
              </a:spcBef>
              <a:spcAft>
                <a:spcPct val="0"/>
              </a:spcAft>
              <a:defRPr kumimoji="1" sz="3200">
                <a:solidFill>
                  <a:schemeClr val="tx1"/>
                </a:solidFill>
                <a:latin typeface="Calibri" pitchFamily="34" charset="0"/>
                <a:ea typeface="新細明體" pitchFamily="18" charset="-120"/>
              </a:defRPr>
            </a:lvl8pPr>
            <a:lvl9pPr marL="3886200" indent="-228600" fontAlgn="base">
              <a:spcBef>
                <a:spcPct val="0"/>
              </a:spcBef>
              <a:spcAft>
                <a:spcPct val="0"/>
              </a:spcAft>
              <a:defRPr kumimoji="1" sz="3200">
                <a:solidFill>
                  <a:schemeClr val="tx1"/>
                </a:solidFill>
                <a:latin typeface="Calibri" pitchFamily="34" charset="0"/>
                <a:ea typeface="新細明體" pitchFamily="18" charset="-120"/>
              </a:defRPr>
            </a:lvl9pPr>
          </a:lstStyle>
          <a:p>
            <a:pPr algn="ctr">
              <a:defRPr/>
            </a:pPr>
            <a:r>
              <a:rPr kumimoji="0" lang="zh-TW" altLang="en-US" sz="2800" b="1" dirty="0">
                <a:solidFill>
                  <a:srgbClr val="FFFFFF"/>
                </a:solidFill>
                <a:latin typeface="微軟正黑體" pitchFamily="34" charset="-120"/>
                <a:ea typeface="微軟正黑體" pitchFamily="34" charset="-120"/>
              </a:rPr>
              <a:t>選</a:t>
            </a:r>
            <a:r>
              <a:rPr kumimoji="0" lang="zh-TW" altLang="en-US" sz="2800" b="1" dirty="0" smtClean="0">
                <a:solidFill>
                  <a:srgbClr val="FFFFFF"/>
                </a:solidFill>
                <a:latin typeface="微軟正黑體" pitchFamily="34" charset="-120"/>
                <a:ea typeface="微軟正黑體" pitchFamily="34" charset="-120"/>
              </a:rPr>
              <a:t>擇</a:t>
            </a:r>
            <a:endParaRPr kumimoji="0" lang="en-US" altLang="zh-TW" sz="2800" b="1" dirty="0" smtClean="0">
              <a:solidFill>
                <a:srgbClr val="FFFFFF"/>
              </a:solidFill>
              <a:latin typeface="微軟正黑體" pitchFamily="34" charset="-120"/>
              <a:ea typeface="微軟正黑體" pitchFamily="34" charset="-120"/>
            </a:endParaRPr>
          </a:p>
          <a:p>
            <a:pPr algn="ctr">
              <a:defRPr/>
            </a:pPr>
            <a:r>
              <a:rPr kumimoji="0" lang="zh-TW" altLang="en-US" sz="2800" b="1" dirty="0" smtClean="0">
                <a:solidFill>
                  <a:srgbClr val="F79646">
                    <a:lumMod val="50000"/>
                  </a:srgbClr>
                </a:solidFill>
                <a:latin typeface="微軟正黑體" pitchFamily="34" charset="-120"/>
                <a:ea typeface="微軟正黑體" pitchFamily="34" charset="-120"/>
              </a:rPr>
              <a:t>雲林</a:t>
            </a:r>
            <a:endParaRPr kumimoji="0" lang="en-US" altLang="zh-TW" sz="2800" b="1" dirty="0" smtClean="0">
              <a:solidFill>
                <a:srgbClr val="F79646">
                  <a:lumMod val="50000"/>
                </a:srgbClr>
              </a:solidFill>
              <a:latin typeface="微軟正黑體" pitchFamily="34" charset="-120"/>
              <a:ea typeface="微軟正黑體" pitchFamily="34" charset="-120"/>
            </a:endParaRPr>
          </a:p>
          <a:p>
            <a:pPr algn="ctr">
              <a:defRPr/>
            </a:pPr>
            <a:r>
              <a:rPr kumimoji="0" lang="zh-TW" altLang="en-US" sz="2800" b="1" dirty="0" smtClean="0">
                <a:solidFill>
                  <a:srgbClr val="FFFFFF"/>
                </a:solidFill>
                <a:latin typeface="微軟正黑體" pitchFamily="34" charset="-120"/>
                <a:ea typeface="微軟正黑體" pitchFamily="34" charset="-120"/>
              </a:rPr>
              <a:t>就</a:t>
            </a:r>
            <a:r>
              <a:rPr kumimoji="0" lang="zh-TW" altLang="en-US" sz="2800" b="1" dirty="0">
                <a:solidFill>
                  <a:srgbClr val="FFFFFF"/>
                </a:solidFill>
                <a:latin typeface="微軟正黑體" pitchFamily="34" charset="-120"/>
                <a:ea typeface="微軟正黑體" pitchFamily="34" charset="-120"/>
              </a:rPr>
              <a:t>學區</a:t>
            </a:r>
          </a:p>
        </p:txBody>
      </p:sp>
      <p:sp>
        <p:nvSpPr>
          <p:cNvPr id="8" name="文字方塊 7"/>
          <p:cNvSpPr txBox="1"/>
          <p:nvPr/>
        </p:nvSpPr>
        <p:spPr bwMode="auto">
          <a:xfrm>
            <a:off x="1196610" y="1825777"/>
            <a:ext cx="2442294" cy="4729372"/>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nSpc>
                <a:spcPts val="2800"/>
              </a:lnSpc>
              <a:defRPr/>
            </a:pPr>
            <a:r>
              <a:rPr kumimoji="0" lang="zh-TW" altLang="en-US" sz="2000" b="1" dirty="0">
                <a:solidFill>
                  <a:srgbClr val="FA6BFD"/>
                </a:solidFill>
                <a:latin typeface="微軟正黑體"/>
                <a:ea typeface="微軟正黑體"/>
                <a:cs typeface="微軟正黑體"/>
              </a:rPr>
              <a:t>嘉義縣立大吉國中</a:t>
            </a:r>
            <a:endParaRPr kumimoji="0" lang="en-US" altLang="zh-TW" sz="2000" b="1" dirty="0">
              <a:solidFill>
                <a:srgbClr val="FA6BFD"/>
              </a:solidFill>
              <a:latin typeface="微軟正黑體"/>
              <a:ea typeface="微軟正黑體"/>
              <a:cs typeface="微軟正黑體"/>
            </a:endParaRPr>
          </a:p>
          <a:p>
            <a:pPr>
              <a:lnSpc>
                <a:spcPts val="2800"/>
              </a:lnSpc>
              <a:defRPr/>
            </a:pPr>
            <a:r>
              <a:rPr kumimoji="0" lang="zh-TW" altLang="en-US" sz="2000" b="1" dirty="0">
                <a:solidFill>
                  <a:srgbClr val="FFFFFF"/>
                </a:solidFill>
                <a:latin typeface="微軟正黑體"/>
                <a:ea typeface="微軟正黑體"/>
                <a:cs typeface="微軟正黑體"/>
              </a:rPr>
              <a:t>嘉義縣立六嘉國中</a:t>
            </a:r>
            <a:endParaRPr kumimoji="0" lang="en-US" altLang="zh-TW" sz="2000" b="1" dirty="0">
              <a:solidFill>
                <a:srgbClr val="FFFFFF"/>
              </a:solidFill>
              <a:latin typeface="微軟正黑體"/>
              <a:ea typeface="微軟正黑體"/>
              <a:cs typeface="微軟正黑體"/>
            </a:endParaRPr>
          </a:p>
          <a:p>
            <a:pPr>
              <a:lnSpc>
                <a:spcPts val="2800"/>
              </a:lnSpc>
              <a:defRPr/>
            </a:pPr>
            <a:r>
              <a:rPr kumimoji="0" lang="zh-TW" altLang="en-US" sz="2000" b="1" dirty="0">
                <a:solidFill>
                  <a:srgbClr val="FFFFFF"/>
                </a:solidFill>
                <a:latin typeface="微軟正黑體"/>
                <a:ea typeface="微軟正黑體"/>
                <a:cs typeface="微軟正黑體"/>
              </a:rPr>
              <a:t>嘉義縣立溪口國中</a:t>
            </a:r>
            <a:endParaRPr kumimoji="0" lang="en-US" altLang="zh-TW" sz="2000" b="1" dirty="0">
              <a:solidFill>
                <a:srgbClr val="FFFFFF"/>
              </a:solidFill>
              <a:latin typeface="微軟正黑體"/>
              <a:ea typeface="微軟正黑體"/>
              <a:cs typeface="微軟正黑體"/>
            </a:endParaRPr>
          </a:p>
          <a:p>
            <a:pPr>
              <a:lnSpc>
                <a:spcPts val="2800"/>
              </a:lnSpc>
              <a:defRPr/>
            </a:pPr>
            <a:r>
              <a:rPr kumimoji="0" lang="zh-TW" altLang="en-US" sz="2000" b="1" dirty="0">
                <a:solidFill>
                  <a:srgbClr val="FA6BFD"/>
                </a:solidFill>
                <a:latin typeface="微軟正黑體"/>
                <a:ea typeface="微軟正黑體"/>
                <a:cs typeface="微軟正黑體"/>
              </a:rPr>
              <a:t>嘉義縣立東榮國中</a:t>
            </a:r>
            <a:endParaRPr kumimoji="0" lang="en-US" altLang="zh-TW" sz="2000" b="1" dirty="0">
              <a:solidFill>
                <a:srgbClr val="FA6BFD"/>
              </a:solidFill>
              <a:latin typeface="微軟正黑體"/>
              <a:ea typeface="微軟正黑體"/>
              <a:cs typeface="微軟正黑體"/>
            </a:endParaRPr>
          </a:p>
          <a:p>
            <a:pPr>
              <a:lnSpc>
                <a:spcPts val="2800"/>
              </a:lnSpc>
              <a:defRPr/>
            </a:pPr>
            <a:r>
              <a:rPr kumimoji="0" lang="zh-TW" altLang="en-US" sz="2000" b="1" dirty="0">
                <a:solidFill>
                  <a:srgbClr val="FFFFFF"/>
                </a:solidFill>
                <a:latin typeface="微軟正黑體"/>
                <a:ea typeface="微軟正黑體"/>
                <a:cs typeface="微軟正黑體"/>
              </a:rPr>
              <a:t>嘉義縣立梅山國中</a:t>
            </a:r>
            <a:endParaRPr kumimoji="0" lang="en-US" altLang="zh-TW" sz="2000" b="1" dirty="0">
              <a:solidFill>
                <a:srgbClr val="FFFFFF"/>
              </a:solidFill>
              <a:latin typeface="微軟正黑體"/>
              <a:ea typeface="微軟正黑體"/>
              <a:cs typeface="微軟正黑體"/>
            </a:endParaRPr>
          </a:p>
          <a:p>
            <a:pPr>
              <a:lnSpc>
                <a:spcPts val="2800"/>
              </a:lnSpc>
              <a:defRPr/>
            </a:pPr>
            <a:r>
              <a:rPr kumimoji="0" lang="zh-TW" altLang="en-US" sz="2000" b="1" dirty="0">
                <a:solidFill>
                  <a:schemeClr val="bg1"/>
                </a:solidFill>
                <a:latin typeface="微軟正黑體"/>
                <a:ea typeface="微軟正黑體"/>
                <a:cs typeface="微軟正黑體"/>
              </a:rPr>
              <a:t>嘉義縣立朴子國中</a:t>
            </a:r>
            <a:endParaRPr kumimoji="0" lang="en-US" altLang="zh-TW" sz="2000" b="1" dirty="0">
              <a:solidFill>
                <a:schemeClr val="bg1"/>
              </a:solidFill>
              <a:latin typeface="微軟正黑體"/>
              <a:ea typeface="微軟正黑體"/>
              <a:cs typeface="微軟正黑體"/>
            </a:endParaRPr>
          </a:p>
          <a:p>
            <a:pPr>
              <a:lnSpc>
                <a:spcPts val="2800"/>
              </a:lnSpc>
              <a:defRPr/>
            </a:pPr>
            <a:r>
              <a:rPr kumimoji="0" lang="zh-TW" altLang="en-US" sz="2000" b="1" dirty="0">
                <a:solidFill>
                  <a:srgbClr val="FFFFFF"/>
                </a:solidFill>
                <a:latin typeface="微軟正黑體"/>
                <a:ea typeface="微軟正黑體"/>
                <a:cs typeface="微軟正黑體"/>
              </a:rPr>
              <a:t>嘉義縣立東石國中</a:t>
            </a:r>
            <a:endParaRPr kumimoji="0" lang="en-US" altLang="zh-TW" sz="2000" b="1" dirty="0">
              <a:solidFill>
                <a:srgbClr val="FFFFFF"/>
              </a:solidFill>
              <a:latin typeface="微軟正黑體"/>
              <a:ea typeface="微軟正黑體"/>
              <a:cs typeface="微軟正黑體"/>
            </a:endParaRPr>
          </a:p>
          <a:p>
            <a:pPr>
              <a:lnSpc>
                <a:spcPts val="2800"/>
              </a:lnSpc>
              <a:defRPr/>
            </a:pPr>
            <a:r>
              <a:rPr kumimoji="0" lang="zh-TW" altLang="en-US" sz="2000" b="1" dirty="0">
                <a:solidFill>
                  <a:srgbClr val="FFFFFF"/>
                </a:solidFill>
                <a:latin typeface="微軟正黑體"/>
                <a:ea typeface="微軟正黑體"/>
                <a:cs typeface="微軟正黑體"/>
              </a:rPr>
              <a:t>嘉義縣立過溝國中</a:t>
            </a:r>
            <a:endParaRPr kumimoji="0" lang="en-US" altLang="zh-TW" sz="2000" b="1" dirty="0">
              <a:solidFill>
                <a:srgbClr val="FFFFFF"/>
              </a:solidFill>
              <a:latin typeface="微軟正黑體"/>
              <a:ea typeface="微軟正黑體"/>
              <a:cs typeface="微軟正黑體"/>
            </a:endParaRPr>
          </a:p>
          <a:p>
            <a:pPr>
              <a:lnSpc>
                <a:spcPts val="2800"/>
              </a:lnSpc>
              <a:defRPr/>
            </a:pPr>
            <a:r>
              <a:rPr kumimoji="0" lang="zh-TW" altLang="en-US" sz="2000" b="1" dirty="0">
                <a:solidFill>
                  <a:srgbClr val="FFFFFF"/>
                </a:solidFill>
                <a:latin typeface="微軟正黑體"/>
                <a:ea typeface="微軟正黑體"/>
                <a:cs typeface="微軟正黑體"/>
              </a:rPr>
              <a:t>嘉義縣立大林國中</a:t>
            </a:r>
            <a:endParaRPr kumimoji="0" lang="en-US" altLang="zh-TW" sz="2000" b="1" dirty="0">
              <a:solidFill>
                <a:srgbClr val="FFFFFF"/>
              </a:solidFill>
              <a:latin typeface="微軟正黑體"/>
              <a:ea typeface="微軟正黑體"/>
              <a:cs typeface="微軟正黑體"/>
            </a:endParaRPr>
          </a:p>
          <a:p>
            <a:pPr>
              <a:lnSpc>
                <a:spcPts val="2800"/>
              </a:lnSpc>
              <a:defRPr/>
            </a:pPr>
            <a:r>
              <a:rPr kumimoji="0" lang="zh-TW" altLang="en-US" sz="2000" b="1" dirty="0">
                <a:solidFill>
                  <a:srgbClr val="FFFFFF"/>
                </a:solidFill>
                <a:latin typeface="微軟正黑體"/>
                <a:ea typeface="微軟正黑體"/>
                <a:cs typeface="微軟正黑體"/>
              </a:rPr>
              <a:t>嘉義縣立新港國中</a:t>
            </a:r>
            <a:endParaRPr kumimoji="0" lang="en-US" altLang="zh-TW" sz="2000" b="1" dirty="0">
              <a:solidFill>
                <a:srgbClr val="FFFFFF"/>
              </a:solidFill>
              <a:latin typeface="微軟正黑體"/>
              <a:ea typeface="微軟正黑體"/>
              <a:cs typeface="微軟正黑體"/>
            </a:endParaRPr>
          </a:p>
          <a:p>
            <a:pPr>
              <a:lnSpc>
                <a:spcPts val="2800"/>
              </a:lnSpc>
              <a:defRPr/>
            </a:pPr>
            <a:r>
              <a:rPr kumimoji="0" lang="zh-TW" altLang="en-US" sz="2000" b="1" dirty="0">
                <a:solidFill>
                  <a:srgbClr val="FFFFFF"/>
                </a:solidFill>
                <a:latin typeface="微軟正黑體"/>
                <a:ea typeface="微軟正黑體"/>
                <a:cs typeface="微軟正黑體"/>
              </a:rPr>
              <a:t>嘉義縣立民雄國中</a:t>
            </a:r>
          </a:p>
          <a:p>
            <a:pPr>
              <a:lnSpc>
                <a:spcPts val="2800"/>
              </a:lnSpc>
              <a:defRPr/>
            </a:pPr>
            <a:r>
              <a:rPr kumimoji="0" lang="zh-TW" altLang="en-US" sz="2000" b="1" dirty="0">
                <a:solidFill>
                  <a:srgbClr val="FFFFFF"/>
                </a:solidFill>
                <a:latin typeface="微軟正黑體"/>
                <a:ea typeface="微軟正黑體"/>
                <a:cs typeface="微軟正黑體"/>
              </a:rPr>
              <a:t>同濟高中附設國中</a:t>
            </a:r>
            <a:endParaRPr kumimoji="0" lang="en-US" altLang="zh-TW" sz="2000" b="1" dirty="0">
              <a:solidFill>
                <a:srgbClr val="FFFFFF"/>
              </a:solidFill>
              <a:latin typeface="微軟正黑體"/>
              <a:ea typeface="微軟正黑體"/>
              <a:cs typeface="微軟正黑體"/>
            </a:endParaRPr>
          </a:p>
          <a:p>
            <a:pPr>
              <a:lnSpc>
                <a:spcPts val="2800"/>
              </a:lnSpc>
              <a:defRPr/>
            </a:pPr>
            <a:r>
              <a:rPr kumimoji="0" lang="zh-TW" altLang="en-US" sz="2000" b="1" dirty="0">
                <a:solidFill>
                  <a:srgbClr val="FFFFFF"/>
                </a:solidFill>
                <a:latin typeface="微軟正黑體"/>
                <a:ea typeface="微軟正黑體"/>
                <a:cs typeface="微軟正黑體"/>
              </a:rPr>
              <a:t>協同高中附設國中</a:t>
            </a:r>
            <a:endParaRPr kumimoji="0" lang="en-US" altLang="zh-TW" sz="2000" b="1" dirty="0">
              <a:solidFill>
                <a:srgbClr val="FFFFFF"/>
              </a:solidFill>
              <a:latin typeface="微軟正黑體"/>
              <a:ea typeface="微軟正黑體"/>
              <a:cs typeface="微軟正黑體"/>
            </a:endParaRPr>
          </a:p>
        </p:txBody>
      </p:sp>
      <p:sp>
        <p:nvSpPr>
          <p:cNvPr id="11" name="流程圖: 換頁接點 10"/>
          <p:cNvSpPr/>
          <p:nvPr/>
        </p:nvSpPr>
        <p:spPr>
          <a:xfrm>
            <a:off x="1331640" y="1120774"/>
            <a:ext cx="2088232" cy="669925"/>
          </a:xfrm>
          <a:prstGeom prst="flowChartOffpageConnector">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kumimoji="0" lang="zh-TW" altLang="en-US" sz="2400" b="1" dirty="0">
                <a:solidFill>
                  <a:prstClr val="white"/>
                </a:solidFill>
                <a:latin typeface="微軟正黑體" panose="020B0604030504040204" pitchFamily="34" charset="-120"/>
                <a:ea typeface="微軟正黑體" panose="020B0604030504040204" pitchFamily="34" charset="-120"/>
              </a:rPr>
              <a:t>嘉義縣國中</a:t>
            </a:r>
          </a:p>
        </p:txBody>
      </p:sp>
      <p:sp>
        <p:nvSpPr>
          <p:cNvPr id="7" name="Line 13"/>
          <p:cNvSpPr>
            <a:spLocks noChangeShapeType="1"/>
          </p:cNvSpPr>
          <p:nvPr/>
        </p:nvSpPr>
        <p:spPr bwMode="auto">
          <a:xfrm>
            <a:off x="4529369" y="4437112"/>
            <a:ext cx="0" cy="719137"/>
          </a:xfrm>
          <a:prstGeom prst="line">
            <a:avLst/>
          </a:prstGeom>
          <a:noFill/>
          <a:ln w="63500">
            <a:solidFill>
              <a:schemeClr val="tx1"/>
            </a:solidFill>
            <a:round/>
            <a:headEnd/>
            <a:tailEnd type="triangle" w="med" len="med"/>
          </a:ln>
          <a:effectLst>
            <a:prstShdw prst="shdw17" dist="17961" dir="2700000">
              <a:schemeClr val="tx1">
                <a:gamma/>
                <a:shade val="60000"/>
                <a:invGamma/>
                <a:alpha val="50000"/>
              </a:schemeClr>
            </a:prstShdw>
          </a:effectLst>
        </p:spPr>
        <p:txBody>
          <a:bodyPr/>
          <a:lstStyle/>
          <a:p>
            <a:pPr>
              <a:defRPr/>
            </a:pPr>
            <a:endParaRPr lang="zh-TW" altLang="en-US"/>
          </a:p>
        </p:txBody>
      </p:sp>
      <p:sp>
        <p:nvSpPr>
          <p:cNvPr id="9" name="Rectangle 14"/>
          <p:cNvSpPr>
            <a:spLocks noChangeArrowheads="1"/>
          </p:cNvSpPr>
          <p:nvPr/>
        </p:nvSpPr>
        <p:spPr bwMode="auto">
          <a:xfrm>
            <a:off x="3953106" y="5225379"/>
            <a:ext cx="1800225" cy="576262"/>
          </a:xfrm>
          <a:prstGeom prst="rect">
            <a:avLst/>
          </a:prstGeom>
          <a:solidFill>
            <a:srgbClr val="00CC00"/>
          </a:solidFill>
          <a:ln w="9525">
            <a:noFill/>
            <a:miter lim="800000"/>
            <a:headEnd/>
            <a:tailEnd/>
          </a:ln>
          <a:effectLst>
            <a:prstShdw prst="shdw17" dist="17961" dir="2700000">
              <a:srgbClr val="007A00">
                <a:alpha val="50000"/>
              </a:srgbClr>
            </a:prstShdw>
          </a:effectLst>
        </p:spPr>
        <p:txBody>
          <a:bodyPr wrap="none" anchor="ctr"/>
          <a:lstStyle/>
          <a:p>
            <a:pPr algn="ctr"/>
            <a:r>
              <a:rPr lang="zh-TW" altLang="en-US" sz="1600" dirty="0" smtClean="0"/>
              <a:t>依雲林區</a:t>
            </a:r>
            <a:r>
              <a:rPr lang="zh-TW" altLang="en-US" sz="1600" dirty="0"/>
              <a:t>入學方式</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p:cNvSpPr>
          <p:nvPr/>
        </p:nvSpPr>
        <p:spPr bwMode="auto">
          <a:xfrm>
            <a:off x="1476375" y="260350"/>
            <a:ext cx="4789488" cy="854075"/>
          </a:xfrm>
          <a:prstGeom prst="rect">
            <a:avLst/>
          </a:prstGeom>
          <a:noFill/>
          <a:ln w="9525">
            <a:noFill/>
            <a:miter lim="800000"/>
            <a:headEnd/>
            <a:tailEnd/>
          </a:ln>
        </p:spPr>
        <p:txBody>
          <a:bodyPr anchor="ctr"/>
          <a:lstStyle/>
          <a:p>
            <a:pPr algn="ctr" eaLnBrk="0" hangingPunct="0"/>
            <a:r>
              <a:rPr kumimoji="0" lang="zh-TW" altLang="en-US" sz="4800" dirty="0">
                <a:latin typeface="標楷體" panose="03000509000000000000" pitchFamily="65" charset="-120"/>
                <a:ea typeface="標楷體" panose="03000509000000000000" pitchFamily="65" charset="-120"/>
              </a:rPr>
              <a:t>自我簡介</a:t>
            </a:r>
            <a:endParaRPr kumimoji="0" lang="zh-TW" altLang="en-US" sz="4400" dirty="0">
              <a:solidFill>
                <a:schemeClr val="tx2"/>
              </a:solidFill>
              <a:latin typeface="標楷體" panose="03000509000000000000" pitchFamily="65" charset="-120"/>
              <a:ea typeface="標楷體" panose="03000509000000000000" pitchFamily="65" charset="-120"/>
            </a:endParaRPr>
          </a:p>
        </p:txBody>
      </p:sp>
      <p:sp>
        <p:nvSpPr>
          <p:cNvPr id="118786" name="Rectangle 3"/>
          <p:cNvSpPr>
            <a:spLocks/>
          </p:cNvSpPr>
          <p:nvPr/>
        </p:nvSpPr>
        <p:spPr bwMode="auto">
          <a:xfrm>
            <a:off x="395536" y="1052736"/>
            <a:ext cx="8569325" cy="5661025"/>
          </a:xfrm>
          <a:prstGeom prst="rect">
            <a:avLst/>
          </a:prstGeom>
          <a:noFill/>
          <a:ln w="9525">
            <a:noFill/>
            <a:miter lim="800000"/>
            <a:headEnd/>
            <a:tailEnd/>
          </a:ln>
        </p:spPr>
        <p:txBody>
          <a:bodyPr/>
          <a:lstStyle/>
          <a:p>
            <a:pPr marL="342900" indent="-342900" eaLnBrk="0" hangingPunct="0">
              <a:spcBef>
                <a:spcPct val="20000"/>
              </a:spcBef>
              <a:buClr>
                <a:schemeClr val="tx1"/>
              </a:buClr>
              <a:buSzPts val="3200"/>
              <a:buFontTx/>
              <a:buChar char="•"/>
            </a:pPr>
            <a:r>
              <a:rPr kumimoji="0" lang="zh-TW" altLang="en-US" dirty="0">
                <a:latin typeface="標楷體" pitchFamily="65" charset="-120"/>
                <a:ea typeface="標楷體" panose="03000509000000000000" pitchFamily="65" charset="-120"/>
              </a:rPr>
              <a:t>從事教職滿</a:t>
            </a:r>
            <a:r>
              <a:rPr kumimoji="0" lang="zh-TW" altLang="en-US" dirty="0" smtClean="0">
                <a:latin typeface="標楷體" pitchFamily="65" charset="-120"/>
                <a:ea typeface="標楷體" panose="03000509000000000000" pitchFamily="65" charset="-120"/>
              </a:rPr>
              <a:t>二十七年</a:t>
            </a:r>
            <a:r>
              <a:rPr kumimoji="0" lang="zh-TW" altLang="en-US" dirty="0">
                <a:latin typeface="標楷體" pitchFamily="65" charset="-120"/>
                <a:ea typeface="標楷體" panose="03000509000000000000" pitchFamily="65" charset="-120"/>
              </a:rPr>
              <a:t>。</a:t>
            </a:r>
          </a:p>
          <a:p>
            <a:pPr marL="342900" indent="-342900" eaLnBrk="0" hangingPunct="0">
              <a:spcBef>
                <a:spcPct val="20000"/>
              </a:spcBef>
              <a:buClr>
                <a:schemeClr val="tx1"/>
              </a:buClr>
              <a:buSzPts val="3200"/>
              <a:buFontTx/>
              <a:buChar char="•"/>
            </a:pPr>
            <a:r>
              <a:rPr kumimoji="0" lang="zh-TW" altLang="en-US" dirty="0">
                <a:latin typeface="標楷體" pitchFamily="65" charset="-120"/>
                <a:ea typeface="標楷體" panose="03000509000000000000" pitchFamily="65" charset="-120"/>
              </a:rPr>
              <a:t>擔任過專任教師、導師、組長、主任。</a:t>
            </a:r>
          </a:p>
          <a:p>
            <a:pPr marL="342900" indent="-342900" eaLnBrk="0" hangingPunct="0">
              <a:spcBef>
                <a:spcPct val="20000"/>
              </a:spcBef>
              <a:buClr>
                <a:schemeClr val="tx1"/>
              </a:buClr>
              <a:buSzPts val="3200"/>
              <a:buFontTx/>
              <a:buChar char="•"/>
            </a:pPr>
            <a:r>
              <a:rPr kumimoji="0" lang="zh-TW" altLang="en-US" dirty="0">
                <a:latin typeface="標楷體" pitchFamily="65" charset="-120"/>
                <a:ea typeface="標楷體" panose="03000509000000000000" pitchFamily="65" charset="-120"/>
              </a:rPr>
              <a:t>擔任主任</a:t>
            </a:r>
            <a:r>
              <a:rPr kumimoji="0" lang="en-US" altLang="zh-TW" dirty="0">
                <a:latin typeface="標楷體" pitchFamily="65" charset="-120"/>
                <a:ea typeface="標楷體" panose="03000509000000000000" pitchFamily="65" charset="-120"/>
              </a:rPr>
              <a:t>9</a:t>
            </a:r>
            <a:r>
              <a:rPr kumimoji="0" lang="zh-TW" altLang="en-US" dirty="0">
                <a:latin typeface="標楷體" pitchFamily="65" charset="-120"/>
                <a:ea typeface="標楷體" panose="03000509000000000000" pitchFamily="65" charset="-120"/>
              </a:rPr>
              <a:t>年半－</a:t>
            </a:r>
          </a:p>
          <a:p>
            <a:pPr marL="342900" indent="-342900" eaLnBrk="0" hangingPunct="0">
              <a:spcBef>
                <a:spcPct val="20000"/>
              </a:spcBef>
            </a:pPr>
            <a:r>
              <a:rPr kumimoji="0" lang="zh-TW" altLang="en-US" dirty="0">
                <a:latin typeface="標楷體" pitchFamily="65" charset="-120"/>
                <a:ea typeface="標楷體" panose="03000509000000000000" pitchFamily="65" charset="-120"/>
              </a:rPr>
              <a:t>   訓導</a:t>
            </a:r>
            <a:r>
              <a:rPr kumimoji="0" lang="en-US" altLang="zh-TW" dirty="0">
                <a:latin typeface="標楷體" pitchFamily="65" charset="-120"/>
                <a:ea typeface="標楷體" panose="03000509000000000000" pitchFamily="65" charset="-120"/>
              </a:rPr>
              <a:t>4</a:t>
            </a:r>
            <a:r>
              <a:rPr kumimoji="0" lang="zh-TW" altLang="en-US" dirty="0">
                <a:latin typeface="標楷體" pitchFamily="65" charset="-120"/>
                <a:ea typeface="標楷體" panose="03000509000000000000" pitchFamily="65" charset="-120"/>
              </a:rPr>
              <a:t>年半、輔導</a:t>
            </a:r>
            <a:r>
              <a:rPr kumimoji="0" lang="en-US" altLang="zh-TW" dirty="0">
                <a:latin typeface="標楷體" pitchFamily="65" charset="-120"/>
                <a:ea typeface="標楷體" panose="03000509000000000000" pitchFamily="65" charset="-120"/>
              </a:rPr>
              <a:t>2</a:t>
            </a:r>
            <a:r>
              <a:rPr kumimoji="0" lang="zh-TW" altLang="en-US" dirty="0">
                <a:latin typeface="標楷體" pitchFamily="65" charset="-120"/>
                <a:ea typeface="標楷體" panose="03000509000000000000" pitchFamily="65" charset="-120"/>
              </a:rPr>
              <a:t>年、總務</a:t>
            </a:r>
            <a:r>
              <a:rPr kumimoji="0" lang="en-US" altLang="zh-TW" dirty="0">
                <a:latin typeface="標楷體" pitchFamily="65" charset="-120"/>
                <a:ea typeface="標楷體" panose="03000509000000000000" pitchFamily="65" charset="-120"/>
              </a:rPr>
              <a:t>1</a:t>
            </a:r>
            <a:r>
              <a:rPr kumimoji="0" lang="zh-TW" altLang="en-US" dirty="0">
                <a:latin typeface="標楷體" pitchFamily="65" charset="-120"/>
                <a:ea typeface="標楷體" panose="03000509000000000000" pitchFamily="65" charset="-120"/>
              </a:rPr>
              <a:t>年、教務</a:t>
            </a:r>
            <a:r>
              <a:rPr kumimoji="0" lang="en-US" altLang="zh-TW" dirty="0">
                <a:latin typeface="標楷體" pitchFamily="65" charset="-120"/>
                <a:ea typeface="標楷體" panose="03000509000000000000" pitchFamily="65" charset="-120"/>
              </a:rPr>
              <a:t>2</a:t>
            </a:r>
            <a:r>
              <a:rPr kumimoji="0" lang="zh-TW" altLang="en-US" dirty="0">
                <a:latin typeface="標楷體" pitchFamily="65" charset="-120"/>
                <a:ea typeface="標楷體" panose="03000509000000000000" pitchFamily="65" charset="-120"/>
              </a:rPr>
              <a:t>年。</a:t>
            </a:r>
          </a:p>
          <a:p>
            <a:pPr marL="342900" indent="-342900" eaLnBrk="0" hangingPunct="0">
              <a:spcBef>
                <a:spcPct val="20000"/>
              </a:spcBef>
              <a:buClr>
                <a:schemeClr val="tx1"/>
              </a:buClr>
              <a:buSzPts val="3200"/>
              <a:buFontTx/>
              <a:buChar char="•"/>
            </a:pPr>
            <a:r>
              <a:rPr kumimoji="0" lang="zh-TW" altLang="en-US" dirty="0">
                <a:latin typeface="標楷體" pitchFamily="65" charset="-120"/>
                <a:ea typeface="標楷體" panose="03000509000000000000" pitchFamily="65" charset="-120"/>
              </a:rPr>
              <a:t>學校教師會會長</a:t>
            </a:r>
            <a:r>
              <a:rPr kumimoji="0" lang="en-US" altLang="zh-TW" dirty="0">
                <a:latin typeface="標楷體" pitchFamily="65" charset="-120"/>
                <a:ea typeface="標楷體" panose="03000509000000000000" pitchFamily="65" charset="-120"/>
              </a:rPr>
              <a:t>.</a:t>
            </a:r>
            <a:r>
              <a:rPr kumimoji="0" lang="zh-TW" altLang="en-US" dirty="0">
                <a:latin typeface="標楷體" pitchFamily="65" charset="-120"/>
                <a:ea typeface="標楷體" panose="03000509000000000000" pitchFamily="65" charset="-120"/>
              </a:rPr>
              <a:t>午餐執秘</a:t>
            </a:r>
            <a:r>
              <a:rPr kumimoji="0" lang="en-US" altLang="zh-TW" dirty="0">
                <a:latin typeface="標楷體" pitchFamily="65" charset="-120"/>
                <a:ea typeface="標楷體" panose="03000509000000000000" pitchFamily="65" charset="-120"/>
              </a:rPr>
              <a:t>.</a:t>
            </a:r>
            <a:r>
              <a:rPr kumimoji="0" lang="zh-TW" altLang="en-US" dirty="0">
                <a:latin typeface="標楷體" pitchFamily="65" charset="-120"/>
                <a:ea typeface="標楷體" panose="03000509000000000000" pitchFamily="65" charset="-120"/>
              </a:rPr>
              <a:t>鄉教育會總幹事、理事</a:t>
            </a:r>
            <a:r>
              <a:rPr kumimoji="0" lang="en-US" altLang="zh-TW" dirty="0">
                <a:latin typeface="標楷體" pitchFamily="65" charset="-120"/>
                <a:ea typeface="標楷體" panose="03000509000000000000" pitchFamily="65" charset="-120"/>
              </a:rPr>
              <a:t>.</a:t>
            </a:r>
            <a:r>
              <a:rPr kumimoji="0" lang="zh-TW" altLang="en-US" dirty="0">
                <a:latin typeface="標楷體" pitchFamily="65" charset="-120"/>
                <a:ea typeface="標楷體" panose="03000509000000000000" pitchFamily="65" charset="-120"/>
              </a:rPr>
              <a:t>合作社理、監事、主席</a:t>
            </a:r>
            <a:r>
              <a:rPr kumimoji="0" lang="en-US" altLang="zh-TW" dirty="0">
                <a:latin typeface="標楷體" pitchFamily="65" charset="-120"/>
                <a:ea typeface="標楷體" panose="03000509000000000000" pitchFamily="65" charset="-120"/>
              </a:rPr>
              <a:t>.</a:t>
            </a:r>
            <a:r>
              <a:rPr kumimoji="0" lang="zh-TW" altLang="en-US" dirty="0">
                <a:latin typeface="標楷體" pitchFamily="65" charset="-120"/>
                <a:ea typeface="標楷體" panose="03000509000000000000" pitchFamily="65" charset="-120"/>
              </a:rPr>
              <a:t>學校文教基金會總幹事 。</a:t>
            </a:r>
          </a:p>
          <a:p>
            <a:pPr marL="342900" indent="-342900" eaLnBrk="0" hangingPunct="0">
              <a:spcBef>
                <a:spcPct val="20000"/>
              </a:spcBef>
              <a:buClr>
                <a:schemeClr val="tx1"/>
              </a:buClr>
              <a:buSzPts val="3200"/>
              <a:buFontTx/>
              <a:buChar char="•"/>
            </a:pPr>
            <a:r>
              <a:rPr kumimoji="0" lang="zh-TW" altLang="en-US" dirty="0">
                <a:latin typeface="標楷體" pitchFamily="65" charset="-120"/>
                <a:ea typeface="標楷體" panose="03000509000000000000" pitchFamily="65" charset="-120"/>
              </a:rPr>
              <a:t>嘉義縣政府教育處處長秘書二年</a:t>
            </a:r>
            <a:r>
              <a:rPr kumimoji="0" lang="zh-TW" altLang="en-US" dirty="0" smtClean="0">
                <a:latin typeface="標楷體" panose="03000509000000000000" pitchFamily="65" charset="-120"/>
                <a:ea typeface="標楷體" panose="03000509000000000000" pitchFamily="65" charset="-120"/>
              </a:rPr>
              <a:t>。</a:t>
            </a:r>
            <a:endParaRPr kumimoji="0" lang="en-US" altLang="zh-TW" dirty="0" smtClean="0">
              <a:latin typeface="標楷體" panose="03000509000000000000" pitchFamily="65" charset="-120"/>
              <a:ea typeface="標楷體" panose="03000509000000000000" pitchFamily="65" charset="-120"/>
            </a:endParaRPr>
          </a:p>
          <a:p>
            <a:pPr marL="342900" indent="-342900" eaLnBrk="0" hangingPunct="0">
              <a:spcBef>
                <a:spcPct val="20000"/>
              </a:spcBef>
              <a:buClr>
                <a:schemeClr val="tx1"/>
              </a:buClr>
              <a:buSzPts val="3200"/>
              <a:buFontTx/>
              <a:buChar char="•"/>
            </a:pPr>
            <a:r>
              <a:rPr kumimoji="0" lang="zh-TW" altLang="en-US" dirty="0" smtClean="0">
                <a:latin typeface="標楷體" panose="03000509000000000000" pitchFamily="65" charset="-120"/>
                <a:ea typeface="標楷體" panose="03000509000000000000" pitchFamily="65" charset="-120"/>
              </a:rPr>
              <a:t>大埔國中校長三年</a:t>
            </a:r>
            <a:r>
              <a:rPr kumimoji="0" lang="en-US" altLang="zh-TW" dirty="0" smtClean="0">
                <a:latin typeface="標楷體" panose="03000509000000000000" pitchFamily="65" charset="-120"/>
                <a:ea typeface="標楷體" panose="03000509000000000000" pitchFamily="65" charset="-120"/>
              </a:rPr>
              <a:t>〈102.8-105.7〉</a:t>
            </a:r>
            <a:endParaRPr kumimoji="0" lang="zh-TW" altLang="en-US" dirty="0">
              <a:latin typeface="標楷體" panose="03000509000000000000" pitchFamily="65" charset="-120"/>
              <a:ea typeface="標楷體" panose="03000509000000000000" pitchFamily="65" charset="-120"/>
            </a:endParaRPr>
          </a:p>
          <a:p>
            <a:pPr marL="342900" indent="-342900" eaLnBrk="0" hangingPunct="0">
              <a:spcBef>
                <a:spcPct val="20000"/>
              </a:spcBef>
            </a:pPr>
            <a:r>
              <a:rPr kumimoji="0" lang="zh-TW" altLang="en-US" b="1" dirty="0">
                <a:solidFill>
                  <a:srgbClr val="FF66FF"/>
                </a:solidFill>
                <a:latin typeface="標楷體" pitchFamily="65" charset="-120"/>
                <a:ea typeface="標楷體" panose="03000509000000000000" pitchFamily="65" charset="-120"/>
              </a:rPr>
              <a:t>   </a:t>
            </a:r>
            <a:r>
              <a:rPr kumimoji="0" lang="zh-TW" altLang="zh-TW" b="1" dirty="0">
                <a:solidFill>
                  <a:srgbClr val="0000FF"/>
                </a:solidFill>
                <a:latin typeface="標楷體" pitchFamily="65" charset="-120"/>
                <a:ea typeface="標楷體" panose="03000509000000000000" pitchFamily="65" charset="-120"/>
              </a:rPr>
              <a:t>現任</a:t>
            </a:r>
            <a:r>
              <a:rPr kumimoji="0" lang="zh-TW" altLang="zh-TW" b="1" dirty="0" smtClean="0">
                <a:solidFill>
                  <a:srgbClr val="0000FF"/>
                </a:solidFill>
                <a:latin typeface="標楷體" pitchFamily="65" charset="-120"/>
                <a:ea typeface="標楷體" panose="03000509000000000000" pitchFamily="65" charset="-120"/>
              </a:rPr>
              <a:t>－</a:t>
            </a:r>
            <a:r>
              <a:rPr kumimoji="0" lang="zh-TW" altLang="en-US" b="1" dirty="0" smtClean="0">
                <a:solidFill>
                  <a:srgbClr val="0000FF"/>
                </a:solidFill>
                <a:latin typeface="標楷體" pitchFamily="65" charset="-120"/>
                <a:ea typeface="標楷體" panose="03000509000000000000" pitchFamily="65" charset="-120"/>
              </a:rPr>
              <a:t>水上</a:t>
            </a:r>
            <a:r>
              <a:rPr kumimoji="0" lang="zh-TW" altLang="zh-TW" b="1" dirty="0" smtClean="0">
                <a:solidFill>
                  <a:srgbClr val="0000FF"/>
                </a:solidFill>
                <a:latin typeface="標楷體" pitchFamily="65" charset="-120"/>
                <a:ea typeface="標楷體" panose="03000509000000000000" pitchFamily="65" charset="-120"/>
              </a:rPr>
              <a:t>國中</a:t>
            </a:r>
            <a:r>
              <a:rPr kumimoji="0" lang="zh-TW" altLang="zh-TW" b="1" dirty="0">
                <a:solidFill>
                  <a:srgbClr val="0000FF"/>
                </a:solidFill>
                <a:latin typeface="標楷體" pitchFamily="65" charset="-120"/>
                <a:ea typeface="標楷體" panose="03000509000000000000" pitchFamily="65" charset="-120"/>
              </a:rPr>
              <a:t>校長</a:t>
            </a:r>
            <a:r>
              <a:rPr kumimoji="0" lang="zh-TW" altLang="en-US" b="1" dirty="0">
                <a:solidFill>
                  <a:srgbClr val="0000FF"/>
                </a:solidFill>
                <a:latin typeface="標楷體" pitchFamily="65" charset="-120"/>
                <a:ea typeface="標楷體" panose="03000509000000000000" pitchFamily="65" charset="-120"/>
              </a:rPr>
              <a:t>（</a:t>
            </a:r>
            <a:r>
              <a:rPr kumimoji="0" lang="en-US" altLang="zh-TW" b="1" dirty="0" smtClean="0">
                <a:solidFill>
                  <a:srgbClr val="0000FF"/>
                </a:solidFill>
                <a:latin typeface="標楷體" pitchFamily="65" charset="-120"/>
                <a:ea typeface="標楷體" panose="03000509000000000000" pitchFamily="65" charset="-120"/>
              </a:rPr>
              <a:t>105.8~</a:t>
            </a:r>
            <a:r>
              <a:rPr kumimoji="0" lang="zh-TW" altLang="en-US" b="1" dirty="0" smtClean="0">
                <a:solidFill>
                  <a:srgbClr val="0000FF"/>
                </a:solidFill>
                <a:latin typeface="標楷體" pitchFamily="65" charset="-120"/>
                <a:ea typeface="標楷體" panose="03000509000000000000" pitchFamily="65" charset="-120"/>
              </a:rPr>
              <a:t>） </a:t>
            </a:r>
            <a:r>
              <a:rPr kumimoji="0" lang="zh-TW" altLang="zh-TW" b="1" dirty="0" smtClean="0">
                <a:solidFill>
                  <a:srgbClr val="0000FF"/>
                </a:solidFill>
                <a:latin typeface="標楷體" panose="03000509000000000000" pitchFamily="65" charset="-120"/>
                <a:ea typeface="標楷體" panose="03000509000000000000" pitchFamily="65" charset="-120"/>
              </a:rPr>
              <a:t>。</a:t>
            </a:r>
            <a:endParaRPr kumimoji="0"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73270842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8786">
                                            <p:txEl>
                                              <p:pRg st="0" end="0"/>
                                            </p:txEl>
                                          </p:spTgt>
                                        </p:tgtEl>
                                        <p:attrNameLst>
                                          <p:attrName>style.visibility</p:attrName>
                                        </p:attrNameLst>
                                      </p:cBhvr>
                                      <p:to>
                                        <p:strVal val="visible"/>
                                      </p:to>
                                    </p:set>
                                    <p:anim calcmode="lin" valueType="num">
                                      <p:cBhvr additive="base">
                                        <p:cTn id="7" dur="2000" fill="hold"/>
                                        <p:tgtEl>
                                          <p:spTgt spid="118786">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1878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18786">
                                            <p:txEl>
                                              <p:pRg st="1" end="1"/>
                                            </p:txEl>
                                          </p:spTgt>
                                        </p:tgtEl>
                                        <p:attrNameLst>
                                          <p:attrName>style.visibility</p:attrName>
                                        </p:attrNameLst>
                                      </p:cBhvr>
                                      <p:to>
                                        <p:strVal val="visible"/>
                                      </p:to>
                                    </p:set>
                                    <p:anim calcmode="lin" valueType="num">
                                      <p:cBhvr additive="base">
                                        <p:cTn id="13" dur="2000" fill="hold"/>
                                        <p:tgtEl>
                                          <p:spTgt spid="118786">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1878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18786">
                                            <p:txEl>
                                              <p:pRg st="2" end="2"/>
                                            </p:txEl>
                                          </p:spTgt>
                                        </p:tgtEl>
                                        <p:attrNameLst>
                                          <p:attrName>style.visibility</p:attrName>
                                        </p:attrNameLst>
                                      </p:cBhvr>
                                      <p:to>
                                        <p:strVal val="visible"/>
                                      </p:to>
                                    </p:set>
                                    <p:animEffect transition="in" filter="checkerboard(across)">
                                      <p:cBhvr>
                                        <p:cTn id="19" dur="2000"/>
                                        <p:tgtEl>
                                          <p:spTgt spid="118786">
                                            <p:txEl>
                                              <p:pRg st="2" end="2"/>
                                            </p:txEl>
                                          </p:spTgt>
                                        </p:tgtEl>
                                      </p:cBhvr>
                                    </p:animEffect>
                                  </p:childTnLst>
                                </p:cTn>
                              </p:par>
                              <p:par>
                                <p:cTn id="20" presetID="5" presetClass="entr" presetSubtype="10" fill="hold" nodeType="withEffect">
                                  <p:stCondLst>
                                    <p:cond delay="0"/>
                                  </p:stCondLst>
                                  <p:childTnLst>
                                    <p:set>
                                      <p:cBhvr>
                                        <p:cTn id="21" dur="1" fill="hold">
                                          <p:stCondLst>
                                            <p:cond delay="0"/>
                                          </p:stCondLst>
                                        </p:cTn>
                                        <p:tgtEl>
                                          <p:spTgt spid="118786">
                                            <p:txEl>
                                              <p:pRg st="3" end="3"/>
                                            </p:txEl>
                                          </p:spTgt>
                                        </p:tgtEl>
                                        <p:attrNameLst>
                                          <p:attrName>style.visibility</p:attrName>
                                        </p:attrNameLst>
                                      </p:cBhvr>
                                      <p:to>
                                        <p:strVal val="visible"/>
                                      </p:to>
                                    </p:set>
                                    <p:animEffect transition="in" filter="checkerboard(across)">
                                      <p:cBhvr>
                                        <p:cTn id="22" dur="2000"/>
                                        <p:tgtEl>
                                          <p:spTgt spid="11878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118786">
                                            <p:txEl>
                                              <p:pRg st="4" end="4"/>
                                            </p:txEl>
                                          </p:spTgt>
                                        </p:tgtEl>
                                        <p:attrNameLst>
                                          <p:attrName>style.visibility</p:attrName>
                                        </p:attrNameLst>
                                      </p:cBhvr>
                                      <p:to>
                                        <p:strVal val="visible"/>
                                      </p:to>
                                    </p:set>
                                    <p:anim calcmode="lin" valueType="num">
                                      <p:cBhvr additive="base">
                                        <p:cTn id="27" dur="2000" fill="hold"/>
                                        <p:tgtEl>
                                          <p:spTgt spid="118786">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18786">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6" fill="hold" nodeType="clickEffect">
                                  <p:stCondLst>
                                    <p:cond delay="0"/>
                                  </p:stCondLst>
                                  <p:childTnLst>
                                    <p:set>
                                      <p:cBhvr>
                                        <p:cTn id="32" dur="1" fill="hold">
                                          <p:stCondLst>
                                            <p:cond delay="0"/>
                                          </p:stCondLst>
                                        </p:cTn>
                                        <p:tgtEl>
                                          <p:spTgt spid="118786">
                                            <p:txEl>
                                              <p:pRg st="5" end="5"/>
                                            </p:txEl>
                                          </p:spTgt>
                                        </p:tgtEl>
                                        <p:attrNameLst>
                                          <p:attrName>style.visibility</p:attrName>
                                        </p:attrNameLst>
                                      </p:cBhvr>
                                      <p:to>
                                        <p:strVal val="visible"/>
                                      </p:to>
                                    </p:set>
                                    <p:anim calcmode="lin" valueType="num">
                                      <p:cBhvr additive="base">
                                        <p:cTn id="33" dur="2000" fill="hold"/>
                                        <p:tgtEl>
                                          <p:spTgt spid="118786">
                                            <p:txEl>
                                              <p:pRg st="5" end="5"/>
                                            </p:txEl>
                                          </p:spTgt>
                                        </p:tgtEl>
                                        <p:attrNameLst>
                                          <p:attrName>ppt_x</p:attrName>
                                        </p:attrNameLst>
                                      </p:cBhvr>
                                      <p:tavLst>
                                        <p:tav tm="0">
                                          <p:val>
                                            <p:strVal val="1+#ppt_w/2"/>
                                          </p:val>
                                        </p:tav>
                                        <p:tav tm="100000">
                                          <p:val>
                                            <p:strVal val="#ppt_x"/>
                                          </p:val>
                                        </p:tav>
                                      </p:tavLst>
                                    </p:anim>
                                    <p:anim calcmode="lin" valueType="num">
                                      <p:cBhvr additive="base">
                                        <p:cTn id="34" dur="2000" fill="hold"/>
                                        <p:tgtEl>
                                          <p:spTgt spid="11878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6" fill="hold" nodeType="clickEffect">
                                  <p:stCondLst>
                                    <p:cond delay="0"/>
                                  </p:stCondLst>
                                  <p:childTnLst>
                                    <p:set>
                                      <p:cBhvr>
                                        <p:cTn id="38" dur="1" fill="hold">
                                          <p:stCondLst>
                                            <p:cond delay="0"/>
                                          </p:stCondLst>
                                        </p:cTn>
                                        <p:tgtEl>
                                          <p:spTgt spid="118786">
                                            <p:txEl>
                                              <p:pRg st="6" end="6"/>
                                            </p:txEl>
                                          </p:spTgt>
                                        </p:tgtEl>
                                        <p:attrNameLst>
                                          <p:attrName>style.visibility</p:attrName>
                                        </p:attrNameLst>
                                      </p:cBhvr>
                                      <p:to>
                                        <p:strVal val="visible"/>
                                      </p:to>
                                    </p:set>
                                    <p:anim calcmode="lin" valueType="num">
                                      <p:cBhvr additive="base">
                                        <p:cTn id="39" dur="2000" fill="hold"/>
                                        <p:tgtEl>
                                          <p:spTgt spid="118786">
                                            <p:txEl>
                                              <p:pRg st="6" end="6"/>
                                            </p:txEl>
                                          </p:spTgt>
                                        </p:tgtEl>
                                        <p:attrNameLst>
                                          <p:attrName>ppt_x</p:attrName>
                                        </p:attrNameLst>
                                      </p:cBhvr>
                                      <p:tavLst>
                                        <p:tav tm="0">
                                          <p:val>
                                            <p:strVal val="1+#ppt_w/2"/>
                                          </p:val>
                                        </p:tav>
                                        <p:tav tm="100000">
                                          <p:val>
                                            <p:strVal val="#ppt_x"/>
                                          </p:val>
                                        </p:tav>
                                      </p:tavLst>
                                    </p:anim>
                                    <p:anim calcmode="lin" valueType="num">
                                      <p:cBhvr additive="base">
                                        <p:cTn id="40" dur="2000" fill="hold"/>
                                        <p:tgtEl>
                                          <p:spTgt spid="11878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12" fill="hold" nodeType="clickEffect">
                                  <p:stCondLst>
                                    <p:cond delay="0"/>
                                  </p:stCondLst>
                                  <p:childTnLst>
                                    <p:set>
                                      <p:cBhvr>
                                        <p:cTn id="44" dur="1" fill="hold">
                                          <p:stCondLst>
                                            <p:cond delay="0"/>
                                          </p:stCondLst>
                                        </p:cTn>
                                        <p:tgtEl>
                                          <p:spTgt spid="118786">
                                            <p:txEl>
                                              <p:pRg st="7" end="7"/>
                                            </p:txEl>
                                          </p:spTgt>
                                        </p:tgtEl>
                                        <p:attrNameLst>
                                          <p:attrName>style.visibility</p:attrName>
                                        </p:attrNameLst>
                                      </p:cBhvr>
                                      <p:to>
                                        <p:strVal val="visible"/>
                                      </p:to>
                                    </p:set>
                                    <p:anim calcmode="lin" valueType="num">
                                      <p:cBhvr additive="base">
                                        <p:cTn id="45" dur="2000" fill="hold"/>
                                        <p:tgtEl>
                                          <p:spTgt spid="118786">
                                            <p:txEl>
                                              <p:pRg st="7" end="7"/>
                                            </p:txEl>
                                          </p:spTgt>
                                        </p:tgtEl>
                                        <p:attrNameLst>
                                          <p:attrName>ppt_x</p:attrName>
                                        </p:attrNameLst>
                                      </p:cBhvr>
                                      <p:tavLst>
                                        <p:tav tm="0">
                                          <p:val>
                                            <p:strVal val="0-#ppt_w/2"/>
                                          </p:val>
                                        </p:tav>
                                        <p:tav tm="100000">
                                          <p:val>
                                            <p:strVal val="#ppt_x"/>
                                          </p:val>
                                        </p:tav>
                                      </p:tavLst>
                                    </p:anim>
                                    <p:anim calcmode="lin" valueType="num">
                                      <p:cBhvr additive="base">
                                        <p:cTn id="46" dur="2000" fill="hold"/>
                                        <p:tgtEl>
                                          <p:spTgt spid="11878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標題 1"/>
          <p:cNvSpPr>
            <a:spLocks noGrp="1"/>
          </p:cNvSpPr>
          <p:nvPr>
            <p:ph type="title"/>
          </p:nvPr>
        </p:nvSpPr>
        <p:spPr>
          <a:xfrm>
            <a:off x="457200" y="476250"/>
            <a:ext cx="8229600" cy="587375"/>
          </a:xfrm>
        </p:spPr>
        <p:txBody>
          <a:bodyPr/>
          <a:lstStyle/>
          <a:p>
            <a:pPr eaLnBrk="1" hangingPunct="1"/>
            <a:r>
              <a:rPr lang="zh-TW" altLang="en-US" b="1" smtClean="0">
                <a:latin typeface="微軟正黑體" pitchFamily="34" charset="-120"/>
                <a:ea typeface="微軟正黑體" pitchFamily="34" charset="-120"/>
              </a:rPr>
              <a:t>嘉義區免試入學</a:t>
            </a:r>
            <a:r>
              <a:rPr lang="en-US" altLang="zh-TW" sz="3200" b="1" smtClean="0">
                <a:latin typeface="微軟正黑體" pitchFamily="34" charset="-120"/>
                <a:ea typeface="微軟正黑體" pitchFamily="34" charset="-120"/>
              </a:rPr>
              <a:t>(</a:t>
            </a:r>
            <a:r>
              <a:rPr lang="zh-TW" altLang="en-US" sz="3200" b="1" smtClean="0">
                <a:latin typeface="微軟正黑體" pitchFamily="34" charset="-120"/>
                <a:ea typeface="微軟正黑體" pitchFamily="34" charset="-120"/>
              </a:rPr>
              <a:t>嘉、南</a:t>
            </a:r>
            <a:r>
              <a:rPr lang="en-US" altLang="zh-TW" sz="3200" b="1" smtClean="0">
                <a:latin typeface="微軟正黑體" pitchFamily="34" charset="-120"/>
                <a:ea typeface="微軟正黑體" pitchFamily="34" charset="-120"/>
              </a:rPr>
              <a:t>)</a:t>
            </a:r>
            <a:endParaRPr lang="zh-TW" altLang="en-US" sz="3200" b="1" smtClean="0">
              <a:latin typeface="微軟正黑體" pitchFamily="34" charset="-120"/>
              <a:ea typeface="微軟正黑體" pitchFamily="34" charset="-120"/>
            </a:endParaRPr>
          </a:p>
        </p:txBody>
      </p:sp>
      <p:graphicFrame>
        <p:nvGraphicFramePr>
          <p:cNvPr id="6" name="內容版面配置區 5"/>
          <p:cNvGraphicFramePr>
            <a:graphicFrameLocks noGrp="1"/>
          </p:cNvGraphicFramePr>
          <p:nvPr>
            <p:ph idx="1"/>
          </p:nvPr>
        </p:nvGraphicFramePr>
        <p:xfrm>
          <a:off x="457200" y="1571612"/>
          <a:ext cx="8229600" cy="5005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日期版面配置區 3"/>
          <p:cNvSpPr>
            <a:spLocks noGrp="1"/>
          </p:cNvSpPr>
          <p:nvPr>
            <p:ph type="dt" sz="quarter" idx="10"/>
          </p:nvPr>
        </p:nvSpPr>
        <p:spPr/>
        <p:txBody>
          <a:bodyPr/>
          <a:lstStyle/>
          <a:p>
            <a:pPr>
              <a:defRPr/>
            </a:pPr>
            <a:fld id="{AECAA417-22F3-4411-AA51-7A725EE15335}" type="datetime1">
              <a:rPr lang="zh-TW" altLang="en-US">
                <a:solidFill>
                  <a:prstClr val="black">
                    <a:tint val="75000"/>
                  </a:prstClr>
                </a:solidFill>
              </a:rPr>
              <a:pPr>
                <a:defRPr/>
              </a:pPr>
              <a:t>2018/3/1</a:t>
            </a:fld>
            <a:endParaRPr lang="en-US" altLang="zh-TW">
              <a:solidFill>
                <a:prstClr val="black">
                  <a:tint val="75000"/>
                </a:prstClr>
              </a:solidFill>
            </a:endParaRPr>
          </a:p>
        </p:txBody>
      </p:sp>
      <p:sp>
        <p:nvSpPr>
          <p:cNvPr id="5" name="投影片編號版面配置區 4"/>
          <p:cNvSpPr>
            <a:spLocks noGrp="1"/>
          </p:cNvSpPr>
          <p:nvPr>
            <p:ph type="sldNum" sz="quarter" idx="12"/>
          </p:nvPr>
        </p:nvSpPr>
        <p:spPr/>
        <p:txBody>
          <a:bodyPr/>
          <a:lstStyle/>
          <a:p>
            <a:pPr>
              <a:defRPr/>
            </a:pPr>
            <a:fld id="{138D5741-F839-4F98-9EA1-B7CC4C78E730}" type="slidenum">
              <a:rPr lang="en-US" altLang="zh-TW">
                <a:solidFill>
                  <a:prstClr val="black">
                    <a:tint val="75000"/>
                  </a:prstClr>
                </a:solidFill>
              </a:rPr>
              <a:pPr>
                <a:defRPr/>
              </a:pPr>
              <a:t>20</a:t>
            </a:fld>
            <a:endParaRPr lang="en-US" altLang="zh-TW">
              <a:solidFill>
                <a:prstClr val="black">
                  <a:tint val="75000"/>
                </a:prstClr>
              </a:solidFill>
            </a:endParaRPr>
          </a:p>
        </p:txBody>
      </p:sp>
      <p:sp>
        <p:nvSpPr>
          <p:cNvPr id="134149" name="矩形 6"/>
          <p:cNvSpPr>
            <a:spLocks noChangeArrowheads="1"/>
          </p:cNvSpPr>
          <p:nvPr/>
        </p:nvSpPr>
        <p:spPr bwMode="auto">
          <a:xfrm>
            <a:off x="3203575" y="1052513"/>
            <a:ext cx="3057525" cy="584200"/>
          </a:xfrm>
          <a:prstGeom prst="rect">
            <a:avLst/>
          </a:prstGeom>
          <a:noFill/>
          <a:ln w="9525">
            <a:noFill/>
            <a:miter lim="800000"/>
            <a:headEnd/>
            <a:tailEnd/>
          </a:ln>
        </p:spPr>
        <p:txBody>
          <a:bodyPr wrap="none">
            <a:spAutoFit/>
          </a:bodyPr>
          <a:lstStyle/>
          <a:p>
            <a:r>
              <a:rPr kumimoji="0" lang="zh-TW" altLang="en-US" b="1">
                <a:solidFill>
                  <a:srgbClr val="006600"/>
                </a:solidFill>
                <a:latin typeface="微軟正黑體" pitchFamily="34" charset="-120"/>
                <a:ea typeface="微軟正黑體" pitchFamily="34" charset="-120"/>
              </a:rPr>
              <a:t>共同就學區規劃</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715752" y="476672"/>
            <a:ext cx="6232525" cy="701675"/>
          </a:xfrm>
          <a:prstGeom prst="rect">
            <a:avLst/>
          </a:prstGeom>
          <a:noFill/>
        </p:spPr>
        <p:txBody>
          <a:bodyPr>
            <a:spAutoFit/>
          </a:bodyPr>
          <a:lstStyle>
            <a:lvl1pPr>
              <a:defRPr kumimoji="1" sz="3200">
                <a:solidFill>
                  <a:schemeClr val="tx1"/>
                </a:solidFill>
                <a:latin typeface="Calibri" pitchFamily="34" charset="0"/>
                <a:ea typeface="新細明體" pitchFamily="18" charset="-120"/>
              </a:defRPr>
            </a:lvl1pPr>
            <a:lvl2pPr marL="742950" indent="-285750">
              <a:defRPr kumimoji="1" sz="3200">
                <a:solidFill>
                  <a:schemeClr val="tx1"/>
                </a:solidFill>
                <a:latin typeface="Calibri" pitchFamily="34" charset="0"/>
                <a:ea typeface="新細明體" pitchFamily="18" charset="-120"/>
              </a:defRPr>
            </a:lvl2pPr>
            <a:lvl3pPr marL="1143000" indent="-228600">
              <a:defRPr kumimoji="1" sz="3200">
                <a:solidFill>
                  <a:schemeClr val="tx1"/>
                </a:solidFill>
                <a:latin typeface="Calibri" pitchFamily="34" charset="0"/>
                <a:ea typeface="新細明體" pitchFamily="18" charset="-120"/>
              </a:defRPr>
            </a:lvl3pPr>
            <a:lvl4pPr marL="1600200" indent="-228600">
              <a:defRPr kumimoji="1" sz="3200">
                <a:solidFill>
                  <a:schemeClr val="tx1"/>
                </a:solidFill>
                <a:latin typeface="Calibri" pitchFamily="34" charset="0"/>
                <a:ea typeface="新細明體" pitchFamily="18" charset="-120"/>
              </a:defRPr>
            </a:lvl4pPr>
            <a:lvl5pPr marL="2057400" indent="-228600">
              <a:defRPr kumimoji="1" sz="3200">
                <a:solidFill>
                  <a:schemeClr val="tx1"/>
                </a:solidFill>
                <a:latin typeface="Calibri" pitchFamily="34" charset="0"/>
                <a:ea typeface="新細明體" pitchFamily="18" charset="-120"/>
              </a:defRPr>
            </a:lvl5pPr>
            <a:lvl6pPr marL="2514600" indent="-228600" fontAlgn="base">
              <a:spcBef>
                <a:spcPct val="0"/>
              </a:spcBef>
              <a:spcAft>
                <a:spcPct val="0"/>
              </a:spcAft>
              <a:defRPr kumimoji="1" sz="3200">
                <a:solidFill>
                  <a:schemeClr val="tx1"/>
                </a:solidFill>
                <a:latin typeface="Calibri" pitchFamily="34" charset="0"/>
                <a:ea typeface="新細明體" pitchFamily="18" charset="-120"/>
              </a:defRPr>
            </a:lvl6pPr>
            <a:lvl7pPr marL="2971800" indent="-228600" fontAlgn="base">
              <a:spcBef>
                <a:spcPct val="0"/>
              </a:spcBef>
              <a:spcAft>
                <a:spcPct val="0"/>
              </a:spcAft>
              <a:defRPr kumimoji="1" sz="3200">
                <a:solidFill>
                  <a:schemeClr val="tx1"/>
                </a:solidFill>
                <a:latin typeface="Calibri" pitchFamily="34" charset="0"/>
                <a:ea typeface="新細明體" pitchFamily="18" charset="-120"/>
              </a:defRPr>
            </a:lvl7pPr>
            <a:lvl8pPr marL="3429000" indent="-228600" fontAlgn="base">
              <a:spcBef>
                <a:spcPct val="0"/>
              </a:spcBef>
              <a:spcAft>
                <a:spcPct val="0"/>
              </a:spcAft>
              <a:defRPr kumimoji="1" sz="3200">
                <a:solidFill>
                  <a:schemeClr val="tx1"/>
                </a:solidFill>
                <a:latin typeface="Calibri" pitchFamily="34" charset="0"/>
                <a:ea typeface="新細明體" pitchFamily="18" charset="-120"/>
              </a:defRPr>
            </a:lvl8pPr>
            <a:lvl9pPr marL="3886200" indent="-228600" fontAlgn="base">
              <a:spcBef>
                <a:spcPct val="0"/>
              </a:spcBef>
              <a:spcAft>
                <a:spcPct val="0"/>
              </a:spcAft>
              <a:defRPr kumimoji="1" sz="3200">
                <a:solidFill>
                  <a:schemeClr val="tx1"/>
                </a:solidFill>
                <a:latin typeface="Calibri" pitchFamily="34" charset="0"/>
                <a:ea typeface="新細明體" pitchFamily="18" charset="-120"/>
              </a:defRPr>
            </a:lvl9pPr>
          </a:lstStyle>
          <a:p>
            <a:pPr>
              <a:defRPr/>
            </a:pPr>
            <a:r>
              <a:rPr kumimoji="0" lang="zh-TW" altLang="en-US" sz="4000" b="1" dirty="0">
                <a:solidFill>
                  <a:srgbClr val="4472C4"/>
                </a:solidFill>
                <a:latin typeface="微軟正黑體" pitchFamily="34" charset="-120"/>
                <a:ea typeface="微軟正黑體" pitchFamily="34" charset="-120"/>
              </a:rPr>
              <a:t>嘉義 </a:t>
            </a:r>
            <a:r>
              <a:rPr kumimoji="0" lang="zh-TW" altLang="en-US" sz="4000" b="1" dirty="0">
                <a:solidFill>
                  <a:schemeClr val="accent2">
                    <a:lumMod val="75000"/>
                  </a:schemeClr>
                </a:solidFill>
                <a:latin typeface="微軟正黑體" pitchFamily="34" charset="-120"/>
                <a:ea typeface="微軟正黑體" pitchFamily="34" charset="-120"/>
              </a:rPr>
              <a:t>台南 </a:t>
            </a:r>
            <a:r>
              <a:rPr kumimoji="0" lang="zh-TW" altLang="en-US" sz="4000" b="1" dirty="0">
                <a:solidFill>
                  <a:srgbClr val="4472C4"/>
                </a:solidFill>
                <a:latin typeface="微軟正黑體" pitchFamily="34" charset="-120"/>
                <a:ea typeface="微軟正黑體" pitchFamily="34" charset="-120"/>
              </a:rPr>
              <a:t>共同就學區</a:t>
            </a:r>
          </a:p>
        </p:txBody>
      </p:sp>
      <p:sp>
        <p:nvSpPr>
          <p:cNvPr id="4" name="文字方塊 3"/>
          <p:cNvSpPr txBox="1"/>
          <p:nvPr/>
        </p:nvSpPr>
        <p:spPr>
          <a:xfrm>
            <a:off x="5639519" y="1178347"/>
            <a:ext cx="3322637" cy="5570756"/>
          </a:xfrm>
          <a:prstGeom prst="rect">
            <a:avLst/>
          </a:prstGeom>
          <a:effectLst>
            <a:outerShdw blurRad="50800" dist="38100" dir="18900000" algn="b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a:spAutoFit/>
          </a:bodyPr>
          <a:lstStyle>
            <a:lvl1pPr>
              <a:defRPr kumimoji="1" sz="3200">
                <a:solidFill>
                  <a:schemeClr val="tx1"/>
                </a:solidFill>
                <a:latin typeface="Calibri" pitchFamily="34" charset="0"/>
                <a:ea typeface="新細明體" pitchFamily="18" charset="-120"/>
              </a:defRPr>
            </a:lvl1pPr>
            <a:lvl2pPr marL="742950" indent="-285750">
              <a:defRPr kumimoji="1" sz="3200">
                <a:solidFill>
                  <a:schemeClr val="tx1"/>
                </a:solidFill>
                <a:latin typeface="Calibri" pitchFamily="34" charset="0"/>
                <a:ea typeface="新細明體" pitchFamily="18" charset="-120"/>
              </a:defRPr>
            </a:lvl2pPr>
            <a:lvl3pPr marL="1143000" indent="-228600">
              <a:defRPr kumimoji="1" sz="3200">
                <a:solidFill>
                  <a:schemeClr val="tx1"/>
                </a:solidFill>
                <a:latin typeface="Calibri" pitchFamily="34" charset="0"/>
                <a:ea typeface="新細明體" pitchFamily="18" charset="-120"/>
              </a:defRPr>
            </a:lvl3pPr>
            <a:lvl4pPr marL="1600200" indent="-228600">
              <a:defRPr kumimoji="1" sz="3200">
                <a:solidFill>
                  <a:schemeClr val="tx1"/>
                </a:solidFill>
                <a:latin typeface="Calibri" pitchFamily="34" charset="0"/>
                <a:ea typeface="新細明體" pitchFamily="18" charset="-120"/>
              </a:defRPr>
            </a:lvl4pPr>
            <a:lvl5pPr marL="2057400" indent="-228600">
              <a:defRPr kumimoji="1" sz="3200">
                <a:solidFill>
                  <a:schemeClr val="tx1"/>
                </a:solidFill>
                <a:latin typeface="Calibri" pitchFamily="34" charset="0"/>
                <a:ea typeface="新細明體" pitchFamily="18" charset="-120"/>
              </a:defRPr>
            </a:lvl5pPr>
            <a:lvl6pPr marL="2514600" indent="-228600" fontAlgn="base">
              <a:spcBef>
                <a:spcPct val="0"/>
              </a:spcBef>
              <a:spcAft>
                <a:spcPct val="0"/>
              </a:spcAft>
              <a:defRPr kumimoji="1" sz="3200">
                <a:solidFill>
                  <a:schemeClr val="tx1"/>
                </a:solidFill>
                <a:latin typeface="Calibri" pitchFamily="34" charset="0"/>
                <a:ea typeface="新細明體" pitchFamily="18" charset="-120"/>
              </a:defRPr>
            </a:lvl6pPr>
            <a:lvl7pPr marL="2971800" indent="-228600" fontAlgn="base">
              <a:spcBef>
                <a:spcPct val="0"/>
              </a:spcBef>
              <a:spcAft>
                <a:spcPct val="0"/>
              </a:spcAft>
              <a:defRPr kumimoji="1" sz="3200">
                <a:solidFill>
                  <a:schemeClr val="tx1"/>
                </a:solidFill>
                <a:latin typeface="Calibri" pitchFamily="34" charset="0"/>
                <a:ea typeface="新細明體" pitchFamily="18" charset="-120"/>
              </a:defRPr>
            </a:lvl7pPr>
            <a:lvl8pPr marL="3429000" indent="-228600" fontAlgn="base">
              <a:spcBef>
                <a:spcPct val="0"/>
              </a:spcBef>
              <a:spcAft>
                <a:spcPct val="0"/>
              </a:spcAft>
              <a:defRPr kumimoji="1" sz="3200">
                <a:solidFill>
                  <a:schemeClr val="tx1"/>
                </a:solidFill>
                <a:latin typeface="Calibri" pitchFamily="34" charset="0"/>
                <a:ea typeface="新細明體" pitchFamily="18" charset="-120"/>
              </a:defRPr>
            </a:lvl8pPr>
            <a:lvl9pPr marL="3886200" indent="-228600" fontAlgn="base">
              <a:spcBef>
                <a:spcPct val="0"/>
              </a:spcBef>
              <a:spcAft>
                <a:spcPct val="0"/>
              </a:spcAft>
              <a:defRPr kumimoji="1" sz="3200">
                <a:solidFill>
                  <a:schemeClr val="tx1"/>
                </a:solidFill>
                <a:latin typeface="Calibri" pitchFamily="34" charset="0"/>
                <a:ea typeface="新細明體" pitchFamily="18" charset="-120"/>
              </a:defRPr>
            </a:lvl9pPr>
          </a:lstStyle>
          <a:p>
            <a:pPr>
              <a:defRPr/>
            </a:pPr>
            <a:r>
              <a:rPr kumimoji="0" lang="zh-TW" altLang="en-US" sz="1800" dirty="0" smtClean="0">
                <a:solidFill>
                  <a:srgbClr val="FFFFFF"/>
                </a:solidFill>
              </a:rPr>
              <a:t> </a:t>
            </a:r>
            <a:r>
              <a:rPr kumimoji="0" lang="zh-TW" altLang="en-US" sz="2400" b="1" dirty="0">
                <a:solidFill>
                  <a:schemeClr val="bg1"/>
                </a:solidFill>
                <a:latin typeface="微軟正黑體" pitchFamily="34" charset="-120"/>
                <a:ea typeface="微軟正黑體" pitchFamily="34" charset="-120"/>
              </a:rPr>
              <a:t>嘉義縣市各高中職</a:t>
            </a:r>
            <a:endParaRPr kumimoji="0" lang="en-US" altLang="zh-TW" sz="1800" dirty="0">
              <a:solidFill>
                <a:schemeClr val="bg1"/>
              </a:solidFill>
            </a:endParaRPr>
          </a:p>
          <a:p>
            <a:pPr>
              <a:defRPr/>
            </a:pPr>
            <a:r>
              <a:rPr kumimoji="0" lang="zh-TW" altLang="en-US" sz="4800" b="1" dirty="0" smtClean="0">
                <a:solidFill>
                  <a:srgbClr val="FFFF00"/>
                </a:solidFill>
                <a:ea typeface="標楷體" pitchFamily="65" charset="-120"/>
              </a:rPr>
              <a:t>        與</a:t>
            </a:r>
            <a:endParaRPr kumimoji="0" lang="en-US" altLang="zh-TW" sz="4800" b="1" dirty="0" smtClean="0">
              <a:solidFill>
                <a:srgbClr val="FFFF00"/>
              </a:solidFill>
              <a:ea typeface="標楷體" pitchFamily="65" charset="-120"/>
            </a:endParaRPr>
          </a:p>
          <a:p>
            <a:pPr>
              <a:defRPr/>
            </a:pPr>
            <a:r>
              <a:rPr kumimoji="0" lang="zh-TW" altLang="en-US" sz="2000" b="1" dirty="0" smtClean="0">
                <a:ea typeface="標楷體" pitchFamily="65" charset="-120"/>
              </a:rPr>
              <a:t>下列</a:t>
            </a:r>
            <a:r>
              <a:rPr kumimoji="0" lang="zh-TW" altLang="en-US" sz="2000" b="1" dirty="0">
                <a:ea typeface="標楷體" pitchFamily="65" charset="-120"/>
              </a:rPr>
              <a:t>台南市高中職</a:t>
            </a:r>
            <a:endParaRPr kumimoji="0" lang="zh-TW" altLang="en-US" sz="2000" dirty="0">
              <a:ea typeface="標楷體" pitchFamily="65" charset="-120"/>
            </a:endParaRPr>
          </a:p>
          <a:p>
            <a:pPr algn="ctr">
              <a:defRPr/>
            </a:pPr>
            <a:r>
              <a:rPr kumimoji="0" lang="zh-TW" altLang="en-US" sz="2400" b="1" dirty="0">
                <a:solidFill>
                  <a:schemeClr val="bg1"/>
                </a:solidFill>
                <a:latin typeface="微軟正黑體" pitchFamily="34" charset="-120"/>
                <a:ea typeface="微軟正黑體" pitchFamily="34" charset="-120"/>
              </a:rPr>
              <a:t>國立新營高中</a:t>
            </a:r>
            <a:endParaRPr kumimoji="0" lang="en-US" altLang="zh-TW" sz="2400" b="1" dirty="0">
              <a:solidFill>
                <a:schemeClr val="bg1"/>
              </a:solidFill>
              <a:latin typeface="微軟正黑體" pitchFamily="34" charset="-120"/>
              <a:ea typeface="微軟正黑體" pitchFamily="34" charset="-120"/>
            </a:endParaRPr>
          </a:p>
          <a:p>
            <a:pPr algn="ctr">
              <a:defRPr/>
            </a:pPr>
            <a:r>
              <a:rPr kumimoji="0" lang="zh-TW" altLang="en-US" sz="2400" b="1" dirty="0">
                <a:solidFill>
                  <a:schemeClr val="bg1"/>
                </a:solidFill>
                <a:latin typeface="微軟正黑體" pitchFamily="34" charset="-120"/>
                <a:ea typeface="微軟正黑體" pitchFamily="34" charset="-120"/>
              </a:rPr>
              <a:t>國立後壁高中</a:t>
            </a:r>
            <a:endParaRPr kumimoji="0" lang="en-US" altLang="zh-TW" sz="2400" b="1" dirty="0">
              <a:solidFill>
                <a:schemeClr val="bg1"/>
              </a:solidFill>
              <a:latin typeface="微軟正黑體" pitchFamily="34" charset="-120"/>
              <a:ea typeface="微軟正黑體" pitchFamily="34" charset="-120"/>
            </a:endParaRPr>
          </a:p>
          <a:p>
            <a:pPr algn="ctr">
              <a:defRPr/>
            </a:pPr>
            <a:r>
              <a:rPr kumimoji="0" lang="zh-TW" altLang="en-US" sz="2400" b="1" dirty="0">
                <a:solidFill>
                  <a:schemeClr val="bg1"/>
                </a:solidFill>
                <a:latin typeface="微軟正黑體" pitchFamily="34" charset="-120"/>
                <a:ea typeface="微軟正黑體" pitchFamily="34" charset="-120"/>
              </a:rPr>
              <a:t>國立白河商工</a:t>
            </a:r>
            <a:endParaRPr kumimoji="0" lang="en-US" altLang="zh-TW" sz="2400" b="1" dirty="0">
              <a:solidFill>
                <a:schemeClr val="bg1"/>
              </a:solidFill>
              <a:latin typeface="微軟正黑體" pitchFamily="34" charset="-120"/>
              <a:ea typeface="微軟正黑體" pitchFamily="34" charset="-120"/>
            </a:endParaRPr>
          </a:p>
          <a:p>
            <a:pPr algn="ctr">
              <a:defRPr/>
            </a:pPr>
            <a:r>
              <a:rPr kumimoji="0" lang="zh-TW" altLang="en-US" sz="2400" b="1" dirty="0">
                <a:solidFill>
                  <a:schemeClr val="bg1"/>
                </a:solidFill>
                <a:latin typeface="微軟正黑體" pitchFamily="34" charset="-120"/>
                <a:ea typeface="微軟正黑體" pitchFamily="34" charset="-120"/>
              </a:rPr>
              <a:t>國立新營高工</a:t>
            </a:r>
            <a:endParaRPr kumimoji="0" lang="en-US" altLang="zh-TW" sz="2400" b="1" dirty="0">
              <a:solidFill>
                <a:schemeClr val="bg1"/>
              </a:solidFill>
              <a:latin typeface="微軟正黑體" pitchFamily="34" charset="-120"/>
              <a:ea typeface="微軟正黑體" pitchFamily="34" charset="-120"/>
            </a:endParaRPr>
          </a:p>
          <a:p>
            <a:pPr algn="ctr">
              <a:defRPr/>
            </a:pPr>
            <a:r>
              <a:rPr kumimoji="0" lang="zh-TW" altLang="en-US" sz="2400" b="1" dirty="0">
                <a:solidFill>
                  <a:schemeClr val="bg1"/>
                </a:solidFill>
                <a:latin typeface="微軟正黑體" pitchFamily="34" charset="-120"/>
                <a:ea typeface="微軟正黑體" pitchFamily="34" charset="-120"/>
              </a:rPr>
              <a:t>私立南光高中</a:t>
            </a:r>
            <a:endParaRPr kumimoji="0" lang="en-US" altLang="zh-TW" sz="2400" b="1" dirty="0">
              <a:solidFill>
                <a:schemeClr val="bg1"/>
              </a:solidFill>
              <a:latin typeface="微軟正黑體" pitchFamily="34" charset="-120"/>
              <a:ea typeface="微軟正黑體" pitchFamily="34" charset="-120"/>
            </a:endParaRPr>
          </a:p>
          <a:p>
            <a:pPr algn="ctr">
              <a:defRPr/>
            </a:pPr>
            <a:r>
              <a:rPr kumimoji="0" lang="zh-TW" altLang="en-US" sz="2400" b="1" dirty="0">
                <a:solidFill>
                  <a:schemeClr val="bg1"/>
                </a:solidFill>
                <a:latin typeface="微軟正黑體" pitchFamily="34" charset="-120"/>
                <a:ea typeface="微軟正黑體" pitchFamily="34" charset="-120"/>
              </a:rPr>
              <a:t>私立鳳和高中</a:t>
            </a:r>
            <a:endParaRPr kumimoji="0" lang="en-US" altLang="zh-TW" sz="2400" b="1" dirty="0">
              <a:solidFill>
                <a:schemeClr val="bg1"/>
              </a:solidFill>
              <a:latin typeface="微軟正黑體" pitchFamily="34" charset="-120"/>
              <a:ea typeface="微軟正黑體" pitchFamily="34" charset="-120"/>
            </a:endParaRPr>
          </a:p>
          <a:p>
            <a:pPr algn="ctr">
              <a:defRPr/>
            </a:pPr>
            <a:r>
              <a:rPr kumimoji="0" lang="zh-TW" altLang="en-US" sz="2400" b="1" dirty="0">
                <a:solidFill>
                  <a:schemeClr val="bg1"/>
                </a:solidFill>
                <a:latin typeface="微軟正黑體" pitchFamily="34" charset="-120"/>
                <a:ea typeface="微軟正黑體" pitchFamily="34" charset="-120"/>
              </a:rPr>
              <a:t>私立興國高中</a:t>
            </a:r>
            <a:endParaRPr kumimoji="0" lang="en-US" altLang="zh-TW" sz="2400" b="1" dirty="0">
              <a:solidFill>
                <a:schemeClr val="bg1"/>
              </a:solidFill>
              <a:latin typeface="微軟正黑體" pitchFamily="34" charset="-120"/>
              <a:ea typeface="微軟正黑體" pitchFamily="34" charset="-120"/>
            </a:endParaRPr>
          </a:p>
          <a:p>
            <a:pPr algn="ctr">
              <a:defRPr/>
            </a:pPr>
            <a:r>
              <a:rPr kumimoji="0" lang="zh-TW" altLang="en-US" sz="2400" b="1" dirty="0">
                <a:solidFill>
                  <a:schemeClr val="bg1"/>
                </a:solidFill>
                <a:latin typeface="微軟正黑體" pitchFamily="34" charset="-120"/>
                <a:ea typeface="微軟正黑體" pitchFamily="34" charset="-120"/>
              </a:rPr>
              <a:t>私立明達高中</a:t>
            </a:r>
            <a:endParaRPr kumimoji="0" lang="en-US" altLang="zh-TW" sz="2400" b="1" dirty="0">
              <a:solidFill>
                <a:schemeClr val="bg1"/>
              </a:solidFill>
              <a:latin typeface="微軟正黑體" pitchFamily="34" charset="-120"/>
              <a:ea typeface="微軟正黑體" pitchFamily="34" charset="-120"/>
            </a:endParaRPr>
          </a:p>
          <a:p>
            <a:pPr algn="ctr">
              <a:defRPr/>
            </a:pPr>
            <a:r>
              <a:rPr kumimoji="0" lang="zh-TW" altLang="en-US" sz="2400" b="1" dirty="0">
                <a:solidFill>
                  <a:schemeClr val="bg1"/>
                </a:solidFill>
                <a:latin typeface="微軟正黑體" pitchFamily="34" charset="-120"/>
                <a:ea typeface="微軟正黑體" pitchFamily="34" charset="-120"/>
              </a:rPr>
              <a:t>私立新榮高中</a:t>
            </a:r>
            <a:endParaRPr kumimoji="0" lang="en-US" altLang="zh-TW" sz="2400" b="1" dirty="0">
              <a:solidFill>
                <a:schemeClr val="bg1"/>
              </a:solidFill>
              <a:latin typeface="微軟正黑體" pitchFamily="34" charset="-120"/>
              <a:ea typeface="微軟正黑體" pitchFamily="34" charset="-120"/>
            </a:endParaRPr>
          </a:p>
          <a:p>
            <a:pPr algn="ctr">
              <a:defRPr/>
            </a:pPr>
            <a:r>
              <a:rPr kumimoji="0" lang="zh-TW" altLang="en-US" sz="2400" b="1" dirty="0" smtClean="0">
                <a:solidFill>
                  <a:schemeClr val="bg1"/>
                </a:solidFill>
                <a:latin typeface="微軟正黑體" pitchFamily="34" charset="-120"/>
                <a:ea typeface="微軟正黑體" pitchFamily="34" charset="-120"/>
              </a:rPr>
              <a:t>私立</a:t>
            </a:r>
            <a:r>
              <a:rPr kumimoji="0" lang="zh-TW" altLang="en-US" sz="2400" b="1" dirty="0">
                <a:solidFill>
                  <a:schemeClr val="bg1"/>
                </a:solidFill>
                <a:latin typeface="微軟正黑體" pitchFamily="34" charset="-120"/>
                <a:ea typeface="微軟正黑體" pitchFamily="34" charset="-120"/>
              </a:rPr>
              <a:t>育德工家</a:t>
            </a:r>
            <a:endParaRPr kumimoji="0" lang="en-US" altLang="zh-TW" sz="2400" b="1" dirty="0">
              <a:solidFill>
                <a:schemeClr val="bg1"/>
              </a:solidFill>
              <a:latin typeface="微軟正黑體" pitchFamily="34" charset="-120"/>
              <a:ea typeface="微軟正黑體" pitchFamily="34" charset="-120"/>
            </a:endParaRPr>
          </a:p>
          <a:p>
            <a:pPr algn="ctr">
              <a:defRPr/>
            </a:pPr>
            <a:r>
              <a:rPr kumimoji="0" lang="zh-TW" altLang="en-US" sz="2400" b="1" dirty="0" smtClean="0">
                <a:solidFill>
                  <a:schemeClr val="bg1"/>
                </a:solidFill>
                <a:latin typeface="微軟正黑體" pitchFamily="34" charset="-120"/>
                <a:ea typeface="微軟正黑體" pitchFamily="34" charset="-120"/>
              </a:rPr>
              <a:t>私立</a:t>
            </a:r>
            <a:r>
              <a:rPr kumimoji="0" lang="zh-TW" altLang="en-US" sz="2400" b="1" dirty="0">
                <a:solidFill>
                  <a:schemeClr val="bg1"/>
                </a:solidFill>
                <a:latin typeface="微軟正黑體" pitchFamily="34" charset="-120"/>
                <a:ea typeface="微軟正黑體" pitchFamily="34" charset="-120"/>
              </a:rPr>
              <a:t>育德工家</a:t>
            </a:r>
            <a:r>
              <a:rPr kumimoji="0" lang="zh-TW" altLang="en-US" sz="2400" b="1" dirty="0" smtClean="0">
                <a:solidFill>
                  <a:schemeClr val="bg1"/>
                </a:solidFill>
                <a:latin typeface="微軟正黑體" pitchFamily="34" charset="-120"/>
                <a:ea typeface="微軟正黑體" pitchFamily="34" charset="-120"/>
              </a:rPr>
              <a:t>進修部</a:t>
            </a:r>
            <a:endParaRPr kumimoji="0" lang="zh-TW" altLang="en-US" sz="1800" b="1" dirty="0">
              <a:solidFill>
                <a:schemeClr val="bg1"/>
              </a:solidFill>
              <a:latin typeface="微軟正黑體" pitchFamily="34" charset="-120"/>
              <a:ea typeface="微軟正黑體" pitchFamily="34" charset="-120"/>
            </a:endParaRPr>
          </a:p>
        </p:txBody>
      </p:sp>
      <p:sp>
        <p:nvSpPr>
          <p:cNvPr id="6" name="五邊形 5"/>
          <p:cNvSpPr/>
          <p:nvPr/>
        </p:nvSpPr>
        <p:spPr>
          <a:xfrm>
            <a:off x="3585873" y="2708920"/>
            <a:ext cx="1866900" cy="1700212"/>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r>
              <a:rPr kumimoji="0" lang="zh-TW" altLang="en-US" sz="2800" b="1" dirty="0" smtClean="0">
                <a:latin typeface="微軟正黑體" panose="020B0604030504040204" pitchFamily="34" charset="-120"/>
                <a:ea typeface="微軟正黑體" panose="020B0604030504040204" pitchFamily="34" charset="-120"/>
              </a:rPr>
              <a:t>選擇</a:t>
            </a:r>
            <a:endParaRPr kumimoji="0" lang="en-US" altLang="zh-TW" sz="2800" b="1" dirty="0" smtClean="0">
              <a:latin typeface="微軟正黑體" panose="020B0604030504040204" pitchFamily="34" charset="-120"/>
              <a:ea typeface="微軟正黑體" panose="020B0604030504040204" pitchFamily="34" charset="-120"/>
            </a:endParaRPr>
          </a:p>
          <a:p>
            <a:pPr algn="ctr" fontAlgn="auto">
              <a:spcBef>
                <a:spcPts val="0"/>
              </a:spcBef>
              <a:spcAft>
                <a:spcPts val="0"/>
              </a:spcAft>
              <a:defRPr/>
            </a:pPr>
            <a:r>
              <a:rPr kumimoji="0" lang="zh-TW" altLang="en-US" sz="2800" b="1" dirty="0" smtClean="0">
                <a:solidFill>
                  <a:srgbClr val="FF0000"/>
                </a:solidFill>
                <a:latin typeface="微軟正黑體" panose="020B0604030504040204" pitchFamily="34" charset="-120"/>
                <a:ea typeface="微軟正黑體" panose="020B0604030504040204" pitchFamily="34" charset="-120"/>
              </a:rPr>
              <a:t>嘉義</a:t>
            </a:r>
            <a:endParaRPr kumimoji="0" lang="en-US" altLang="zh-TW" sz="2800" b="1" dirty="0" smtClean="0">
              <a:solidFill>
                <a:srgbClr val="FF0000"/>
              </a:solidFill>
              <a:latin typeface="微軟正黑體" panose="020B0604030504040204" pitchFamily="34" charset="-120"/>
              <a:ea typeface="微軟正黑體" panose="020B0604030504040204" pitchFamily="34" charset="-120"/>
            </a:endParaRPr>
          </a:p>
          <a:p>
            <a:pPr algn="ctr" fontAlgn="auto">
              <a:spcBef>
                <a:spcPts val="0"/>
              </a:spcBef>
              <a:spcAft>
                <a:spcPts val="0"/>
              </a:spcAft>
              <a:defRPr/>
            </a:pPr>
            <a:r>
              <a:rPr kumimoji="0" lang="zh-TW" altLang="en-US" sz="2800" b="1" dirty="0" smtClean="0">
                <a:latin typeface="微軟正黑體" panose="020B0604030504040204" pitchFamily="34" charset="-120"/>
                <a:ea typeface="微軟正黑體" panose="020B0604030504040204" pitchFamily="34" charset="-120"/>
              </a:rPr>
              <a:t>就學區</a:t>
            </a:r>
            <a:endParaRPr kumimoji="0" lang="zh-TW" altLang="en-US" sz="2800" b="1" dirty="0">
              <a:latin typeface="微軟正黑體" panose="020B0604030504040204" pitchFamily="34" charset="-120"/>
              <a:ea typeface="微軟正黑體" panose="020B0604030504040204" pitchFamily="34" charset="-120"/>
            </a:endParaRPr>
          </a:p>
        </p:txBody>
      </p:sp>
      <p:grpSp>
        <p:nvGrpSpPr>
          <p:cNvPr id="135172" name="群組 8"/>
          <p:cNvGrpSpPr>
            <a:grpSpLocks/>
          </p:cNvGrpSpPr>
          <p:nvPr/>
        </p:nvGrpSpPr>
        <p:grpSpPr bwMode="auto">
          <a:xfrm>
            <a:off x="276514" y="1484784"/>
            <a:ext cx="3122613" cy="5028804"/>
            <a:chOff x="4341549" y="1163702"/>
            <a:chExt cx="2469004" cy="4008962"/>
          </a:xfrm>
        </p:grpSpPr>
        <p:sp>
          <p:nvSpPr>
            <p:cNvPr id="8" name="文字方塊 7"/>
            <p:cNvSpPr txBox="1"/>
            <p:nvPr/>
          </p:nvSpPr>
          <p:spPr>
            <a:xfrm>
              <a:off x="4341549" y="1639488"/>
              <a:ext cx="2469004" cy="3533176"/>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fontAlgn="auto">
                <a:spcBef>
                  <a:spcPts val="0"/>
                </a:spcBef>
                <a:spcAft>
                  <a:spcPts val="0"/>
                </a:spcAft>
                <a:defRPr/>
              </a:pPr>
              <a:endParaRPr kumimoji="0" lang="en-US" altLang="zh-TW" sz="1800" dirty="0"/>
            </a:p>
            <a:p>
              <a:pPr fontAlgn="auto">
                <a:spcBef>
                  <a:spcPts val="0"/>
                </a:spcBef>
                <a:spcAft>
                  <a:spcPts val="0"/>
                </a:spcAft>
                <a:defRPr/>
              </a:pPr>
              <a:r>
                <a:rPr kumimoji="0" lang="zh-TW" altLang="en-US" sz="2400" dirty="0">
                  <a:latin typeface="微軟正黑體" panose="020B0604030504040204" pitchFamily="34" charset="-120"/>
                  <a:ea typeface="微軟正黑體" panose="020B0604030504040204" pitchFamily="34" charset="-120"/>
                </a:rPr>
                <a:t>嘉義縣立朴子國中</a:t>
              </a:r>
              <a:endParaRPr kumimoji="0" lang="en-US" altLang="zh-TW" sz="2400" dirty="0">
                <a:latin typeface="微軟正黑體" panose="020B0604030504040204" pitchFamily="34" charset="-120"/>
                <a:ea typeface="微軟正黑體" panose="020B0604030504040204" pitchFamily="34" charset="-120"/>
              </a:endParaRPr>
            </a:p>
            <a:p>
              <a:pPr fontAlgn="auto">
                <a:spcBef>
                  <a:spcPts val="0"/>
                </a:spcBef>
                <a:spcAft>
                  <a:spcPts val="0"/>
                </a:spcAft>
                <a:defRPr/>
              </a:pPr>
              <a:r>
                <a:rPr kumimoji="0" lang="zh-TW" altLang="en-US" sz="2400" dirty="0">
                  <a:latin typeface="微軟正黑體" panose="020B0604030504040204" pitchFamily="34" charset="-120"/>
                  <a:ea typeface="微軟正黑體" panose="020B0604030504040204" pitchFamily="34" charset="-120"/>
                </a:rPr>
                <a:t>嘉義縣立東石國中</a:t>
              </a:r>
              <a:endParaRPr kumimoji="0" lang="en-US" altLang="zh-TW" sz="2400" dirty="0">
                <a:latin typeface="微軟正黑體" panose="020B0604030504040204" pitchFamily="34" charset="-120"/>
                <a:ea typeface="微軟正黑體" panose="020B0604030504040204" pitchFamily="34" charset="-120"/>
              </a:endParaRPr>
            </a:p>
            <a:p>
              <a:pPr fontAlgn="auto">
                <a:spcBef>
                  <a:spcPts val="0"/>
                </a:spcBef>
                <a:spcAft>
                  <a:spcPts val="0"/>
                </a:spcAft>
                <a:defRPr/>
              </a:pPr>
              <a:r>
                <a:rPr kumimoji="0" lang="zh-TW" altLang="en-US" sz="2400" dirty="0">
                  <a:latin typeface="微軟正黑體" panose="020B0604030504040204" pitchFamily="34" charset="-120"/>
                  <a:ea typeface="微軟正黑體" panose="020B0604030504040204" pitchFamily="34" charset="-120"/>
                </a:rPr>
                <a:t>嘉義縣立布袋國中</a:t>
              </a:r>
              <a:endParaRPr kumimoji="0" lang="en-US" altLang="zh-TW" sz="2400" dirty="0">
                <a:latin typeface="微軟正黑體" panose="020B0604030504040204" pitchFamily="34" charset="-120"/>
                <a:ea typeface="微軟正黑體" panose="020B0604030504040204" pitchFamily="34" charset="-120"/>
              </a:endParaRPr>
            </a:p>
            <a:p>
              <a:pPr fontAlgn="auto">
                <a:spcBef>
                  <a:spcPts val="0"/>
                </a:spcBef>
                <a:spcAft>
                  <a:spcPts val="0"/>
                </a:spcAft>
                <a:defRPr/>
              </a:pPr>
              <a:r>
                <a:rPr kumimoji="0" lang="zh-TW" altLang="en-US" sz="2400" dirty="0">
                  <a:latin typeface="微軟正黑體" panose="020B0604030504040204" pitchFamily="34" charset="-120"/>
                  <a:ea typeface="微軟正黑體" panose="020B0604030504040204" pitchFamily="34" charset="-120"/>
                </a:rPr>
                <a:t>嘉義縣立過溝國中</a:t>
              </a:r>
              <a:endParaRPr kumimoji="0" lang="en-US" altLang="zh-TW" sz="2400" dirty="0">
                <a:latin typeface="微軟正黑體" panose="020B0604030504040204" pitchFamily="34" charset="-120"/>
                <a:ea typeface="微軟正黑體" panose="020B0604030504040204" pitchFamily="34" charset="-120"/>
              </a:endParaRPr>
            </a:p>
            <a:p>
              <a:pPr fontAlgn="auto">
                <a:spcBef>
                  <a:spcPts val="0"/>
                </a:spcBef>
                <a:spcAft>
                  <a:spcPts val="0"/>
                </a:spcAft>
                <a:defRPr/>
              </a:pPr>
              <a:r>
                <a:rPr kumimoji="0" lang="zh-TW" altLang="en-US" sz="2400" dirty="0">
                  <a:latin typeface="微軟正黑體" panose="020B0604030504040204" pitchFamily="34" charset="-120"/>
                  <a:ea typeface="微軟正黑體" panose="020B0604030504040204" pitchFamily="34" charset="-120"/>
                </a:rPr>
                <a:t>嘉義縣立鹿草國中</a:t>
              </a:r>
              <a:endParaRPr kumimoji="0" lang="en-US" altLang="zh-TW" sz="2400" dirty="0">
                <a:latin typeface="微軟正黑體" panose="020B0604030504040204" pitchFamily="34" charset="-120"/>
                <a:ea typeface="微軟正黑體" panose="020B0604030504040204" pitchFamily="34" charset="-120"/>
              </a:endParaRPr>
            </a:p>
            <a:p>
              <a:pPr fontAlgn="auto">
                <a:spcBef>
                  <a:spcPts val="0"/>
                </a:spcBef>
                <a:spcAft>
                  <a:spcPts val="0"/>
                </a:spcAft>
                <a:defRPr/>
              </a:pPr>
              <a:r>
                <a:rPr kumimoji="0" lang="zh-TW" altLang="en-US" sz="2400" dirty="0">
                  <a:solidFill>
                    <a:srgbClr val="990099"/>
                  </a:solidFill>
                  <a:latin typeface="微軟正黑體" panose="020B0604030504040204" pitchFamily="34" charset="-120"/>
                  <a:ea typeface="微軟正黑體" panose="020B0604030504040204" pitchFamily="34" charset="-120"/>
                </a:rPr>
                <a:t>嘉義縣立東榮國中</a:t>
              </a:r>
              <a:endParaRPr kumimoji="0" lang="en-US" altLang="zh-TW" sz="2400" dirty="0">
                <a:solidFill>
                  <a:srgbClr val="990099"/>
                </a:solidFill>
                <a:latin typeface="微軟正黑體" panose="020B0604030504040204" pitchFamily="34" charset="-120"/>
                <a:ea typeface="微軟正黑體" panose="020B0604030504040204" pitchFamily="34" charset="-120"/>
              </a:endParaRPr>
            </a:p>
            <a:p>
              <a:pPr fontAlgn="auto">
                <a:spcBef>
                  <a:spcPts val="0"/>
                </a:spcBef>
                <a:spcAft>
                  <a:spcPts val="0"/>
                </a:spcAft>
                <a:defRPr/>
              </a:pPr>
              <a:r>
                <a:rPr kumimoji="0" lang="zh-TW" altLang="en-US" sz="2400" dirty="0">
                  <a:latin typeface="微軟正黑體" panose="020B0604030504040204" pitchFamily="34" charset="-120"/>
                  <a:ea typeface="微軟正黑體" panose="020B0604030504040204" pitchFamily="34" charset="-120"/>
                </a:rPr>
                <a:t>嘉義縣立水上國中</a:t>
              </a:r>
              <a:endParaRPr kumimoji="0" lang="en-US" altLang="zh-TW" sz="2400" dirty="0">
                <a:latin typeface="微軟正黑體" panose="020B0604030504040204" pitchFamily="34" charset="-120"/>
                <a:ea typeface="微軟正黑體" panose="020B0604030504040204" pitchFamily="34" charset="-120"/>
              </a:endParaRPr>
            </a:p>
            <a:p>
              <a:pPr fontAlgn="auto">
                <a:spcBef>
                  <a:spcPts val="0"/>
                </a:spcBef>
                <a:spcAft>
                  <a:spcPts val="0"/>
                </a:spcAft>
                <a:defRPr/>
              </a:pPr>
              <a:r>
                <a:rPr kumimoji="0" lang="zh-TW" altLang="en-US" sz="2400" dirty="0">
                  <a:latin typeface="微軟正黑體" panose="020B0604030504040204" pitchFamily="34" charset="-120"/>
                  <a:ea typeface="微軟正黑體" panose="020B0604030504040204" pitchFamily="34" charset="-120"/>
                </a:rPr>
                <a:t>嘉義縣立忠和國中</a:t>
              </a:r>
              <a:endParaRPr kumimoji="0" lang="en-US" altLang="zh-TW" sz="2400" dirty="0">
                <a:latin typeface="微軟正黑體" panose="020B0604030504040204" pitchFamily="34" charset="-120"/>
                <a:ea typeface="微軟正黑體" panose="020B0604030504040204" pitchFamily="34" charset="-120"/>
              </a:endParaRPr>
            </a:p>
            <a:p>
              <a:pPr fontAlgn="auto">
                <a:spcBef>
                  <a:spcPts val="0"/>
                </a:spcBef>
                <a:spcAft>
                  <a:spcPts val="0"/>
                </a:spcAft>
                <a:defRPr/>
              </a:pPr>
              <a:r>
                <a:rPr kumimoji="0" lang="zh-TW" altLang="en-US" sz="2400" dirty="0">
                  <a:latin typeface="微軟正黑體" panose="020B0604030504040204" pitchFamily="34" charset="-120"/>
                  <a:ea typeface="微軟正黑體" panose="020B0604030504040204" pitchFamily="34" charset="-120"/>
                </a:rPr>
                <a:t>嘉義縣立中埔國中</a:t>
              </a:r>
              <a:endParaRPr kumimoji="0" lang="en-US" altLang="zh-TW" sz="2400" dirty="0">
                <a:latin typeface="微軟正黑體" panose="020B0604030504040204" pitchFamily="34" charset="-120"/>
                <a:ea typeface="微軟正黑體" panose="020B0604030504040204" pitchFamily="34" charset="-120"/>
              </a:endParaRPr>
            </a:p>
            <a:p>
              <a:pPr fontAlgn="auto">
                <a:spcBef>
                  <a:spcPts val="0"/>
                </a:spcBef>
                <a:spcAft>
                  <a:spcPts val="0"/>
                </a:spcAft>
                <a:defRPr/>
              </a:pPr>
              <a:r>
                <a:rPr kumimoji="0" lang="zh-TW" altLang="en-US" sz="2400" dirty="0">
                  <a:latin typeface="微軟正黑體" panose="020B0604030504040204" pitchFamily="34" charset="-120"/>
                  <a:ea typeface="微軟正黑體" panose="020B0604030504040204" pitchFamily="34" charset="-120"/>
                </a:rPr>
                <a:t>嘉義縣立義竹國中</a:t>
              </a:r>
              <a:endParaRPr kumimoji="0" lang="en-US" altLang="zh-TW" sz="2400" dirty="0">
                <a:latin typeface="微軟正黑體" panose="020B0604030504040204" pitchFamily="34" charset="-120"/>
                <a:ea typeface="微軟正黑體" panose="020B0604030504040204" pitchFamily="34" charset="-120"/>
              </a:endParaRPr>
            </a:p>
            <a:p>
              <a:pPr fontAlgn="auto">
                <a:spcBef>
                  <a:spcPts val="0"/>
                </a:spcBef>
                <a:spcAft>
                  <a:spcPts val="0"/>
                </a:spcAft>
                <a:defRPr/>
              </a:pPr>
              <a:r>
                <a:rPr kumimoji="0" lang="zh-TW" altLang="en-US" sz="2400" dirty="0">
                  <a:latin typeface="微軟正黑體" panose="020B0604030504040204" pitchFamily="34" charset="-120"/>
                  <a:ea typeface="微軟正黑體" panose="020B0604030504040204" pitchFamily="34" charset="-120"/>
                </a:rPr>
                <a:t>嘉義縣立大埔</a:t>
              </a:r>
              <a:r>
                <a:rPr kumimoji="0" lang="zh-TW" altLang="en-US" sz="2400" dirty="0" smtClean="0">
                  <a:latin typeface="微軟正黑體" panose="020B0604030504040204" pitchFamily="34" charset="-120"/>
                  <a:ea typeface="微軟正黑體" panose="020B0604030504040204" pitchFamily="34" charset="-120"/>
                </a:rPr>
                <a:t>國中小</a:t>
              </a:r>
              <a:endParaRPr kumimoji="0" lang="zh-TW" altLang="en-US" sz="1800" dirty="0"/>
            </a:p>
          </p:txBody>
        </p:sp>
        <p:sp>
          <p:nvSpPr>
            <p:cNvPr id="11" name="流程圖: 換頁接點 10"/>
            <p:cNvSpPr/>
            <p:nvPr/>
          </p:nvSpPr>
          <p:spPr>
            <a:xfrm>
              <a:off x="4732513" y="1163702"/>
              <a:ext cx="1614545" cy="669389"/>
            </a:xfrm>
            <a:prstGeom prst="flowChartOffpageConnector">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kumimoji="0" lang="zh-TW" altLang="en-US" sz="2400" b="1" dirty="0" smtClean="0">
                  <a:latin typeface="微軟正黑體" panose="020B0604030504040204" pitchFamily="34" charset="-120"/>
                  <a:ea typeface="微軟正黑體" panose="020B0604030504040204" pitchFamily="34" charset="-120"/>
                </a:rPr>
                <a:t>嘉義縣國中</a:t>
              </a:r>
              <a:endParaRPr kumimoji="0" lang="zh-TW" altLang="en-US" sz="2400" b="1" dirty="0">
                <a:latin typeface="微軟正黑體" panose="020B0604030504040204" pitchFamily="34" charset="-120"/>
                <a:ea typeface="微軟正黑體" panose="020B0604030504040204" pitchFamily="34" charset="-120"/>
              </a:endParaRP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文字方塊 1"/>
          <p:cNvSpPr txBox="1">
            <a:spLocks noChangeArrowheads="1"/>
          </p:cNvSpPr>
          <p:nvPr/>
        </p:nvSpPr>
        <p:spPr bwMode="auto">
          <a:xfrm>
            <a:off x="2668588" y="687388"/>
            <a:ext cx="3300412" cy="701675"/>
          </a:xfrm>
          <a:prstGeom prst="rect">
            <a:avLst/>
          </a:prstGeom>
          <a:noFill/>
          <a:ln w="9525">
            <a:noFill/>
            <a:miter lim="800000"/>
            <a:headEnd/>
            <a:tailEnd/>
          </a:ln>
        </p:spPr>
        <p:txBody>
          <a:bodyPr>
            <a:spAutoFit/>
          </a:bodyPr>
          <a:lstStyle/>
          <a:p>
            <a:r>
              <a:rPr kumimoji="0" lang="zh-TW" altLang="en-US" sz="4000" b="1">
                <a:solidFill>
                  <a:srgbClr val="4472C4"/>
                </a:solidFill>
                <a:latin typeface="微軟正黑體" pitchFamily="34" charset="-120"/>
                <a:ea typeface="微軟正黑體" pitchFamily="34" charset="-120"/>
              </a:rPr>
              <a:t>嘉義就學區</a:t>
            </a:r>
          </a:p>
        </p:txBody>
      </p:sp>
      <p:sp>
        <p:nvSpPr>
          <p:cNvPr id="4" name="文字方塊 3"/>
          <p:cNvSpPr txBox="1"/>
          <p:nvPr/>
        </p:nvSpPr>
        <p:spPr>
          <a:xfrm>
            <a:off x="6086475" y="2921000"/>
            <a:ext cx="2833688" cy="1016000"/>
          </a:xfrm>
          <a:prstGeom prst="rect">
            <a:avLst/>
          </a:prstGeom>
          <a:effectLst>
            <a:outerShdw blurRad="50800" dist="38100" dir="18900000" algn="b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a:spAutoFit/>
          </a:bodyPr>
          <a:lstStyle/>
          <a:p>
            <a:pPr fontAlgn="auto">
              <a:spcBef>
                <a:spcPts val="0"/>
              </a:spcBef>
              <a:spcAft>
                <a:spcPts val="0"/>
              </a:spcAft>
              <a:defRPr/>
            </a:pPr>
            <a:endParaRPr kumimoji="0" lang="zh-TW" altLang="en-US" sz="1800" dirty="0"/>
          </a:p>
          <a:p>
            <a:pPr fontAlgn="auto">
              <a:spcBef>
                <a:spcPts val="0"/>
              </a:spcBef>
              <a:spcAft>
                <a:spcPts val="0"/>
              </a:spcAft>
              <a:defRPr/>
            </a:pPr>
            <a:r>
              <a:rPr kumimoji="0" lang="zh-TW" altLang="en-US" sz="1800" dirty="0"/>
              <a:t> </a:t>
            </a:r>
            <a:r>
              <a:rPr kumimoji="0" lang="zh-TW" altLang="en-US" sz="2400" b="1" dirty="0">
                <a:solidFill>
                  <a:schemeClr val="bg1"/>
                </a:solidFill>
                <a:latin typeface="微軟正黑體" panose="020B0604030504040204" pitchFamily="34" charset="-120"/>
                <a:ea typeface="微軟正黑體" panose="020B0604030504040204" pitchFamily="34" charset="-120"/>
              </a:rPr>
              <a:t>嘉義縣市各高中職</a:t>
            </a:r>
            <a:endParaRPr kumimoji="0" lang="en-US" altLang="zh-TW" sz="1800" dirty="0">
              <a:solidFill>
                <a:schemeClr val="bg1"/>
              </a:solidFill>
            </a:endParaRPr>
          </a:p>
          <a:p>
            <a:pPr fontAlgn="auto">
              <a:spcBef>
                <a:spcPts val="0"/>
              </a:spcBef>
              <a:spcAft>
                <a:spcPts val="0"/>
              </a:spcAft>
              <a:defRPr/>
            </a:pPr>
            <a:endParaRPr kumimoji="0" lang="zh-TW" altLang="en-US" sz="1800" dirty="0"/>
          </a:p>
        </p:txBody>
      </p:sp>
      <p:grpSp>
        <p:nvGrpSpPr>
          <p:cNvPr id="138243" name="群組 6"/>
          <p:cNvGrpSpPr>
            <a:grpSpLocks/>
          </p:cNvGrpSpPr>
          <p:nvPr/>
        </p:nvGrpSpPr>
        <p:grpSpPr bwMode="auto">
          <a:xfrm>
            <a:off x="250825" y="1755775"/>
            <a:ext cx="3889375" cy="3692525"/>
            <a:chOff x="1107583" y="1448648"/>
            <a:chExt cx="3503054" cy="3692820"/>
          </a:xfrm>
        </p:grpSpPr>
        <p:sp>
          <p:nvSpPr>
            <p:cNvPr id="3" name="文字方塊 2"/>
            <p:cNvSpPr txBox="1"/>
            <p:nvPr/>
          </p:nvSpPr>
          <p:spPr>
            <a:xfrm>
              <a:off x="1107583" y="1909176"/>
              <a:ext cx="3503054" cy="3232292"/>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fontAlgn="auto">
                <a:spcBef>
                  <a:spcPts val="0"/>
                </a:spcBef>
                <a:spcAft>
                  <a:spcPts val="0"/>
                </a:spcAft>
                <a:defRPr/>
              </a:pPr>
              <a:endParaRPr kumimoji="0" lang="en-US" altLang="zh-TW" sz="1800" dirty="0">
                <a:latin typeface="微軟正黑體" panose="020B0604030504040204" pitchFamily="34" charset="-120"/>
                <a:ea typeface="微軟正黑體" panose="020B0604030504040204" pitchFamily="34" charset="-120"/>
              </a:endParaRPr>
            </a:p>
            <a:p>
              <a:pPr fontAlgn="auto">
                <a:spcBef>
                  <a:spcPts val="0"/>
                </a:spcBef>
                <a:spcAft>
                  <a:spcPts val="0"/>
                </a:spcAft>
                <a:defRPr/>
              </a:pPr>
              <a:endParaRPr kumimoji="0" lang="en-US" altLang="zh-TW" sz="1800" dirty="0">
                <a:latin typeface="微軟正黑體" panose="020B0604030504040204" pitchFamily="34" charset="-120"/>
                <a:ea typeface="微軟正黑體" panose="020B0604030504040204" pitchFamily="34" charset="-120"/>
              </a:endParaRPr>
            </a:p>
            <a:p>
              <a:pPr fontAlgn="auto">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嘉義縣立阿里山</a:t>
              </a:r>
              <a:r>
                <a:rPr kumimoji="0" lang="zh-TW" altLang="en-US" sz="2400" b="1" dirty="0" smtClean="0">
                  <a:latin typeface="微軟正黑體" panose="020B0604030504040204" pitchFamily="34" charset="-120"/>
                  <a:ea typeface="微軟正黑體" panose="020B0604030504040204" pitchFamily="34" charset="-120"/>
                </a:rPr>
                <a:t>國中小</a:t>
              </a:r>
              <a:endParaRPr kumimoji="0" lang="en-US" altLang="zh-TW" sz="2400" b="1" dirty="0">
                <a:latin typeface="微軟正黑體" panose="020B0604030504040204" pitchFamily="34" charset="-120"/>
                <a:ea typeface="微軟正黑體" panose="020B0604030504040204" pitchFamily="34" charset="-120"/>
              </a:endParaRPr>
            </a:p>
            <a:p>
              <a:pPr fontAlgn="auto">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嘉義縣立昇平國中</a:t>
              </a:r>
              <a:endParaRPr kumimoji="0" lang="en-US" altLang="zh-TW" sz="2400" b="1" dirty="0">
                <a:latin typeface="微軟正黑體" panose="020B0604030504040204" pitchFamily="34" charset="-120"/>
                <a:ea typeface="微軟正黑體" panose="020B0604030504040204" pitchFamily="34" charset="-120"/>
              </a:endParaRPr>
            </a:p>
            <a:p>
              <a:pPr fontAlgn="auto">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嘉義縣立民和國中</a:t>
              </a:r>
              <a:endParaRPr kumimoji="0" lang="en-US" altLang="zh-TW" sz="2400" b="1" dirty="0">
                <a:latin typeface="微軟正黑體" panose="020B0604030504040204" pitchFamily="34" charset="-120"/>
                <a:ea typeface="微軟正黑體" panose="020B0604030504040204" pitchFamily="34" charset="-120"/>
              </a:endParaRPr>
            </a:p>
            <a:p>
              <a:pPr fontAlgn="auto">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嘉義縣立嘉新國中</a:t>
              </a:r>
              <a:endParaRPr kumimoji="0" lang="en-US" altLang="zh-TW" sz="2400" b="1" dirty="0">
                <a:latin typeface="微軟正黑體" panose="020B0604030504040204" pitchFamily="34" charset="-120"/>
                <a:ea typeface="微軟正黑體" panose="020B0604030504040204" pitchFamily="34" charset="-120"/>
              </a:endParaRPr>
            </a:p>
            <a:p>
              <a:pPr fontAlgn="auto">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嘉義縣立太保國中</a:t>
              </a:r>
              <a:endParaRPr kumimoji="0" lang="en-US" altLang="zh-TW" sz="2400" b="1" dirty="0">
                <a:latin typeface="微軟正黑體" panose="020B0604030504040204" pitchFamily="34" charset="-120"/>
                <a:ea typeface="微軟正黑體" panose="020B0604030504040204" pitchFamily="34" charset="-120"/>
              </a:endParaRPr>
            </a:p>
            <a:p>
              <a:pPr fontAlgn="auto">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嘉義縣立永慶高中附設國中</a:t>
              </a:r>
              <a:endParaRPr kumimoji="0" lang="en-US" altLang="zh-TW" sz="2400" b="1" dirty="0">
                <a:latin typeface="微軟正黑體" panose="020B0604030504040204" pitchFamily="34" charset="-120"/>
                <a:ea typeface="微軟正黑體" panose="020B0604030504040204" pitchFamily="34" charset="-120"/>
              </a:endParaRPr>
            </a:p>
            <a:p>
              <a:pPr fontAlgn="auto">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嘉義縣立竹崎高中附設國</a:t>
              </a:r>
              <a:r>
                <a:rPr kumimoji="0" lang="zh-TW" altLang="en-US" sz="2400" dirty="0">
                  <a:latin typeface="微軟正黑體" panose="020B0604030504040204" pitchFamily="34" charset="-120"/>
                  <a:ea typeface="微軟正黑體" panose="020B0604030504040204" pitchFamily="34" charset="-120"/>
                </a:rPr>
                <a:t>中</a:t>
              </a:r>
              <a:endParaRPr kumimoji="0" lang="en-US" altLang="zh-TW" sz="2400" dirty="0">
                <a:latin typeface="微軟正黑體" panose="020B0604030504040204" pitchFamily="34" charset="-120"/>
                <a:ea typeface="微軟正黑體" panose="020B0604030504040204" pitchFamily="34" charset="-120"/>
              </a:endParaRPr>
            </a:p>
          </p:txBody>
        </p:sp>
        <p:sp>
          <p:nvSpPr>
            <p:cNvPr id="5" name="流程圖: 換頁接點 4"/>
            <p:cNvSpPr/>
            <p:nvPr/>
          </p:nvSpPr>
          <p:spPr>
            <a:xfrm>
              <a:off x="1969763" y="1448648"/>
              <a:ext cx="1927239" cy="670147"/>
            </a:xfrm>
            <a:prstGeom prst="flowChartOffpageConnector">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kumimoji="0" lang="zh-TW" altLang="en-US" sz="2400" b="1" dirty="0" smtClean="0">
                  <a:latin typeface="微軟正黑體" panose="020B0604030504040204" pitchFamily="34" charset="-120"/>
                  <a:ea typeface="微軟正黑體" panose="020B0604030504040204" pitchFamily="34" charset="-120"/>
                </a:rPr>
                <a:t>嘉義縣國中</a:t>
              </a:r>
              <a:endParaRPr kumimoji="0" lang="zh-TW" altLang="en-US" sz="2400" b="1" dirty="0">
                <a:latin typeface="微軟正黑體" panose="020B0604030504040204" pitchFamily="34" charset="-120"/>
                <a:ea typeface="微軟正黑體" panose="020B0604030504040204" pitchFamily="34" charset="-120"/>
              </a:endParaRPr>
            </a:p>
          </p:txBody>
        </p:sp>
      </p:grpSp>
      <p:sp>
        <p:nvSpPr>
          <p:cNvPr id="6" name="五邊形 5"/>
          <p:cNvSpPr/>
          <p:nvPr/>
        </p:nvSpPr>
        <p:spPr>
          <a:xfrm>
            <a:off x="4356100" y="2579688"/>
            <a:ext cx="1612900" cy="1698625"/>
          </a:xfrm>
          <a:prstGeom prst="homePlat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r>
              <a:rPr kumimoji="0" lang="zh-TW" altLang="en-US" sz="2800" b="1" dirty="0">
                <a:latin typeface="微軟正黑體" panose="020B0604030504040204" pitchFamily="34" charset="-120"/>
                <a:ea typeface="微軟正黑體" panose="020B0604030504040204" pitchFamily="34" charset="-120"/>
              </a:rPr>
              <a:t>可選填高中職</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圖片 1" descr="底"/>
          <p:cNvPicPr>
            <a:picLocks noGrp="1" noChangeAspect="1"/>
          </p:cNvPicPr>
          <p:nvPr isPhoto="1"/>
        </p:nvPicPr>
        <p:blipFill>
          <a:blip r:embed="rId2" cstate="print"/>
          <a:srcRect/>
          <a:stretch>
            <a:fillRect/>
          </a:stretch>
        </p:blipFill>
        <p:spPr bwMode="auto">
          <a:xfrm>
            <a:off x="0" y="1588"/>
            <a:ext cx="9144000" cy="6854825"/>
          </a:xfrm>
          <a:prstGeom prst="rect">
            <a:avLst/>
          </a:prstGeom>
          <a:noFill/>
          <a:ln w="9525">
            <a:noFill/>
            <a:miter lim="800000"/>
            <a:headEnd/>
            <a:tailEnd/>
          </a:ln>
        </p:spPr>
      </p:pic>
      <p:sp>
        <p:nvSpPr>
          <p:cNvPr id="549890" name="標題 1"/>
          <p:cNvSpPr>
            <a:spLocks noGrp="1"/>
          </p:cNvSpPr>
          <p:nvPr>
            <p:ph type="ctrTitle"/>
          </p:nvPr>
        </p:nvSpPr>
        <p:spPr>
          <a:xfrm>
            <a:off x="2843808" y="1124744"/>
            <a:ext cx="4248472" cy="1080120"/>
          </a:xfrm>
        </p:spPr>
        <p:style>
          <a:lnRef idx="0">
            <a:schemeClr val="accent6"/>
          </a:lnRef>
          <a:fillRef idx="3">
            <a:schemeClr val="accent6"/>
          </a:fillRef>
          <a:effectRef idx="3">
            <a:schemeClr val="accent6"/>
          </a:effectRef>
          <a:fontRef idx="minor">
            <a:schemeClr val="lt1"/>
          </a:fontRef>
        </p:style>
        <p:txBody>
          <a:bodyPr/>
          <a:lstStyle/>
          <a:p>
            <a:pPr>
              <a:defRPr/>
            </a:pPr>
            <a:r>
              <a:rPr lang="zh-TW" altLang="en-US" b="1" smtClean="0">
                <a:latin typeface="微軟正黑體" pitchFamily="34" charset="-120"/>
                <a:ea typeface="微軟正黑體" pitchFamily="34" charset="-120"/>
              </a:rPr>
              <a:t>特色招生</a:t>
            </a:r>
            <a:endParaRPr lang="en-US" altLang="zh-TW" b="1" smtClean="0">
              <a:latin typeface="微軟正黑體" pitchFamily="34" charset="-120"/>
              <a:ea typeface="微軟正黑體" pitchFamily="34" charset="-120"/>
            </a:endParaRPr>
          </a:p>
        </p:txBody>
      </p:sp>
      <p:sp>
        <p:nvSpPr>
          <p:cNvPr id="139269" name="投影片編號版面配置區 3"/>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endParaRPr lang="zh-TW" altLang="en-US" sz="1600">
              <a:latin typeface="Arial" charset="0"/>
            </a:endParaRPr>
          </a:p>
        </p:txBody>
      </p:sp>
      <p:pic>
        <p:nvPicPr>
          <p:cNvPr id="5" name="Picture 3" descr="C:\Users\MD570\Desktop\traffic_s-2.png"/>
          <p:cNvPicPr>
            <a:picLocks noChangeAspect="1" noChangeArrowheads="1"/>
          </p:cNvPicPr>
          <p:nvPr/>
        </p:nvPicPr>
        <p:blipFill>
          <a:blip r:embed="rId3" cstate="print">
            <a:extLst/>
          </a:blip>
          <a:srcRect/>
          <a:stretch>
            <a:fillRect/>
          </a:stretch>
        </p:blipFill>
        <p:spPr bwMode="auto">
          <a:xfrm>
            <a:off x="16390" y="3732824"/>
            <a:ext cx="3168352" cy="3080552"/>
          </a:xfrm>
          <a:prstGeom prst="rect">
            <a:avLst/>
          </a:prstGeom>
          <a:noFill/>
          <a:effectLst>
            <a:softEdge rad="0"/>
          </a:effectLs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資料庫圖表 5"/>
          <p:cNvGraphicFramePr/>
          <p:nvPr/>
        </p:nvGraphicFramePr>
        <p:xfrm>
          <a:off x="539552" y="3933056"/>
          <a:ext cx="2232248" cy="17281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資料庫圖表 7"/>
          <p:cNvGraphicFramePr/>
          <p:nvPr/>
        </p:nvGraphicFramePr>
        <p:xfrm>
          <a:off x="4704184" y="1844824"/>
          <a:ext cx="4439816" cy="382969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資料庫圖表 8"/>
          <p:cNvGraphicFramePr/>
          <p:nvPr/>
        </p:nvGraphicFramePr>
        <p:xfrm>
          <a:off x="2915816" y="3861048"/>
          <a:ext cx="1800200" cy="122413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2" name="資料庫圖表 11"/>
          <p:cNvGraphicFramePr/>
          <p:nvPr/>
        </p:nvGraphicFramePr>
        <p:xfrm>
          <a:off x="611560" y="1412776"/>
          <a:ext cx="2232248" cy="172819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7" name="標題 1"/>
          <p:cNvSpPr txBox="1">
            <a:spLocks/>
          </p:cNvSpPr>
          <p:nvPr/>
        </p:nvSpPr>
        <p:spPr bwMode="auto">
          <a:xfrm>
            <a:off x="2699792" y="557033"/>
            <a:ext cx="4248472" cy="783735"/>
          </a:xfrm>
          <a:prstGeom prst="rect">
            <a:avLst/>
          </a:prstGeom>
          <a:extLst/>
        </p:spPr>
        <p:style>
          <a:lnRef idx="0">
            <a:schemeClr val="accent6"/>
          </a:lnRef>
          <a:fillRef idx="3">
            <a:schemeClr val="accent6"/>
          </a:fillRef>
          <a:effectRef idx="3">
            <a:schemeClr val="accent6"/>
          </a:effectRef>
          <a:fontRef idx="minor">
            <a:schemeClr val="lt1"/>
          </a:fontRef>
        </p:style>
        <p:txBody>
          <a:bodyPr anchor="ctr"/>
          <a:lstStyle>
            <a:lvl1pPr algn="ctr" rtl="0" fontAlgn="base">
              <a:spcBef>
                <a:spcPct val="0"/>
              </a:spcBef>
              <a:spcAft>
                <a:spcPct val="0"/>
              </a:spcAft>
              <a:defRPr sz="4400">
                <a:solidFill>
                  <a:schemeClr val="lt1"/>
                </a:solidFill>
                <a:latin typeface="+mn-lt"/>
                <a:ea typeface="+mn-ea"/>
                <a:cs typeface="+mn-cs"/>
              </a:defRPr>
            </a:lvl1pPr>
            <a:lvl2pPr algn="ctr" rtl="0" fontAlgn="base">
              <a:spcBef>
                <a:spcPct val="0"/>
              </a:spcBef>
              <a:spcAft>
                <a:spcPct val="0"/>
              </a:spcAft>
              <a:defRPr sz="4400">
                <a:solidFill>
                  <a:schemeClr val="lt1"/>
                </a:solidFill>
                <a:latin typeface="+mn-lt"/>
                <a:ea typeface="+mn-ea"/>
                <a:cs typeface="+mn-cs"/>
              </a:defRPr>
            </a:lvl2pPr>
            <a:lvl3pPr algn="ctr" rtl="0" fontAlgn="base">
              <a:spcBef>
                <a:spcPct val="0"/>
              </a:spcBef>
              <a:spcAft>
                <a:spcPct val="0"/>
              </a:spcAft>
              <a:defRPr sz="4400">
                <a:solidFill>
                  <a:schemeClr val="lt1"/>
                </a:solidFill>
                <a:latin typeface="+mn-lt"/>
                <a:ea typeface="+mn-ea"/>
                <a:cs typeface="+mn-cs"/>
              </a:defRPr>
            </a:lvl3pPr>
            <a:lvl4pPr algn="ctr" rtl="0" fontAlgn="base">
              <a:spcBef>
                <a:spcPct val="0"/>
              </a:spcBef>
              <a:spcAft>
                <a:spcPct val="0"/>
              </a:spcAft>
              <a:defRPr sz="4400">
                <a:solidFill>
                  <a:schemeClr val="lt1"/>
                </a:solidFill>
                <a:latin typeface="+mn-lt"/>
                <a:ea typeface="+mn-ea"/>
                <a:cs typeface="+mn-cs"/>
              </a:defRPr>
            </a:lvl4pPr>
            <a:lvl5pPr algn="ctr" rtl="0" fontAlgn="base">
              <a:spcBef>
                <a:spcPct val="0"/>
              </a:spcBef>
              <a:spcAft>
                <a:spcPct val="0"/>
              </a:spcAft>
              <a:defRPr sz="4400">
                <a:solidFill>
                  <a:schemeClr val="lt1"/>
                </a:solidFill>
                <a:latin typeface="+mn-lt"/>
                <a:ea typeface="+mn-ea"/>
                <a:cs typeface="+mn-cs"/>
              </a:defRPr>
            </a:lvl5pPr>
            <a:lvl6pPr marL="457200" algn="ctr" rtl="0" fontAlgn="base">
              <a:spcBef>
                <a:spcPct val="0"/>
              </a:spcBef>
              <a:spcAft>
                <a:spcPct val="0"/>
              </a:spcAft>
              <a:defRPr sz="4400">
                <a:solidFill>
                  <a:schemeClr val="lt1"/>
                </a:solidFill>
                <a:latin typeface="+mn-lt"/>
                <a:ea typeface="+mn-ea"/>
                <a:cs typeface="+mn-cs"/>
              </a:defRPr>
            </a:lvl6pPr>
            <a:lvl7pPr marL="914400" algn="ctr" rtl="0" fontAlgn="base">
              <a:spcBef>
                <a:spcPct val="0"/>
              </a:spcBef>
              <a:spcAft>
                <a:spcPct val="0"/>
              </a:spcAft>
              <a:defRPr sz="4400">
                <a:solidFill>
                  <a:schemeClr val="lt1"/>
                </a:solidFill>
                <a:latin typeface="+mn-lt"/>
                <a:ea typeface="+mn-ea"/>
                <a:cs typeface="+mn-cs"/>
              </a:defRPr>
            </a:lvl7pPr>
            <a:lvl8pPr marL="1371600" algn="ctr" rtl="0" fontAlgn="base">
              <a:spcBef>
                <a:spcPct val="0"/>
              </a:spcBef>
              <a:spcAft>
                <a:spcPct val="0"/>
              </a:spcAft>
              <a:defRPr sz="4400">
                <a:solidFill>
                  <a:schemeClr val="lt1"/>
                </a:solidFill>
                <a:latin typeface="+mn-lt"/>
                <a:ea typeface="+mn-ea"/>
                <a:cs typeface="+mn-cs"/>
              </a:defRPr>
            </a:lvl8pPr>
            <a:lvl9pPr marL="1828800" algn="ctr" rtl="0" fontAlgn="base">
              <a:spcBef>
                <a:spcPct val="0"/>
              </a:spcBef>
              <a:spcAft>
                <a:spcPct val="0"/>
              </a:spcAft>
              <a:defRPr sz="4400">
                <a:solidFill>
                  <a:schemeClr val="lt1"/>
                </a:solidFill>
                <a:latin typeface="+mn-lt"/>
                <a:ea typeface="+mn-ea"/>
                <a:cs typeface="+mn-cs"/>
              </a:defRPr>
            </a:lvl9pPr>
          </a:lstStyle>
          <a:p>
            <a:pPr>
              <a:defRPr/>
            </a:pPr>
            <a:r>
              <a:rPr lang="zh-TW" altLang="en-US" b="1" smtClean="0">
                <a:latin typeface="微軟正黑體" pitchFamily="34" charset="-120"/>
                <a:ea typeface="微軟正黑體" pitchFamily="34" charset="-120"/>
              </a:rPr>
              <a:t>特色招生</a:t>
            </a:r>
            <a:endParaRPr lang="en-US" altLang="zh-TW" b="1" smtClean="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標題 5"/>
          <p:cNvSpPr>
            <a:spLocks noGrp="1"/>
          </p:cNvSpPr>
          <p:nvPr>
            <p:ph type="title"/>
          </p:nvPr>
        </p:nvSpPr>
        <p:spPr>
          <a:xfrm>
            <a:off x="395288" y="493713"/>
            <a:ext cx="8229600" cy="850900"/>
          </a:xfrm>
        </p:spPr>
        <p:txBody>
          <a:bodyPr/>
          <a:lstStyle/>
          <a:p>
            <a:pPr eaLnBrk="1" hangingPunct="1">
              <a:defRPr/>
            </a:pPr>
            <a:r>
              <a:rPr lang="zh-TW" altLang="en-US" b="1" dirty="0" smtClean="0">
                <a:solidFill>
                  <a:schemeClr val="accent4">
                    <a:lumMod val="75000"/>
                  </a:schemeClr>
                </a:solidFill>
                <a:latin typeface="微軟正黑體" pitchFamily="34" charset="-120"/>
                <a:ea typeface="微軟正黑體" pitchFamily="34" charset="-120"/>
              </a:rPr>
              <a:t>高中特色招生</a:t>
            </a:r>
            <a:r>
              <a:rPr lang="en-US" altLang="zh-TW" b="1" dirty="0" smtClean="0">
                <a:solidFill>
                  <a:schemeClr val="accent4">
                    <a:lumMod val="75000"/>
                  </a:schemeClr>
                </a:solidFill>
                <a:latin typeface="微軟正黑體" pitchFamily="34" charset="-120"/>
                <a:ea typeface="微軟正黑體" pitchFamily="34" charset="-120"/>
              </a:rPr>
              <a:t>-</a:t>
            </a:r>
            <a:r>
              <a:rPr lang="zh-TW" altLang="en-US" b="1" dirty="0" smtClean="0">
                <a:solidFill>
                  <a:schemeClr val="accent4">
                    <a:lumMod val="75000"/>
                  </a:schemeClr>
                </a:solidFill>
                <a:latin typeface="微軟正黑體" pitchFamily="34" charset="-120"/>
                <a:ea typeface="微軟正黑體" pitchFamily="34" charset="-120"/>
              </a:rPr>
              <a:t>考試分發入學</a:t>
            </a:r>
          </a:p>
        </p:txBody>
      </p:sp>
      <p:sp>
        <p:nvSpPr>
          <p:cNvPr id="4" name="日期版面配置區 3"/>
          <p:cNvSpPr>
            <a:spLocks noGrp="1"/>
          </p:cNvSpPr>
          <p:nvPr>
            <p:ph type="dt" sz="quarter" idx="10"/>
          </p:nvPr>
        </p:nvSpPr>
        <p:spPr/>
        <p:txBody>
          <a:bodyPr/>
          <a:lstStyle/>
          <a:p>
            <a:pPr>
              <a:defRPr/>
            </a:pPr>
            <a:fld id="{AECAA417-22F3-4411-AA51-7A725EE15335}" type="datetime1">
              <a:rPr lang="zh-TW" altLang="en-US"/>
              <a:pPr>
                <a:defRPr/>
              </a:pPr>
              <a:t>2018/3/1</a:t>
            </a:fld>
            <a:endParaRPr lang="en-US" altLang="zh-TW"/>
          </a:p>
        </p:txBody>
      </p:sp>
      <p:sp>
        <p:nvSpPr>
          <p:cNvPr id="5" name="投影片編號版面配置區 4"/>
          <p:cNvSpPr>
            <a:spLocks noGrp="1"/>
          </p:cNvSpPr>
          <p:nvPr>
            <p:ph type="sldNum" sz="quarter" idx="12"/>
          </p:nvPr>
        </p:nvSpPr>
        <p:spPr/>
        <p:txBody>
          <a:bodyPr/>
          <a:lstStyle/>
          <a:p>
            <a:pPr>
              <a:defRPr/>
            </a:pPr>
            <a:fld id="{2B477AC6-010C-453D-9E18-4411C0D21951}" type="slidenum">
              <a:rPr lang="en-US" altLang="zh-TW"/>
              <a:pPr>
                <a:defRPr/>
              </a:pPr>
              <a:t>25</a:t>
            </a:fld>
            <a:endParaRPr lang="en-US" altLang="zh-TW"/>
          </a:p>
        </p:txBody>
      </p:sp>
      <p:grpSp>
        <p:nvGrpSpPr>
          <p:cNvPr id="142340" name="群組 7"/>
          <p:cNvGrpSpPr>
            <a:grpSpLocks/>
          </p:cNvGrpSpPr>
          <p:nvPr/>
        </p:nvGrpSpPr>
        <p:grpSpPr bwMode="auto">
          <a:xfrm>
            <a:off x="395288" y="1268412"/>
            <a:ext cx="8497887" cy="5087937"/>
            <a:chOff x="395536" y="1268760"/>
            <a:chExt cx="8280200" cy="4932416"/>
          </a:xfrm>
        </p:grpSpPr>
        <p:sp>
          <p:nvSpPr>
            <p:cNvPr id="9" name="手繪多邊形 8"/>
            <p:cNvSpPr/>
            <p:nvPr/>
          </p:nvSpPr>
          <p:spPr>
            <a:xfrm>
              <a:off x="2196050" y="1359248"/>
              <a:ext cx="6479686" cy="1008074"/>
            </a:xfrm>
            <a:custGeom>
              <a:avLst/>
              <a:gdLst>
                <a:gd name="connsiteX0" fmla="*/ 188211 w 1129244"/>
                <a:gd name="connsiteY0" fmla="*/ 0 h 5999844"/>
                <a:gd name="connsiteX1" fmla="*/ 941033 w 1129244"/>
                <a:gd name="connsiteY1" fmla="*/ 0 h 5999844"/>
                <a:gd name="connsiteX2" fmla="*/ 1074118 w 1129244"/>
                <a:gd name="connsiteY2" fmla="*/ 55126 h 5999844"/>
                <a:gd name="connsiteX3" fmla="*/ 1129244 w 1129244"/>
                <a:gd name="connsiteY3" fmla="*/ 188211 h 5999844"/>
                <a:gd name="connsiteX4" fmla="*/ 1129244 w 1129244"/>
                <a:gd name="connsiteY4" fmla="*/ 5999844 h 5999844"/>
                <a:gd name="connsiteX5" fmla="*/ 1129244 w 1129244"/>
                <a:gd name="connsiteY5" fmla="*/ 5999844 h 5999844"/>
                <a:gd name="connsiteX6" fmla="*/ 1129244 w 1129244"/>
                <a:gd name="connsiteY6" fmla="*/ 5999844 h 5999844"/>
                <a:gd name="connsiteX7" fmla="*/ 0 w 1129244"/>
                <a:gd name="connsiteY7" fmla="*/ 5999844 h 5999844"/>
                <a:gd name="connsiteX8" fmla="*/ 0 w 1129244"/>
                <a:gd name="connsiteY8" fmla="*/ 5999844 h 5999844"/>
                <a:gd name="connsiteX9" fmla="*/ 0 w 1129244"/>
                <a:gd name="connsiteY9" fmla="*/ 5999844 h 5999844"/>
                <a:gd name="connsiteX10" fmla="*/ 0 w 1129244"/>
                <a:gd name="connsiteY10" fmla="*/ 188211 h 5999844"/>
                <a:gd name="connsiteX11" fmla="*/ 55126 w 1129244"/>
                <a:gd name="connsiteY11" fmla="*/ 55126 h 5999844"/>
                <a:gd name="connsiteX12" fmla="*/ 188211 w 1129244"/>
                <a:gd name="connsiteY12" fmla="*/ 0 h 599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9244" h="5999844">
                  <a:moveTo>
                    <a:pt x="1129244" y="999995"/>
                  </a:moveTo>
                  <a:lnTo>
                    <a:pt x="1129244" y="4999849"/>
                  </a:lnTo>
                  <a:cubicBezTo>
                    <a:pt x="1129244" y="5265065"/>
                    <a:pt x="1125512" y="5519416"/>
                    <a:pt x="1118869" y="5706949"/>
                  </a:cubicBezTo>
                  <a:cubicBezTo>
                    <a:pt x="1112225" y="5894482"/>
                    <a:pt x="1103215" y="5999841"/>
                    <a:pt x="1093820" y="5999841"/>
                  </a:cubicBezTo>
                  <a:lnTo>
                    <a:pt x="0" y="5999841"/>
                  </a:lnTo>
                  <a:lnTo>
                    <a:pt x="0" y="5999841"/>
                  </a:lnTo>
                  <a:lnTo>
                    <a:pt x="0" y="5999841"/>
                  </a:lnTo>
                  <a:lnTo>
                    <a:pt x="0" y="3"/>
                  </a:lnTo>
                  <a:lnTo>
                    <a:pt x="0" y="3"/>
                  </a:lnTo>
                  <a:lnTo>
                    <a:pt x="0" y="3"/>
                  </a:lnTo>
                  <a:lnTo>
                    <a:pt x="1093820" y="3"/>
                  </a:lnTo>
                  <a:cubicBezTo>
                    <a:pt x="1103215" y="3"/>
                    <a:pt x="1112225" y="105357"/>
                    <a:pt x="1118869" y="292895"/>
                  </a:cubicBezTo>
                  <a:cubicBezTo>
                    <a:pt x="1125512" y="480428"/>
                    <a:pt x="1129244" y="734784"/>
                    <a:pt x="1129244" y="999995"/>
                  </a:cubicBezTo>
                  <a:close/>
                </a:path>
              </a:pathLst>
            </a:custGeom>
            <a:solidFill>
              <a:schemeClr val="tx2">
                <a:lumMod val="20000"/>
                <a:lumOff val="8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1" tIns="178949" rIns="302774" bIns="178951" spcCol="1270" anchor="ctr"/>
            <a:lstStyle/>
            <a:p>
              <a:pPr marL="0" lvl="1" defTabSz="1066800" fontAlgn="auto">
                <a:spcAft>
                  <a:spcPts val="0"/>
                </a:spcAft>
                <a:buFontTx/>
                <a:buChar char="••"/>
                <a:defRPr/>
              </a:pPr>
              <a:r>
                <a:rPr kumimoji="0" lang="zh-TW" altLang="en-US" sz="2400" b="1" dirty="0">
                  <a:solidFill>
                    <a:prstClr val="black">
                      <a:hueOff val="0"/>
                      <a:satOff val="0"/>
                      <a:lumOff val="0"/>
                      <a:alphaOff val="0"/>
                    </a:prstClr>
                  </a:solidFill>
                  <a:latin typeface="微軟正黑體" pitchFamily="34" charset="-120"/>
                  <a:ea typeface="微軟正黑體" pitchFamily="34" charset="-120"/>
                </a:rPr>
                <a:t>以學科考試為主</a:t>
              </a:r>
            </a:p>
            <a:p>
              <a:pPr marL="0" lvl="1" defTabSz="1066800" fontAlgn="auto">
                <a:spcAft>
                  <a:spcPts val="0"/>
                </a:spcAft>
                <a:buFontTx/>
                <a:buChar char="••"/>
                <a:defRPr/>
              </a:pPr>
              <a:r>
                <a:rPr kumimoji="0" lang="zh-TW" altLang="en-US" sz="2400" b="1" dirty="0">
                  <a:solidFill>
                    <a:prstClr val="black"/>
                  </a:solidFill>
                  <a:latin typeface="微軟正黑體" pitchFamily="34" charset="-120"/>
                  <a:ea typeface="微軟正黑體" pitchFamily="34" charset="-120"/>
                </a:rPr>
                <a:t>可跨區報名</a:t>
              </a:r>
            </a:p>
          </p:txBody>
        </p:sp>
        <p:sp>
          <p:nvSpPr>
            <p:cNvPr id="10" name="手繪多邊形 9"/>
            <p:cNvSpPr/>
            <p:nvPr/>
          </p:nvSpPr>
          <p:spPr>
            <a:xfrm>
              <a:off x="395536" y="1268760"/>
              <a:ext cx="2015524" cy="1187463"/>
            </a:xfrm>
            <a:custGeom>
              <a:avLst/>
              <a:gdLst>
                <a:gd name="connsiteX0" fmla="*/ 0 w 2207172"/>
                <a:gd name="connsiteY0" fmla="*/ 200579 h 1203448"/>
                <a:gd name="connsiteX1" fmla="*/ 58748 w 2207172"/>
                <a:gd name="connsiteY1" fmla="*/ 58748 h 1203448"/>
                <a:gd name="connsiteX2" fmla="*/ 200579 w 2207172"/>
                <a:gd name="connsiteY2" fmla="*/ 0 h 1203448"/>
                <a:gd name="connsiteX3" fmla="*/ 2006593 w 2207172"/>
                <a:gd name="connsiteY3" fmla="*/ 0 h 1203448"/>
                <a:gd name="connsiteX4" fmla="*/ 2148424 w 2207172"/>
                <a:gd name="connsiteY4" fmla="*/ 58748 h 1203448"/>
                <a:gd name="connsiteX5" fmla="*/ 2207172 w 2207172"/>
                <a:gd name="connsiteY5" fmla="*/ 200579 h 1203448"/>
                <a:gd name="connsiteX6" fmla="*/ 2207172 w 2207172"/>
                <a:gd name="connsiteY6" fmla="*/ 1002869 h 1203448"/>
                <a:gd name="connsiteX7" fmla="*/ 2148424 w 2207172"/>
                <a:gd name="connsiteY7" fmla="*/ 1144700 h 1203448"/>
                <a:gd name="connsiteX8" fmla="*/ 2006593 w 2207172"/>
                <a:gd name="connsiteY8" fmla="*/ 1203448 h 1203448"/>
                <a:gd name="connsiteX9" fmla="*/ 200579 w 2207172"/>
                <a:gd name="connsiteY9" fmla="*/ 1203448 h 1203448"/>
                <a:gd name="connsiteX10" fmla="*/ 58748 w 2207172"/>
                <a:gd name="connsiteY10" fmla="*/ 1144700 h 1203448"/>
                <a:gd name="connsiteX11" fmla="*/ 0 w 2207172"/>
                <a:gd name="connsiteY11" fmla="*/ 1002869 h 1203448"/>
                <a:gd name="connsiteX12" fmla="*/ 0 w 2207172"/>
                <a:gd name="connsiteY12" fmla="*/ 200579 h 120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7172" h="1203448">
                  <a:moveTo>
                    <a:pt x="0" y="200579"/>
                  </a:moveTo>
                  <a:cubicBezTo>
                    <a:pt x="0" y="147382"/>
                    <a:pt x="21133" y="96364"/>
                    <a:pt x="58748" y="58748"/>
                  </a:cubicBezTo>
                  <a:cubicBezTo>
                    <a:pt x="96364" y="21132"/>
                    <a:pt x="147382" y="0"/>
                    <a:pt x="200579" y="0"/>
                  </a:cubicBezTo>
                  <a:lnTo>
                    <a:pt x="2006593" y="0"/>
                  </a:lnTo>
                  <a:cubicBezTo>
                    <a:pt x="2059790" y="0"/>
                    <a:pt x="2110808" y="21133"/>
                    <a:pt x="2148424" y="58748"/>
                  </a:cubicBezTo>
                  <a:cubicBezTo>
                    <a:pt x="2186040" y="96364"/>
                    <a:pt x="2207172" y="147382"/>
                    <a:pt x="2207172" y="200579"/>
                  </a:cubicBezTo>
                  <a:lnTo>
                    <a:pt x="2207172" y="1002869"/>
                  </a:lnTo>
                  <a:cubicBezTo>
                    <a:pt x="2207172" y="1056066"/>
                    <a:pt x="2186040" y="1107084"/>
                    <a:pt x="2148424" y="1144700"/>
                  </a:cubicBezTo>
                  <a:cubicBezTo>
                    <a:pt x="2110808" y="1182316"/>
                    <a:pt x="2059790" y="1203448"/>
                    <a:pt x="2006593" y="1203448"/>
                  </a:cubicBezTo>
                  <a:lnTo>
                    <a:pt x="200579" y="1203448"/>
                  </a:lnTo>
                  <a:cubicBezTo>
                    <a:pt x="147382" y="1203448"/>
                    <a:pt x="96364" y="1182316"/>
                    <a:pt x="58748" y="1144700"/>
                  </a:cubicBezTo>
                  <a:cubicBezTo>
                    <a:pt x="21132" y="1107084"/>
                    <a:pt x="0" y="1056066"/>
                    <a:pt x="0" y="1002869"/>
                  </a:cubicBezTo>
                  <a:lnTo>
                    <a:pt x="0" y="200579"/>
                  </a:lnTo>
                  <a:close/>
                </a:path>
              </a:pathLst>
            </a:custGeom>
            <a:solidFill>
              <a:schemeClr val="tx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0667" tIns="119707" rIns="180667" bIns="119707" spcCol="1270" anchor="ctr"/>
            <a:lstStyle/>
            <a:p>
              <a:pPr algn="ctr" defTabSz="1422400" fontAlgn="auto">
                <a:spcAft>
                  <a:spcPts val="0"/>
                </a:spcAft>
                <a:defRPr/>
              </a:pPr>
              <a:r>
                <a:rPr kumimoji="0" lang="zh-TW" altLang="en-US" b="1" dirty="0">
                  <a:solidFill>
                    <a:prstClr val="white"/>
                  </a:solidFill>
                  <a:latin typeface="微軟正黑體" pitchFamily="34" charset="-120"/>
                  <a:ea typeface="微軟正黑體" pitchFamily="34" charset="-120"/>
                </a:rPr>
                <a:t>辦理方式</a:t>
              </a:r>
            </a:p>
          </p:txBody>
        </p:sp>
        <p:sp>
          <p:nvSpPr>
            <p:cNvPr id="11" name="手繪多邊形 10"/>
            <p:cNvSpPr/>
            <p:nvPr/>
          </p:nvSpPr>
          <p:spPr>
            <a:xfrm>
              <a:off x="2196050" y="2583224"/>
              <a:ext cx="6479686" cy="1008073"/>
            </a:xfrm>
            <a:custGeom>
              <a:avLst/>
              <a:gdLst>
                <a:gd name="connsiteX0" fmla="*/ 198319 w 1189891"/>
                <a:gd name="connsiteY0" fmla="*/ 0 h 5999844"/>
                <a:gd name="connsiteX1" fmla="*/ 991572 w 1189891"/>
                <a:gd name="connsiteY1" fmla="*/ 0 h 5999844"/>
                <a:gd name="connsiteX2" fmla="*/ 1131805 w 1189891"/>
                <a:gd name="connsiteY2" fmla="*/ 58086 h 5999844"/>
                <a:gd name="connsiteX3" fmla="*/ 1189891 w 1189891"/>
                <a:gd name="connsiteY3" fmla="*/ 198319 h 5999844"/>
                <a:gd name="connsiteX4" fmla="*/ 1189891 w 1189891"/>
                <a:gd name="connsiteY4" fmla="*/ 5999844 h 5999844"/>
                <a:gd name="connsiteX5" fmla="*/ 1189891 w 1189891"/>
                <a:gd name="connsiteY5" fmla="*/ 5999844 h 5999844"/>
                <a:gd name="connsiteX6" fmla="*/ 1189891 w 1189891"/>
                <a:gd name="connsiteY6" fmla="*/ 5999844 h 5999844"/>
                <a:gd name="connsiteX7" fmla="*/ 0 w 1189891"/>
                <a:gd name="connsiteY7" fmla="*/ 5999844 h 5999844"/>
                <a:gd name="connsiteX8" fmla="*/ 0 w 1189891"/>
                <a:gd name="connsiteY8" fmla="*/ 5999844 h 5999844"/>
                <a:gd name="connsiteX9" fmla="*/ 0 w 1189891"/>
                <a:gd name="connsiteY9" fmla="*/ 5999844 h 5999844"/>
                <a:gd name="connsiteX10" fmla="*/ 0 w 1189891"/>
                <a:gd name="connsiteY10" fmla="*/ 198319 h 5999844"/>
                <a:gd name="connsiteX11" fmla="*/ 58086 w 1189891"/>
                <a:gd name="connsiteY11" fmla="*/ 58086 h 5999844"/>
                <a:gd name="connsiteX12" fmla="*/ 198319 w 1189891"/>
                <a:gd name="connsiteY12" fmla="*/ 0 h 599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9891" h="5999844">
                  <a:moveTo>
                    <a:pt x="1189891" y="999995"/>
                  </a:moveTo>
                  <a:lnTo>
                    <a:pt x="1189891" y="4999849"/>
                  </a:lnTo>
                  <a:cubicBezTo>
                    <a:pt x="1189891" y="5265061"/>
                    <a:pt x="1185747" y="5519417"/>
                    <a:pt x="1178371" y="5706952"/>
                  </a:cubicBezTo>
                  <a:cubicBezTo>
                    <a:pt x="1170995" y="5894487"/>
                    <a:pt x="1160991" y="5999841"/>
                    <a:pt x="1150560" y="5999841"/>
                  </a:cubicBezTo>
                  <a:lnTo>
                    <a:pt x="0" y="5999841"/>
                  </a:lnTo>
                  <a:lnTo>
                    <a:pt x="0" y="5999841"/>
                  </a:lnTo>
                  <a:lnTo>
                    <a:pt x="0" y="5999841"/>
                  </a:lnTo>
                  <a:lnTo>
                    <a:pt x="0" y="3"/>
                  </a:lnTo>
                  <a:lnTo>
                    <a:pt x="0" y="3"/>
                  </a:lnTo>
                  <a:lnTo>
                    <a:pt x="0" y="3"/>
                  </a:lnTo>
                  <a:lnTo>
                    <a:pt x="1150560" y="3"/>
                  </a:lnTo>
                  <a:cubicBezTo>
                    <a:pt x="1160991" y="3"/>
                    <a:pt x="1170995" y="105357"/>
                    <a:pt x="1178371" y="292892"/>
                  </a:cubicBezTo>
                  <a:cubicBezTo>
                    <a:pt x="1185747" y="480427"/>
                    <a:pt x="1189891" y="734778"/>
                    <a:pt x="1189891" y="999995"/>
                  </a:cubicBezTo>
                  <a:close/>
                </a:path>
              </a:pathLst>
            </a:custGeom>
            <a:solidFill>
              <a:srgbClr val="FF9999">
                <a:alpha val="89804"/>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1" tIns="181911" rIns="305736" bIns="181912" spcCol="1270" anchor="ctr"/>
            <a:lstStyle/>
            <a:p>
              <a:pPr marL="0" lvl="1" defTabSz="1066800" fontAlgn="auto">
                <a:spcAft>
                  <a:spcPts val="0"/>
                </a:spcAft>
                <a:buFontTx/>
                <a:buChar char="••"/>
                <a:defRPr/>
              </a:pPr>
              <a:r>
                <a:rPr kumimoji="0" lang="zh-TW" altLang="en-US" sz="2400" b="1" dirty="0">
                  <a:solidFill>
                    <a:prstClr val="black">
                      <a:hueOff val="0"/>
                      <a:satOff val="0"/>
                      <a:lumOff val="0"/>
                      <a:alphaOff val="0"/>
                    </a:prstClr>
                  </a:solidFill>
                  <a:latin typeface="微軟正黑體" pitchFamily="34" charset="-120"/>
                  <a:ea typeface="微軟正黑體" pitchFamily="34" charset="-120"/>
                </a:rPr>
                <a:t>含國文、英文、數學、社會、自然等</a:t>
              </a:r>
              <a:r>
                <a:rPr kumimoji="0" lang="en-US" altLang="zh-TW" sz="2400" b="1" dirty="0">
                  <a:solidFill>
                    <a:prstClr val="black">
                      <a:hueOff val="0"/>
                      <a:satOff val="0"/>
                      <a:lumOff val="0"/>
                      <a:alphaOff val="0"/>
                    </a:prstClr>
                  </a:solidFill>
                  <a:latin typeface="微軟正黑體" pitchFamily="34" charset="-120"/>
                  <a:ea typeface="微軟正黑體" pitchFamily="34" charset="-120"/>
                </a:rPr>
                <a:t>5</a:t>
              </a:r>
              <a:r>
                <a:rPr kumimoji="0" lang="zh-TW" altLang="en-US" sz="2400" b="1" dirty="0">
                  <a:solidFill>
                    <a:prstClr val="black">
                      <a:hueOff val="0"/>
                      <a:satOff val="0"/>
                      <a:lumOff val="0"/>
                      <a:alphaOff val="0"/>
                    </a:prstClr>
                  </a:solidFill>
                  <a:latin typeface="微軟正黑體" pitchFamily="34" charset="-120"/>
                  <a:ea typeface="微軟正黑體" pitchFamily="34" charset="-120"/>
                </a:rPr>
                <a:t>科</a:t>
              </a:r>
            </a:p>
          </p:txBody>
        </p:sp>
        <p:sp>
          <p:nvSpPr>
            <p:cNvPr id="12" name="手繪多邊形 11"/>
            <p:cNvSpPr/>
            <p:nvPr/>
          </p:nvSpPr>
          <p:spPr>
            <a:xfrm>
              <a:off x="395536" y="2492735"/>
              <a:ext cx="2015524" cy="1187463"/>
            </a:xfrm>
            <a:custGeom>
              <a:avLst/>
              <a:gdLst>
                <a:gd name="connsiteX0" fmla="*/ 0 w 2207172"/>
                <a:gd name="connsiteY0" fmla="*/ 217554 h 1305297"/>
                <a:gd name="connsiteX1" fmla="*/ 63720 w 2207172"/>
                <a:gd name="connsiteY1" fmla="*/ 63720 h 1305297"/>
                <a:gd name="connsiteX2" fmla="*/ 217554 w 2207172"/>
                <a:gd name="connsiteY2" fmla="*/ 0 h 1305297"/>
                <a:gd name="connsiteX3" fmla="*/ 1989618 w 2207172"/>
                <a:gd name="connsiteY3" fmla="*/ 0 h 1305297"/>
                <a:gd name="connsiteX4" fmla="*/ 2143452 w 2207172"/>
                <a:gd name="connsiteY4" fmla="*/ 63720 h 1305297"/>
                <a:gd name="connsiteX5" fmla="*/ 2207172 w 2207172"/>
                <a:gd name="connsiteY5" fmla="*/ 217554 h 1305297"/>
                <a:gd name="connsiteX6" fmla="*/ 2207172 w 2207172"/>
                <a:gd name="connsiteY6" fmla="*/ 1087743 h 1305297"/>
                <a:gd name="connsiteX7" fmla="*/ 2143452 w 2207172"/>
                <a:gd name="connsiteY7" fmla="*/ 1241577 h 1305297"/>
                <a:gd name="connsiteX8" fmla="*/ 1989618 w 2207172"/>
                <a:gd name="connsiteY8" fmla="*/ 1305297 h 1305297"/>
                <a:gd name="connsiteX9" fmla="*/ 217554 w 2207172"/>
                <a:gd name="connsiteY9" fmla="*/ 1305297 h 1305297"/>
                <a:gd name="connsiteX10" fmla="*/ 63720 w 2207172"/>
                <a:gd name="connsiteY10" fmla="*/ 1241577 h 1305297"/>
                <a:gd name="connsiteX11" fmla="*/ 0 w 2207172"/>
                <a:gd name="connsiteY11" fmla="*/ 1087743 h 1305297"/>
                <a:gd name="connsiteX12" fmla="*/ 0 w 2207172"/>
                <a:gd name="connsiteY12" fmla="*/ 217554 h 1305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7172" h="1305297">
                  <a:moveTo>
                    <a:pt x="0" y="217554"/>
                  </a:moveTo>
                  <a:cubicBezTo>
                    <a:pt x="0" y="159855"/>
                    <a:pt x="22921" y="104519"/>
                    <a:pt x="63720" y="63720"/>
                  </a:cubicBezTo>
                  <a:cubicBezTo>
                    <a:pt x="104519" y="22921"/>
                    <a:pt x="159855" y="0"/>
                    <a:pt x="217554" y="0"/>
                  </a:cubicBezTo>
                  <a:lnTo>
                    <a:pt x="1989618" y="0"/>
                  </a:lnTo>
                  <a:cubicBezTo>
                    <a:pt x="2047317" y="0"/>
                    <a:pt x="2102653" y="22921"/>
                    <a:pt x="2143452" y="63720"/>
                  </a:cubicBezTo>
                  <a:cubicBezTo>
                    <a:pt x="2184251" y="104519"/>
                    <a:pt x="2207172" y="159855"/>
                    <a:pt x="2207172" y="217554"/>
                  </a:cubicBezTo>
                  <a:lnTo>
                    <a:pt x="2207172" y="1087743"/>
                  </a:lnTo>
                  <a:cubicBezTo>
                    <a:pt x="2207172" y="1145442"/>
                    <a:pt x="2184251" y="1200778"/>
                    <a:pt x="2143452" y="1241577"/>
                  </a:cubicBezTo>
                  <a:cubicBezTo>
                    <a:pt x="2102653" y="1282376"/>
                    <a:pt x="2047317" y="1305297"/>
                    <a:pt x="1989618" y="1305297"/>
                  </a:cubicBezTo>
                  <a:lnTo>
                    <a:pt x="217554" y="1305297"/>
                  </a:lnTo>
                  <a:cubicBezTo>
                    <a:pt x="159855" y="1305297"/>
                    <a:pt x="104519" y="1282376"/>
                    <a:pt x="63720" y="1241577"/>
                  </a:cubicBezTo>
                  <a:cubicBezTo>
                    <a:pt x="22921" y="1200778"/>
                    <a:pt x="0" y="1145442"/>
                    <a:pt x="0" y="1087743"/>
                  </a:cubicBezTo>
                  <a:lnTo>
                    <a:pt x="0" y="217554"/>
                  </a:lnTo>
                  <a:close/>
                </a:path>
              </a:pathLst>
            </a:cu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5639" tIns="124679" rIns="185639" bIns="124679" spcCol="1270" anchor="ctr"/>
            <a:lstStyle/>
            <a:p>
              <a:pPr algn="ctr" defTabSz="1422400" fontAlgn="auto">
                <a:spcAft>
                  <a:spcPts val="0"/>
                </a:spcAft>
                <a:defRPr/>
              </a:pPr>
              <a:r>
                <a:rPr kumimoji="0" lang="zh-TW" altLang="en-US" b="1" dirty="0">
                  <a:solidFill>
                    <a:prstClr val="white"/>
                  </a:solidFill>
                  <a:latin typeface="微軟正黑體" pitchFamily="34" charset="-120"/>
                  <a:ea typeface="微軟正黑體" pitchFamily="34" charset="-120"/>
                </a:rPr>
                <a:t>測驗內容</a:t>
              </a:r>
            </a:p>
          </p:txBody>
        </p:sp>
        <p:sp>
          <p:nvSpPr>
            <p:cNvPr id="13" name="手繪多邊形 12"/>
            <p:cNvSpPr/>
            <p:nvPr/>
          </p:nvSpPr>
          <p:spPr>
            <a:xfrm>
              <a:off x="2196050" y="3843713"/>
              <a:ext cx="6479686" cy="1008073"/>
            </a:xfrm>
            <a:custGeom>
              <a:avLst/>
              <a:gdLst>
                <a:gd name="connsiteX0" fmla="*/ 122899 w 737378"/>
                <a:gd name="connsiteY0" fmla="*/ 0 h 5999844"/>
                <a:gd name="connsiteX1" fmla="*/ 614479 w 737378"/>
                <a:gd name="connsiteY1" fmla="*/ 0 h 5999844"/>
                <a:gd name="connsiteX2" fmla="*/ 701382 w 737378"/>
                <a:gd name="connsiteY2" fmla="*/ 35996 h 5999844"/>
                <a:gd name="connsiteX3" fmla="*/ 737378 w 737378"/>
                <a:gd name="connsiteY3" fmla="*/ 122899 h 5999844"/>
                <a:gd name="connsiteX4" fmla="*/ 737378 w 737378"/>
                <a:gd name="connsiteY4" fmla="*/ 5999844 h 5999844"/>
                <a:gd name="connsiteX5" fmla="*/ 737378 w 737378"/>
                <a:gd name="connsiteY5" fmla="*/ 5999844 h 5999844"/>
                <a:gd name="connsiteX6" fmla="*/ 737378 w 737378"/>
                <a:gd name="connsiteY6" fmla="*/ 5999844 h 5999844"/>
                <a:gd name="connsiteX7" fmla="*/ 0 w 737378"/>
                <a:gd name="connsiteY7" fmla="*/ 5999844 h 5999844"/>
                <a:gd name="connsiteX8" fmla="*/ 0 w 737378"/>
                <a:gd name="connsiteY8" fmla="*/ 5999844 h 5999844"/>
                <a:gd name="connsiteX9" fmla="*/ 0 w 737378"/>
                <a:gd name="connsiteY9" fmla="*/ 5999844 h 5999844"/>
                <a:gd name="connsiteX10" fmla="*/ 0 w 737378"/>
                <a:gd name="connsiteY10" fmla="*/ 122899 h 5999844"/>
                <a:gd name="connsiteX11" fmla="*/ 35996 w 737378"/>
                <a:gd name="connsiteY11" fmla="*/ 35996 h 5999844"/>
                <a:gd name="connsiteX12" fmla="*/ 122899 w 737378"/>
                <a:gd name="connsiteY12" fmla="*/ 0 h 599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378" h="5999844">
                  <a:moveTo>
                    <a:pt x="737378" y="999998"/>
                  </a:moveTo>
                  <a:lnTo>
                    <a:pt x="737378" y="4999846"/>
                  </a:lnTo>
                  <a:cubicBezTo>
                    <a:pt x="737378" y="5265062"/>
                    <a:pt x="735787" y="5519416"/>
                    <a:pt x="732954" y="5706951"/>
                  </a:cubicBezTo>
                  <a:cubicBezTo>
                    <a:pt x="730122" y="5894486"/>
                    <a:pt x="726280" y="5999840"/>
                    <a:pt x="722274" y="5999840"/>
                  </a:cubicBezTo>
                  <a:lnTo>
                    <a:pt x="0" y="5999840"/>
                  </a:lnTo>
                  <a:lnTo>
                    <a:pt x="0" y="5999840"/>
                  </a:lnTo>
                  <a:lnTo>
                    <a:pt x="0" y="5999840"/>
                  </a:lnTo>
                  <a:lnTo>
                    <a:pt x="0" y="4"/>
                  </a:lnTo>
                  <a:lnTo>
                    <a:pt x="0" y="4"/>
                  </a:lnTo>
                  <a:lnTo>
                    <a:pt x="0" y="4"/>
                  </a:lnTo>
                  <a:lnTo>
                    <a:pt x="722274" y="4"/>
                  </a:lnTo>
                  <a:cubicBezTo>
                    <a:pt x="726280" y="4"/>
                    <a:pt x="730122" y="105358"/>
                    <a:pt x="732954" y="292893"/>
                  </a:cubicBezTo>
                  <a:cubicBezTo>
                    <a:pt x="735787" y="480428"/>
                    <a:pt x="737378" y="734782"/>
                    <a:pt x="737378" y="999998"/>
                  </a:cubicBezTo>
                  <a:close/>
                </a:path>
              </a:pathLst>
            </a:custGeom>
            <a:solidFill>
              <a:srgbClr val="CCFFCC">
                <a:alpha val="89804"/>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0" tIns="159821" rIns="283646" bIns="159821" anchor="ctr"/>
            <a:lstStyle/>
            <a:p>
              <a:pPr marL="0" lvl="1" defTabSz="1066800">
                <a:buFontTx/>
                <a:buChar char="•"/>
                <a:defRPr/>
              </a:pPr>
              <a:r>
                <a:rPr kumimoji="0" lang="zh-TW" altLang="en-US" sz="2400" b="1">
                  <a:solidFill>
                    <a:srgbClr val="000000"/>
                  </a:solidFill>
                  <a:latin typeface="微軟正黑體" pitchFamily="34" charset="-120"/>
                  <a:ea typeface="微軟正黑體" pitchFamily="34" charset="-120"/>
                </a:rPr>
                <a:t>於國中教育會考後</a:t>
              </a:r>
              <a:r>
                <a:rPr kumimoji="0" lang="en-US" altLang="zh-TW" sz="2400" b="1">
                  <a:solidFill>
                    <a:srgbClr val="000000"/>
                  </a:solidFill>
                  <a:latin typeface="微軟正黑體" pitchFamily="34" charset="-120"/>
                  <a:ea typeface="微軟正黑體" pitchFamily="34" charset="-120"/>
                </a:rPr>
                <a:t>6</a:t>
              </a:r>
              <a:r>
                <a:rPr kumimoji="0" lang="zh-TW" altLang="en-US" sz="2400" b="1">
                  <a:solidFill>
                    <a:srgbClr val="000000"/>
                  </a:solidFill>
                  <a:latin typeface="微軟正黑體" pitchFamily="34" charset="-120"/>
                  <a:ea typeface="微軟正黑體" pitchFamily="34" charset="-120"/>
                </a:rPr>
                <a:t>月</a:t>
              </a:r>
              <a:r>
                <a:rPr kumimoji="0" lang="en-US" altLang="zh-TW" sz="2400" b="1">
                  <a:solidFill>
                    <a:srgbClr val="000000"/>
                  </a:solidFill>
                  <a:latin typeface="微軟正黑體" pitchFamily="34" charset="-120"/>
                  <a:ea typeface="微軟正黑體" pitchFamily="34" charset="-120"/>
                </a:rPr>
                <a:t>25(</a:t>
              </a:r>
              <a:r>
                <a:rPr kumimoji="0" lang="zh-TW" altLang="en-US" sz="2400" b="1">
                  <a:solidFill>
                    <a:srgbClr val="000000"/>
                  </a:solidFill>
                  <a:latin typeface="微軟正黑體" pitchFamily="34" charset="-120"/>
                  <a:ea typeface="微軟正黑體" pitchFamily="34" charset="-120"/>
                </a:rPr>
                <a:t>日</a:t>
              </a:r>
              <a:r>
                <a:rPr kumimoji="0" lang="en-US" altLang="zh-TW" sz="2400" b="1">
                  <a:solidFill>
                    <a:srgbClr val="000000"/>
                  </a:solidFill>
                  <a:latin typeface="微軟正黑體" pitchFamily="34" charset="-120"/>
                  <a:ea typeface="微軟正黑體" pitchFamily="34" charset="-120"/>
                </a:rPr>
                <a:t>)</a:t>
              </a:r>
              <a:r>
                <a:rPr kumimoji="0" lang="zh-TW" altLang="en-US" sz="2400" b="1">
                  <a:solidFill>
                    <a:srgbClr val="000000"/>
                  </a:solidFill>
                  <a:latin typeface="微軟正黑體" pitchFamily="34" charset="-120"/>
                  <a:ea typeface="微軟正黑體" pitchFamily="34" charset="-120"/>
                </a:rPr>
                <a:t>辦理學科考試</a:t>
              </a:r>
            </a:p>
            <a:p>
              <a:pPr marL="0" lvl="1" defTabSz="1066800">
                <a:buFontTx/>
                <a:buChar char="•"/>
                <a:defRPr/>
              </a:pPr>
              <a:r>
                <a:rPr kumimoji="0" lang="zh-TW" altLang="en-US" sz="2400" b="1">
                  <a:solidFill>
                    <a:srgbClr val="000000"/>
                  </a:solidFill>
                  <a:latin typeface="微軟正黑體" pitchFamily="34" charset="-120"/>
                  <a:ea typeface="微軟正黑體" pitchFamily="34" charset="-120"/>
                </a:rPr>
                <a:t>與免試入學一次分發到位</a:t>
              </a:r>
            </a:p>
          </p:txBody>
        </p:sp>
        <p:sp>
          <p:nvSpPr>
            <p:cNvPr id="14" name="手繪多邊形 13"/>
            <p:cNvSpPr/>
            <p:nvPr/>
          </p:nvSpPr>
          <p:spPr>
            <a:xfrm>
              <a:off x="395536" y="3753224"/>
              <a:ext cx="2015524" cy="1187463"/>
            </a:xfrm>
            <a:custGeom>
              <a:avLst/>
              <a:gdLst>
                <a:gd name="connsiteX0" fmla="*/ 0 w 2207172"/>
                <a:gd name="connsiteY0" fmla="*/ 174963 h 1049756"/>
                <a:gd name="connsiteX1" fmla="*/ 51246 w 2207172"/>
                <a:gd name="connsiteY1" fmla="*/ 51245 h 1049756"/>
                <a:gd name="connsiteX2" fmla="*/ 174964 w 2207172"/>
                <a:gd name="connsiteY2" fmla="*/ 0 h 1049756"/>
                <a:gd name="connsiteX3" fmla="*/ 2032209 w 2207172"/>
                <a:gd name="connsiteY3" fmla="*/ 0 h 1049756"/>
                <a:gd name="connsiteX4" fmla="*/ 2155927 w 2207172"/>
                <a:gd name="connsiteY4" fmla="*/ 51246 h 1049756"/>
                <a:gd name="connsiteX5" fmla="*/ 2207172 w 2207172"/>
                <a:gd name="connsiteY5" fmla="*/ 174964 h 1049756"/>
                <a:gd name="connsiteX6" fmla="*/ 2207172 w 2207172"/>
                <a:gd name="connsiteY6" fmla="*/ 874793 h 1049756"/>
                <a:gd name="connsiteX7" fmla="*/ 2155926 w 2207172"/>
                <a:gd name="connsiteY7" fmla="*/ 998511 h 1049756"/>
                <a:gd name="connsiteX8" fmla="*/ 2032208 w 2207172"/>
                <a:gd name="connsiteY8" fmla="*/ 1049756 h 1049756"/>
                <a:gd name="connsiteX9" fmla="*/ 174963 w 2207172"/>
                <a:gd name="connsiteY9" fmla="*/ 1049756 h 1049756"/>
                <a:gd name="connsiteX10" fmla="*/ 51245 w 2207172"/>
                <a:gd name="connsiteY10" fmla="*/ 998510 h 1049756"/>
                <a:gd name="connsiteX11" fmla="*/ 0 w 2207172"/>
                <a:gd name="connsiteY11" fmla="*/ 874792 h 1049756"/>
                <a:gd name="connsiteX12" fmla="*/ 0 w 2207172"/>
                <a:gd name="connsiteY12" fmla="*/ 174963 h 104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7172" h="1049756">
                  <a:moveTo>
                    <a:pt x="0" y="174963"/>
                  </a:moveTo>
                  <a:cubicBezTo>
                    <a:pt x="0" y="128560"/>
                    <a:pt x="18434" y="84057"/>
                    <a:pt x="51246" y="51245"/>
                  </a:cubicBezTo>
                  <a:cubicBezTo>
                    <a:pt x="84058" y="18433"/>
                    <a:pt x="128561" y="0"/>
                    <a:pt x="174964" y="0"/>
                  </a:cubicBezTo>
                  <a:lnTo>
                    <a:pt x="2032209" y="0"/>
                  </a:lnTo>
                  <a:cubicBezTo>
                    <a:pt x="2078612" y="0"/>
                    <a:pt x="2123115" y="18434"/>
                    <a:pt x="2155927" y="51246"/>
                  </a:cubicBezTo>
                  <a:cubicBezTo>
                    <a:pt x="2188739" y="84058"/>
                    <a:pt x="2207172" y="128561"/>
                    <a:pt x="2207172" y="174964"/>
                  </a:cubicBezTo>
                  <a:lnTo>
                    <a:pt x="2207172" y="874793"/>
                  </a:lnTo>
                  <a:cubicBezTo>
                    <a:pt x="2207172" y="921196"/>
                    <a:pt x="2188738" y="965699"/>
                    <a:pt x="2155926" y="998511"/>
                  </a:cubicBezTo>
                  <a:cubicBezTo>
                    <a:pt x="2123114" y="1031323"/>
                    <a:pt x="2078612" y="1049756"/>
                    <a:pt x="2032208" y="1049756"/>
                  </a:cubicBezTo>
                  <a:lnTo>
                    <a:pt x="174963" y="1049756"/>
                  </a:lnTo>
                  <a:cubicBezTo>
                    <a:pt x="128560" y="1049756"/>
                    <a:pt x="84057" y="1031322"/>
                    <a:pt x="51245" y="998510"/>
                  </a:cubicBezTo>
                  <a:cubicBezTo>
                    <a:pt x="18433" y="965698"/>
                    <a:pt x="0" y="921195"/>
                    <a:pt x="0" y="874792"/>
                  </a:cubicBezTo>
                  <a:lnTo>
                    <a:pt x="0" y="174963"/>
                  </a:ln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73165" tIns="112205" rIns="173165" bIns="112205" spcCol="1270" anchor="ctr"/>
            <a:lstStyle/>
            <a:p>
              <a:pPr algn="ctr" defTabSz="1422400" fontAlgn="auto">
                <a:spcAft>
                  <a:spcPts val="0"/>
                </a:spcAft>
                <a:defRPr/>
              </a:pPr>
              <a:r>
                <a:rPr kumimoji="0" lang="zh-TW" altLang="en-US" b="1" dirty="0">
                  <a:solidFill>
                    <a:prstClr val="white"/>
                  </a:solidFill>
                  <a:latin typeface="微軟正黑體" pitchFamily="34" charset="-120"/>
                  <a:ea typeface="微軟正黑體" pitchFamily="34" charset="-120"/>
                </a:rPr>
                <a:t>辦理時程</a:t>
              </a:r>
            </a:p>
          </p:txBody>
        </p:sp>
        <p:sp>
          <p:nvSpPr>
            <p:cNvPr id="15" name="手繪多邊形 14"/>
            <p:cNvSpPr/>
            <p:nvPr/>
          </p:nvSpPr>
          <p:spPr>
            <a:xfrm>
              <a:off x="2196050" y="5102614"/>
              <a:ext cx="6479686" cy="1008074"/>
            </a:xfrm>
            <a:custGeom>
              <a:avLst/>
              <a:gdLst>
                <a:gd name="connsiteX0" fmla="*/ 120818 w 724894"/>
                <a:gd name="connsiteY0" fmla="*/ 0 h 5999844"/>
                <a:gd name="connsiteX1" fmla="*/ 604076 w 724894"/>
                <a:gd name="connsiteY1" fmla="*/ 0 h 5999844"/>
                <a:gd name="connsiteX2" fmla="*/ 689507 w 724894"/>
                <a:gd name="connsiteY2" fmla="*/ 35387 h 5999844"/>
                <a:gd name="connsiteX3" fmla="*/ 724894 w 724894"/>
                <a:gd name="connsiteY3" fmla="*/ 120818 h 5999844"/>
                <a:gd name="connsiteX4" fmla="*/ 724894 w 724894"/>
                <a:gd name="connsiteY4" fmla="*/ 5999844 h 5999844"/>
                <a:gd name="connsiteX5" fmla="*/ 724894 w 724894"/>
                <a:gd name="connsiteY5" fmla="*/ 5999844 h 5999844"/>
                <a:gd name="connsiteX6" fmla="*/ 724894 w 724894"/>
                <a:gd name="connsiteY6" fmla="*/ 5999844 h 5999844"/>
                <a:gd name="connsiteX7" fmla="*/ 0 w 724894"/>
                <a:gd name="connsiteY7" fmla="*/ 5999844 h 5999844"/>
                <a:gd name="connsiteX8" fmla="*/ 0 w 724894"/>
                <a:gd name="connsiteY8" fmla="*/ 5999844 h 5999844"/>
                <a:gd name="connsiteX9" fmla="*/ 0 w 724894"/>
                <a:gd name="connsiteY9" fmla="*/ 5999844 h 5999844"/>
                <a:gd name="connsiteX10" fmla="*/ 0 w 724894"/>
                <a:gd name="connsiteY10" fmla="*/ 120818 h 5999844"/>
                <a:gd name="connsiteX11" fmla="*/ 35387 w 724894"/>
                <a:gd name="connsiteY11" fmla="*/ 35387 h 5999844"/>
                <a:gd name="connsiteX12" fmla="*/ 120818 w 724894"/>
                <a:gd name="connsiteY12" fmla="*/ 0 h 599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4894" h="5999844">
                  <a:moveTo>
                    <a:pt x="724894" y="999996"/>
                  </a:moveTo>
                  <a:lnTo>
                    <a:pt x="724894" y="4999848"/>
                  </a:lnTo>
                  <a:cubicBezTo>
                    <a:pt x="724894" y="5265063"/>
                    <a:pt x="723356" y="5519410"/>
                    <a:pt x="720619" y="5706947"/>
                  </a:cubicBezTo>
                  <a:cubicBezTo>
                    <a:pt x="717881" y="5894484"/>
                    <a:pt x="714168" y="5999840"/>
                    <a:pt x="710297" y="5999840"/>
                  </a:cubicBezTo>
                  <a:lnTo>
                    <a:pt x="0" y="5999840"/>
                  </a:lnTo>
                  <a:lnTo>
                    <a:pt x="0" y="5999840"/>
                  </a:lnTo>
                  <a:lnTo>
                    <a:pt x="0" y="5999840"/>
                  </a:lnTo>
                  <a:lnTo>
                    <a:pt x="0" y="4"/>
                  </a:lnTo>
                  <a:lnTo>
                    <a:pt x="0" y="4"/>
                  </a:lnTo>
                  <a:lnTo>
                    <a:pt x="0" y="4"/>
                  </a:lnTo>
                  <a:lnTo>
                    <a:pt x="710297" y="4"/>
                  </a:lnTo>
                  <a:cubicBezTo>
                    <a:pt x="714168" y="4"/>
                    <a:pt x="717881" y="105360"/>
                    <a:pt x="720619" y="292897"/>
                  </a:cubicBezTo>
                  <a:cubicBezTo>
                    <a:pt x="723356" y="480434"/>
                    <a:pt x="724894" y="734781"/>
                    <a:pt x="724894" y="999996"/>
                  </a:cubicBezTo>
                  <a:close/>
                </a:path>
              </a:pathLst>
            </a:custGeom>
            <a:solidFill>
              <a:srgbClr val="FFCC99">
                <a:alpha val="89804"/>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0" tIns="159211" rIns="283036" bIns="159211" spcCol="1270" anchor="ctr"/>
            <a:lstStyle/>
            <a:p>
              <a:pPr marL="0" lvl="1" defTabSz="1066800" fontAlgn="auto">
                <a:spcAft>
                  <a:spcPts val="0"/>
                </a:spcAft>
                <a:buFontTx/>
                <a:buChar char="••"/>
                <a:defRPr/>
              </a:pPr>
              <a:r>
                <a:rPr kumimoji="0" lang="zh-TW" altLang="en-US" sz="2400" b="1" dirty="0">
                  <a:solidFill>
                    <a:prstClr val="black">
                      <a:hueOff val="0"/>
                      <a:satOff val="0"/>
                      <a:lumOff val="0"/>
                      <a:alphaOff val="0"/>
                    </a:prstClr>
                  </a:solidFill>
                  <a:latin typeface="微軟正黑體" pitchFamily="34" charset="-120"/>
                  <a:ea typeface="微軟正黑體" pitchFamily="34" charset="-120"/>
                </a:rPr>
                <a:t>以考試成績及學生志願作為分發入學依據</a:t>
              </a:r>
            </a:p>
            <a:p>
              <a:pPr marL="0" lvl="1" defTabSz="1066800" fontAlgn="auto">
                <a:spcAft>
                  <a:spcPts val="0"/>
                </a:spcAft>
                <a:buFontTx/>
                <a:buChar char="••"/>
                <a:defRPr/>
              </a:pPr>
              <a:r>
                <a:rPr kumimoji="0" lang="zh-TW" altLang="en-US" sz="2400" b="1" dirty="0">
                  <a:solidFill>
                    <a:prstClr val="black">
                      <a:hueOff val="0"/>
                      <a:satOff val="0"/>
                      <a:lumOff val="0"/>
                      <a:alphaOff val="0"/>
                    </a:prstClr>
                  </a:solidFill>
                  <a:latin typeface="微軟正黑體" pitchFamily="34" charset="-120"/>
                  <a:ea typeface="微軟正黑體" pitchFamily="34" charset="-120"/>
                </a:rPr>
                <a:t>各校得依發展特色擇科採計測驗或加權計分</a:t>
              </a:r>
            </a:p>
          </p:txBody>
        </p:sp>
        <p:sp>
          <p:nvSpPr>
            <p:cNvPr id="16" name="手繪多邊形 15"/>
            <p:cNvSpPr/>
            <p:nvPr/>
          </p:nvSpPr>
          <p:spPr>
            <a:xfrm>
              <a:off x="395536" y="5013713"/>
              <a:ext cx="2015524" cy="1187463"/>
            </a:xfrm>
            <a:custGeom>
              <a:avLst/>
              <a:gdLst>
                <a:gd name="connsiteX0" fmla="*/ 0 w 2207172"/>
                <a:gd name="connsiteY0" fmla="*/ 186657 h 1119919"/>
                <a:gd name="connsiteX1" fmla="*/ 54671 w 2207172"/>
                <a:gd name="connsiteY1" fmla="*/ 54671 h 1119919"/>
                <a:gd name="connsiteX2" fmla="*/ 186658 w 2207172"/>
                <a:gd name="connsiteY2" fmla="*/ 1 h 1119919"/>
                <a:gd name="connsiteX3" fmla="*/ 2020515 w 2207172"/>
                <a:gd name="connsiteY3" fmla="*/ 0 h 1119919"/>
                <a:gd name="connsiteX4" fmla="*/ 2152501 w 2207172"/>
                <a:gd name="connsiteY4" fmla="*/ 54671 h 1119919"/>
                <a:gd name="connsiteX5" fmla="*/ 2207171 w 2207172"/>
                <a:gd name="connsiteY5" fmla="*/ 186658 h 1119919"/>
                <a:gd name="connsiteX6" fmla="*/ 2207172 w 2207172"/>
                <a:gd name="connsiteY6" fmla="*/ 933262 h 1119919"/>
                <a:gd name="connsiteX7" fmla="*/ 2152501 w 2207172"/>
                <a:gd name="connsiteY7" fmla="*/ 1065248 h 1119919"/>
                <a:gd name="connsiteX8" fmla="*/ 2020514 w 2207172"/>
                <a:gd name="connsiteY8" fmla="*/ 1119919 h 1119919"/>
                <a:gd name="connsiteX9" fmla="*/ 186657 w 2207172"/>
                <a:gd name="connsiteY9" fmla="*/ 1119919 h 1119919"/>
                <a:gd name="connsiteX10" fmla="*/ 54671 w 2207172"/>
                <a:gd name="connsiteY10" fmla="*/ 1065248 h 1119919"/>
                <a:gd name="connsiteX11" fmla="*/ 1 w 2207172"/>
                <a:gd name="connsiteY11" fmla="*/ 933261 h 1119919"/>
                <a:gd name="connsiteX12" fmla="*/ 0 w 2207172"/>
                <a:gd name="connsiteY12" fmla="*/ 186657 h 111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7172" h="1119919">
                  <a:moveTo>
                    <a:pt x="0" y="186657"/>
                  </a:moveTo>
                  <a:cubicBezTo>
                    <a:pt x="0" y="137152"/>
                    <a:pt x="19666" y="89676"/>
                    <a:pt x="54671" y="54671"/>
                  </a:cubicBezTo>
                  <a:cubicBezTo>
                    <a:pt x="89676" y="19666"/>
                    <a:pt x="137153" y="1"/>
                    <a:pt x="186658" y="1"/>
                  </a:cubicBezTo>
                  <a:lnTo>
                    <a:pt x="2020515" y="0"/>
                  </a:lnTo>
                  <a:cubicBezTo>
                    <a:pt x="2070020" y="0"/>
                    <a:pt x="2117496" y="19666"/>
                    <a:pt x="2152501" y="54671"/>
                  </a:cubicBezTo>
                  <a:cubicBezTo>
                    <a:pt x="2187506" y="89676"/>
                    <a:pt x="2207171" y="137153"/>
                    <a:pt x="2207171" y="186658"/>
                  </a:cubicBezTo>
                  <a:cubicBezTo>
                    <a:pt x="2207171" y="435526"/>
                    <a:pt x="2207172" y="684394"/>
                    <a:pt x="2207172" y="933262"/>
                  </a:cubicBezTo>
                  <a:cubicBezTo>
                    <a:pt x="2207172" y="982767"/>
                    <a:pt x="2187506" y="1030243"/>
                    <a:pt x="2152501" y="1065248"/>
                  </a:cubicBezTo>
                  <a:cubicBezTo>
                    <a:pt x="2117496" y="1100253"/>
                    <a:pt x="2070019" y="1119919"/>
                    <a:pt x="2020514" y="1119919"/>
                  </a:cubicBezTo>
                  <a:lnTo>
                    <a:pt x="186657" y="1119919"/>
                  </a:lnTo>
                  <a:cubicBezTo>
                    <a:pt x="137152" y="1119919"/>
                    <a:pt x="89676" y="1100253"/>
                    <a:pt x="54671" y="1065248"/>
                  </a:cubicBezTo>
                  <a:cubicBezTo>
                    <a:pt x="19666" y="1030243"/>
                    <a:pt x="0" y="982766"/>
                    <a:pt x="1" y="933261"/>
                  </a:cubicBezTo>
                  <a:cubicBezTo>
                    <a:pt x="1" y="684393"/>
                    <a:pt x="0" y="435525"/>
                    <a:pt x="0" y="186657"/>
                  </a:cubicBezTo>
                  <a:close/>
                </a:path>
              </a:pathLst>
            </a:custGeom>
            <a:solidFill>
              <a:srgbClr val="FF66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76590" tIns="115630" rIns="176590" bIns="115630" spcCol="1270" anchor="ctr"/>
            <a:lstStyle/>
            <a:p>
              <a:pPr algn="ctr" defTabSz="1422400" fontAlgn="auto">
                <a:spcAft>
                  <a:spcPts val="0"/>
                </a:spcAft>
                <a:defRPr/>
              </a:pPr>
              <a:r>
                <a:rPr kumimoji="0" lang="zh-TW" altLang="en-US" b="1" dirty="0">
                  <a:solidFill>
                    <a:prstClr val="white"/>
                  </a:solidFill>
                  <a:latin typeface="微軟正黑體" pitchFamily="34" charset="-120"/>
                  <a:ea typeface="微軟正黑體" pitchFamily="34" charset="-120"/>
                </a:rPr>
                <a:t>錄取方式</a:t>
              </a: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標題 5"/>
          <p:cNvSpPr>
            <a:spLocks noGrp="1"/>
          </p:cNvSpPr>
          <p:nvPr>
            <p:ph type="title"/>
          </p:nvPr>
        </p:nvSpPr>
        <p:spPr>
          <a:xfrm>
            <a:off x="392113" y="550863"/>
            <a:ext cx="8229600" cy="649287"/>
          </a:xfrm>
        </p:spPr>
        <p:txBody>
          <a:bodyPr/>
          <a:lstStyle/>
          <a:p>
            <a:pPr eaLnBrk="1" hangingPunct="1"/>
            <a:r>
              <a:rPr lang="zh-TW" altLang="en-US" b="1" smtClean="0">
                <a:solidFill>
                  <a:srgbClr val="660066"/>
                </a:solidFill>
                <a:latin typeface="微軟正黑體" pitchFamily="34" charset="-120"/>
                <a:ea typeface="微軟正黑體" pitchFamily="34" charset="-120"/>
              </a:rPr>
              <a:t>特色招生</a:t>
            </a:r>
            <a:r>
              <a:rPr lang="en-US" altLang="zh-TW" b="1" smtClean="0">
                <a:solidFill>
                  <a:srgbClr val="660066"/>
                </a:solidFill>
                <a:latin typeface="微軟正黑體" pitchFamily="34" charset="-120"/>
                <a:ea typeface="微軟正黑體" pitchFamily="34" charset="-120"/>
              </a:rPr>
              <a:t>-</a:t>
            </a:r>
            <a:r>
              <a:rPr lang="zh-TW" altLang="en-US" b="1" smtClean="0">
                <a:solidFill>
                  <a:srgbClr val="660066"/>
                </a:solidFill>
                <a:latin typeface="微軟正黑體" pitchFamily="34" charset="-120"/>
                <a:ea typeface="微軟正黑體" pitchFamily="34" charset="-120"/>
              </a:rPr>
              <a:t>專業群科甄選入學</a:t>
            </a:r>
          </a:p>
        </p:txBody>
      </p:sp>
      <p:sp>
        <p:nvSpPr>
          <p:cNvPr id="4" name="日期版面配置區 3"/>
          <p:cNvSpPr>
            <a:spLocks noGrp="1"/>
          </p:cNvSpPr>
          <p:nvPr>
            <p:ph type="dt" sz="quarter" idx="10"/>
          </p:nvPr>
        </p:nvSpPr>
        <p:spPr/>
        <p:txBody>
          <a:bodyPr/>
          <a:lstStyle/>
          <a:p>
            <a:pPr>
              <a:defRPr/>
            </a:pPr>
            <a:fld id="{AECAA417-22F3-4411-AA51-7A725EE15335}" type="datetime1">
              <a:rPr lang="zh-TW" altLang="en-US"/>
              <a:pPr>
                <a:defRPr/>
              </a:pPr>
              <a:t>2018/3/1</a:t>
            </a:fld>
            <a:endParaRPr lang="en-US" altLang="zh-TW"/>
          </a:p>
        </p:txBody>
      </p:sp>
      <p:sp>
        <p:nvSpPr>
          <p:cNvPr id="5" name="投影片編號版面配置區 4"/>
          <p:cNvSpPr>
            <a:spLocks noGrp="1"/>
          </p:cNvSpPr>
          <p:nvPr>
            <p:ph type="sldNum" sz="quarter" idx="12"/>
          </p:nvPr>
        </p:nvSpPr>
        <p:spPr/>
        <p:txBody>
          <a:bodyPr/>
          <a:lstStyle/>
          <a:p>
            <a:pPr>
              <a:defRPr/>
            </a:pPr>
            <a:fld id="{AF64CE73-576B-4413-AD53-6F99552C096B}" type="slidenum">
              <a:rPr lang="en-US" altLang="zh-TW"/>
              <a:pPr>
                <a:defRPr/>
              </a:pPr>
              <a:t>26</a:t>
            </a:fld>
            <a:endParaRPr lang="en-US" altLang="zh-TW"/>
          </a:p>
        </p:txBody>
      </p:sp>
      <p:grpSp>
        <p:nvGrpSpPr>
          <p:cNvPr id="143364" name="群組 7"/>
          <p:cNvGrpSpPr>
            <a:grpSpLocks/>
          </p:cNvGrpSpPr>
          <p:nvPr/>
        </p:nvGrpSpPr>
        <p:grpSpPr bwMode="auto">
          <a:xfrm>
            <a:off x="611188" y="1233488"/>
            <a:ext cx="8010525" cy="5122862"/>
            <a:chOff x="611560" y="1232880"/>
            <a:chExt cx="8010911" cy="4644392"/>
          </a:xfrm>
        </p:grpSpPr>
        <p:sp>
          <p:nvSpPr>
            <p:cNvPr id="9" name="手繪多邊形 8"/>
            <p:cNvSpPr/>
            <p:nvPr/>
          </p:nvSpPr>
          <p:spPr>
            <a:xfrm>
              <a:off x="2772251" y="1286866"/>
              <a:ext cx="5850220" cy="1008269"/>
            </a:xfrm>
            <a:custGeom>
              <a:avLst/>
              <a:gdLst>
                <a:gd name="connsiteX0" fmla="*/ 167886 w 1007296"/>
                <a:gd name="connsiteY0" fmla="*/ 0 h 5850672"/>
                <a:gd name="connsiteX1" fmla="*/ 839410 w 1007296"/>
                <a:gd name="connsiteY1" fmla="*/ 0 h 5850672"/>
                <a:gd name="connsiteX2" fmla="*/ 958123 w 1007296"/>
                <a:gd name="connsiteY2" fmla="*/ 49173 h 5850672"/>
                <a:gd name="connsiteX3" fmla="*/ 1007295 w 1007296"/>
                <a:gd name="connsiteY3" fmla="*/ 167886 h 5850672"/>
                <a:gd name="connsiteX4" fmla="*/ 1007296 w 1007296"/>
                <a:gd name="connsiteY4" fmla="*/ 5850672 h 5850672"/>
                <a:gd name="connsiteX5" fmla="*/ 1007296 w 1007296"/>
                <a:gd name="connsiteY5" fmla="*/ 5850672 h 5850672"/>
                <a:gd name="connsiteX6" fmla="*/ 1007296 w 1007296"/>
                <a:gd name="connsiteY6" fmla="*/ 5850672 h 5850672"/>
                <a:gd name="connsiteX7" fmla="*/ 0 w 1007296"/>
                <a:gd name="connsiteY7" fmla="*/ 5850672 h 5850672"/>
                <a:gd name="connsiteX8" fmla="*/ 0 w 1007296"/>
                <a:gd name="connsiteY8" fmla="*/ 5850672 h 5850672"/>
                <a:gd name="connsiteX9" fmla="*/ 0 w 1007296"/>
                <a:gd name="connsiteY9" fmla="*/ 5850672 h 5850672"/>
                <a:gd name="connsiteX10" fmla="*/ 0 w 1007296"/>
                <a:gd name="connsiteY10" fmla="*/ 167886 h 5850672"/>
                <a:gd name="connsiteX11" fmla="*/ 49173 w 1007296"/>
                <a:gd name="connsiteY11" fmla="*/ 49173 h 5850672"/>
                <a:gd name="connsiteX12" fmla="*/ 167886 w 1007296"/>
                <a:gd name="connsiteY12" fmla="*/ 1 h 5850672"/>
                <a:gd name="connsiteX13" fmla="*/ 167886 w 1007296"/>
                <a:gd name="connsiteY13" fmla="*/ 0 h 585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7296" h="5850672">
                  <a:moveTo>
                    <a:pt x="1007296" y="975133"/>
                  </a:moveTo>
                  <a:lnTo>
                    <a:pt x="1007296" y="4875539"/>
                  </a:lnTo>
                  <a:cubicBezTo>
                    <a:pt x="1007296" y="5134159"/>
                    <a:pt x="1004251" y="5382190"/>
                    <a:pt x="998830" y="5565058"/>
                  </a:cubicBezTo>
                  <a:cubicBezTo>
                    <a:pt x="993409" y="5747932"/>
                    <a:pt x="986057" y="5850669"/>
                    <a:pt x="978391" y="5850663"/>
                  </a:cubicBezTo>
                  <a:cubicBezTo>
                    <a:pt x="652261" y="5850663"/>
                    <a:pt x="326130" y="5850669"/>
                    <a:pt x="0" y="5850669"/>
                  </a:cubicBezTo>
                  <a:lnTo>
                    <a:pt x="0" y="5850669"/>
                  </a:lnTo>
                  <a:lnTo>
                    <a:pt x="0" y="5850669"/>
                  </a:lnTo>
                  <a:lnTo>
                    <a:pt x="0" y="3"/>
                  </a:lnTo>
                  <a:lnTo>
                    <a:pt x="0" y="3"/>
                  </a:lnTo>
                  <a:lnTo>
                    <a:pt x="0" y="3"/>
                  </a:lnTo>
                  <a:lnTo>
                    <a:pt x="978391" y="3"/>
                  </a:lnTo>
                  <a:cubicBezTo>
                    <a:pt x="986057" y="3"/>
                    <a:pt x="993409" y="102740"/>
                    <a:pt x="998830" y="285614"/>
                  </a:cubicBezTo>
                  <a:cubicBezTo>
                    <a:pt x="1004251" y="468488"/>
                    <a:pt x="1007296" y="716513"/>
                    <a:pt x="1007296" y="975133"/>
                  </a:cubicBezTo>
                  <a:lnTo>
                    <a:pt x="1007296" y="975133"/>
                  </a:lnTo>
                  <a:close/>
                </a:path>
              </a:pathLst>
            </a:custGeom>
            <a:solidFill>
              <a:schemeClr val="tx2">
                <a:lumMod val="20000"/>
                <a:lumOff val="8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0" tIns="172997" rIns="296822" bIns="172997" spcCol="1270" anchor="ctr"/>
            <a:lstStyle/>
            <a:p>
              <a:pPr marL="0" lvl="1" defTabSz="1066800" fontAlgn="auto">
                <a:spcAft>
                  <a:spcPts val="0"/>
                </a:spcAft>
                <a:buFontTx/>
                <a:buChar char="••"/>
                <a:defRPr/>
              </a:pPr>
              <a:r>
                <a:rPr kumimoji="0" lang="zh-TW" altLang="en-US" sz="2400" b="1" dirty="0">
                  <a:solidFill>
                    <a:prstClr val="black">
                      <a:hueOff val="0"/>
                      <a:satOff val="0"/>
                      <a:lumOff val="0"/>
                      <a:alphaOff val="0"/>
                    </a:prstClr>
                  </a:solidFill>
                  <a:latin typeface="微軟正黑體" pitchFamily="34" charset="-120"/>
                  <a:ea typeface="微軟正黑體" pitchFamily="34" charset="-120"/>
                </a:rPr>
                <a:t>以</a:t>
              </a:r>
              <a:r>
                <a:rPr kumimoji="0" lang="zh-TW" altLang="en-US" sz="2400" b="1" dirty="0">
                  <a:solidFill>
                    <a:srgbClr val="0000FF"/>
                  </a:solidFill>
                  <a:latin typeface="微軟正黑體" pitchFamily="34" charset="-120"/>
                  <a:ea typeface="微軟正黑體" pitchFamily="34" charset="-120"/>
                </a:rPr>
                <a:t>術科考試</a:t>
              </a:r>
              <a:r>
                <a:rPr kumimoji="0" lang="zh-TW" altLang="en-US" sz="2400" b="1" dirty="0">
                  <a:solidFill>
                    <a:prstClr val="black">
                      <a:hueOff val="0"/>
                      <a:satOff val="0"/>
                      <a:lumOff val="0"/>
                      <a:alphaOff val="0"/>
                    </a:prstClr>
                  </a:solidFill>
                  <a:latin typeface="微軟正黑體" pitchFamily="34" charset="-120"/>
                  <a:ea typeface="微軟正黑體" pitchFamily="34" charset="-120"/>
                </a:rPr>
                <a:t>或</a:t>
              </a:r>
              <a:r>
                <a:rPr kumimoji="0" lang="zh-TW" altLang="en-US" sz="2400" b="1" dirty="0">
                  <a:solidFill>
                    <a:srgbClr val="0000FF"/>
                  </a:solidFill>
                  <a:latin typeface="微軟正黑體" pitchFamily="34" charset="-120"/>
                  <a:ea typeface="微軟正黑體" pitchFamily="34" charset="-120"/>
                </a:rPr>
                <a:t>能力檢定</a:t>
              </a:r>
              <a:r>
                <a:rPr kumimoji="0" lang="zh-TW" altLang="en-US" sz="2400" b="1" dirty="0">
                  <a:solidFill>
                    <a:prstClr val="black">
                      <a:hueOff val="0"/>
                      <a:satOff val="0"/>
                      <a:lumOff val="0"/>
                      <a:alphaOff val="0"/>
                    </a:prstClr>
                  </a:solidFill>
                  <a:latin typeface="微軟正黑體" pitchFamily="34" charset="-120"/>
                  <a:ea typeface="微軟正黑體" pitchFamily="34" charset="-120"/>
                </a:rPr>
                <a:t>為主</a:t>
              </a:r>
            </a:p>
            <a:p>
              <a:pPr marL="0" lvl="1" defTabSz="1066800" fontAlgn="auto">
                <a:spcAft>
                  <a:spcPts val="0"/>
                </a:spcAft>
                <a:buFontTx/>
                <a:buChar char="••"/>
                <a:defRPr/>
              </a:pPr>
              <a:r>
                <a:rPr kumimoji="0" lang="zh-TW" altLang="en-US" sz="2400" b="1" dirty="0">
                  <a:solidFill>
                    <a:srgbClr val="000066"/>
                  </a:solidFill>
                  <a:latin typeface="微軟正黑體" pitchFamily="34" charset="-120"/>
                  <a:ea typeface="微軟正黑體" pitchFamily="34" charset="-120"/>
                </a:rPr>
                <a:t>學校得選擇</a:t>
              </a:r>
              <a:r>
                <a:rPr kumimoji="0" lang="zh-TW" altLang="en-US" sz="2400" b="1" dirty="0">
                  <a:solidFill>
                    <a:srgbClr val="A50021"/>
                  </a:solidFill>
                  <a:latin typeface="微軟正黑體" pitchFamily="34" charset="-120"/>
                  <a:ea typeface="微軟正黑體" pitchFamily="34" charset="-120"/>
                </a:rPr>
                <a:t>單招</a:t>
              </a:r>
              <a:r>
                <a:rPr kumimoji="0" lang="zh-TW" altLang="en-US" sz="2400" b="1" dirty="0">
                  <a:solidFill>
                    <a:srgbClr val="000066"/>
                  </a:solidFill>
                  <a:latin typeface="微軟正黑體" pitchFamily="34" charset="-120"/>
                  <a:ea typeface="微軟正黑體" pitchFamily="34" charset="-120"/>
                </a:rPr>
                <a:t>或</a:t>
              </a:r>
              <a:r>
                <a:rPr kumimoji="0" lang="zh-TW" altLang="en-US" sz="2400" b="1" dirty="0">
                  <a:solidFill>
                    <a:srgbClr val="A50021"/>
                  </a:solidFill>
                  <a:latin typeface="微軟正黑體" pitchFamily="34" charset="-120"/>
                  <a:ea typeface="微軟正黑體" pitchFamily="34" charset="-120"/>
                </a:rPr>
                <a:t>聯合數校辦理</a:t>
              </a:r>
              <a:endParaRPr kumimoji="0" lang="zh-TW" altLang="en-US" sz="2400" b="1" dirty="0">
                <a:solidFill>
                  <a:prstClr val="black">
                    <a:hueOff val="0"/>
                    <a:satOff val="0"/>
                    <a:lumOff val="0"/>
                    <a:alphaOff val="0"/>
                  </a:prstClr>
                </a:solidFill>
                <a:latin typeface="微軟正黑體" pitchFamily="34" charset="-120"/>
                <a:ea typeface="微軟正黑體" pitchFamily="34" charset="-120"/>
              </a:endParaRPr>
            </a:p>
          </p:txBody>
        </p:sp>
        <p:sp>
          <p:nvSpPr>
            <p:cNvPr id="10" name="手繪多邊形 9"/>
            <p:cNvSpPr/>
            <p:nvPr/>
          </p:nvSpPr>
          <p:spPr>
            <a:xfrm>
              <a:off x="611560" y="1232880"/>
              <a:ext cx="2154341" cy="1116242"/>
            </a:xfrm>
            <a:custGeom>
              <a:avLst/>
              <a:gdLst>
                <a:gd name="connsiteX0" fmla="*/ 0 w 2154599"/>
                <a:gd name="connsiteY0" fmla="*/ 188788 h 1132704"/>
                <a:gd name="connsiteX1" fmla="*/ 55295 w 2154599"/>
                <a:gd name="connsiteY1" fmla="*/ 55295 h 1132704"/>
                <a:gd name="connsiteX2" fmla="*/ 188788 w 2154599"/>
                <a:gd name="connsiteY2" fmla="*/ 0 h 1132704"/>
                <a:gd name="connsiteX3" fmla="*/ 1965811 w 2154599"/>
                <a:gd name="connsiteY3" fmla="*/ 0 h 1132704"/>
                <a:gd name="connsiteX4" fmla="*/ 2099304 w 2154599"/>
                <a:gd name="connsiteY4" fmla="*/ 55295 h 1132704"/>
                <a:gd name="connsiteX5" fmla="*/ 2154599 w 2154599"/>
                <a:gd name="connsiteY5" fmla="*/ 188788 h 1132704"/>
                <a:gd name="connsiteX6" fmla="*/ 2154599 w 2154599"/>
                <a:gd name="connsiteY6" fmla="*/ 943916 h 1132704"/>
                <a:gd name="connsiteX7" fmla="*/ 2099304 w 2154599"/>
                <a:gd name="connsiteY7" fmla="*/ 1077409 h 1132704"/>
                <a:gd name="connsiteX8" fmla="*/ 1965811 w 2154599"/>
                <a:gd name="connsiteY8" fmla="*/ 1132704 h 1132704"/>
                <a:gd name="connsiteX9" fmla="*/ 188788 w 2154599"/>
                <a:gd name="connsiteY9" fmla="*/ 1132704 h 1132704"/>
                <a:gd name="connsiteX10" fmla="*/ 55295 w 2154599"/>
                <a:gd name="connsiteY10" fmla="*/ 1077409 h 1132704"/>
                <a:gd name="connsiteX11" fmla="*/ 0 w 2154599"/>
                <a:gd name="connsiteY11" fmla="*/ 943916 h 1132704"/>
                <a:gd name="connsiteX12" fmla="*/ 0 w 2154599"/>
                <a:gd name="connsiteY12" fmla="*/ 188788 h 113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599" h="1132704">
                  <a:moveTo>
                    <a:pt x="0" y="188788"/>
                  </a:moveTo>
                  <a:cubicBezTo>
                    <a:pt x="0" y="138718"/>
                    <a:pt x="19890" y="90699"/>
                    <a:pt x="55295" y="55295"/>
                  </a:cubicBezTo>
                  <a:cubicBezTo>
                    <a:pt x="90700" y="19890"/>
                    <a:pt x="138719" y="0"/>
                    <a:pt x="188788" y="0"/>
                  </a:cubicBezTo>
                  <a:lnTo>
                    <a:pt x="1965811" y="0"/>
                  </a:lnTo>
                  <a:cubicBezTo>
                    <a:pt x="2015881" y="0"/>
                    <a:pt x="2063900" y="19890"/>
                    <a:pt x="2099304" y="55295"/>
                  </a:cubicBezTo>
                  <a:cubicBezTo>
                    <a:pt x="2134709" y="90700"/>
                    <a:pt x="2154599" y="138719"/>
                    <a:pt x="2154599" y="188788"/>
                  </a:cubicBezTo>
                  <a:lnTo>
                    <a:pt x="2154599" y="943916"/>
                  </a:lnTo>
                  <a:cubicBezTo>
                    <a:pt x="2154599" y="993986"/>
                    <a:pt x="2134709" y="1042005"/>
                    <a:pt x="2099304" y="1077409"/>
                  </a:cubicBezTo>
                  <a:cubicBezTo>
                    <a:pt x="2063899" y="1112814"/>
                    <a:pt x="2015880" y="1132704"/>
                    <a:pt x="1965811" y="1132704"/>
                  </a:cubicBezTo>
                  <a:lnTo>
                    <a:pt x="188788" y="1132704"/>
                  </a:lnTo>
                  <a:cubicBezTo>
                    <a:pt x="138718" y="1132704"/>
                    <a:pt x="90699" y="1112814"/>
                    <a:pt x="55295" y="1077409"/>
                  </a:cubicBezTo>
                  <a:cubicBezTo>
                    <a:pt x="19890" y="1042004"/>
                    <a:pt x="0" y="993985"/>
                    <a:pt x="0" y="943916"/>
                  </a:cubicBezTo>
                  <a:lnTo>
                    <a:pt x="0" y="188788"/>
                  </a:lnTo>
                  <a:close/>
                </a:path>
              </a:pathLst>
            </a:custGeom>
            <a:solidFill>
              <a:schemeClr val="tx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77214" tIns="116254" rIns="177214" bIns="116254" spcCol="1270" anchor="ctr"/>
            <a:lstStyle/>
            <a:p>
              <a:pPr algn="ctr" defTabSz="1422400" fontAlgn="auto">
                <a:spcAft>
                  <a:spcPts val="0"/>
                </a:spcAft>
                <a:defRPr/>
              </a:pPr>
              <a:r>
                <a:rPr kumimoji="0" lang="zh-TW" altLang="en-US" b="1" dirty="0">
                  <a:solidFill>
                    <a:prstClr val="white"/>
                  </a:solidFill>
                  <a:latin typeface="微軟正黑體" pitchFamily="34" charset="-120"/>
                  <a:ea typeface="微軟正黑體" pitchFamily="34" charset="-120"/>
                </a:rPr>
                <a:t>辦理方式</a:t>
              </a:r>
            </a:p>
          </p:txBody>
        </p:sp>
        <p:sp>
          <p:nvSpPr>
            <p:cNvPr id="11" name="手繪多邊形 10"/>
            <p:cNvSpPr/>
            <p:nvPr/>
          </p:nvSpPr>
          <p:spPr>
            <a:xfrm>
              <a:off x="2772251" y="2439628"/>
              <a:ext cx="5850220" cy="1008269"/>
            </a:xfrm>
            <a:custGeom>
              <a:avLst/>
              <a:gdLst>
                <a:gd name="connsiteX0" fmla="*/ 167886 w 1007296"/>
                <a:gd name="connsiteY0" fmla="*/ 0 h 5850672"/>
                <a:gd name="connsiteX1" fmla="*/ 839410 w 1007296"/>
                <a:gd name="connsiteY1" fmla="*/ 0 h 5850672"/>
                <a:gd name="connsiteX2" fmla="*/ 958123 w 1007296"/>
                <a:gd name="connsiteY2" fmla="*/ 49173 h 5850672"/>
                <a:gd name="connsiteX3" fmla="*/ 1007295 w 1007296"/>
                <a:gd name="connsiteY3" fmla="*/ 167886 h 5850672"/>
                <a:gd name="connsiteX4" fmla="*/ 1007296 w 1007296"/>
                <a:gd name="connsiteY4" fmla="*/ 5850672 h 5850672"/>
                <a:gd name="connsiteX5" fmla="*/ 1007296 w 1007296"/>
                <a:gd name="connsiteY5" fmla="*/ 5850672 h 5850672"/>
                <a:gd name="connsiteX6" fmla="*/ 1007296 w 1007296"/>
                <a:gd name="connsiteY6" fmla="*/ 5850672 h 5850672"/>
                <a:gd name="connsiteX7" fmla="*/ 0 w 1007296"/>
                <a:gd name="connsiteY7" fmla="*/ 5850672 h 5850672"/>
                <a:gd name="connsiteX8" fmla="*/ 0 w 1007296"/>
                <a:gd name="connsiteY8" fmla="*/ 5850672 h 5850672"/>
                <a:gd name="connsiteX9" fmla="*/ 0 w 1007296"/>
                <a:gd name="connsiteY9" fmla="*/ 5850672 h 5850672"/>
                <a:gd name="connsiteX10" fmla="*/ 0 w 1007296"/>
                <a:gd name="connsiteY10" fmla="*/ 167886 h 5850672"/>
                <a:gd name="connsiteX11" fmla="*/ 49173 w 1007296"/>
                <a:gd name="connsiteY11" fmla="*/ 49173 h 5850672"/>
                <a:gd name="connsiteX12" fmla="*/ 167886 w 1007296"/>
                <a:gd name="connsiteY12" fmla="*/ 1 h 5850672"/>
                <a:gd name="connsiteX13" fmla="*/ 167886 w 1007296"/>
                <a:gd name="connsiteY13" fmla="*/ 0 h 585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7296" h="5850672">
                  <a:moveTo>
                    <a:pt x="1007296" y="975133"/>
                  </a:moveTo>
                  <a:lnTo>
                    <a:pt x="1007296" y="4875539"/>
                  </a:lnTo>
                  <a:cubicBezTo>
                    <a:pt x="1007296" y="5134159"/>
                    <a:pt x="1004251" y="5382190"/>
                    <a:pt x="998830" y="5565058"/>
                  </a:cubicBezTo>
                  <a:cubicBezTo>
                    <a:pt x="993409" y="5747932"/>
                    <a:pt x="986057" y="5850669"/>
                    <a:pt x="978391" y="5850663"/>
                  </a:cubicBezTo>
                  <a:cubicBezTo>
                    <a:pt x="652261" y="5850663"/>
                    <a:pt x="326130" y="5850669"/>
                    <a:pt x="0" y="5850669"/>
                  </a:cubicBezTo>
                  <a:lnTo>
                    <a:pt x="0" y="5850669"/>
                  </a:lnTo>
                  <a:lnTo>
                    <a:pt x="0" y="5850669"/>
                  </a:lnTo>
                  <a:lnTo>
                    <a:pt x="0" y="3"/>
                  </a:lnTo>
                  <a:lnTo>
                    <a:pt x="0" y="3"/>
                  </a:lnTo>
                  <a:lnTo>
                    <a:pt x="0" y="3"/>
                  </a:lnTo>
                  <a:lnTo>
                    <a:pt x="978391" y="3"/>
                  </a:lnTo>
                  <a:cubicBezTo>
                    <a:pt x="986057" y="3"/>
                    <a:pt x="993409" y="102740"/>
                    <a:pt x="998830" y="285614"/>
                  </a:cubicBezTo>
                  <a:cubicBezTo>
                    <a:pt x="1004251" y="468488"/>
                    <a:pt x="1007296" y="716513"/>
                    <a:pt x="1007296" y="975133"/>
                  </a:cubicBezTo>
                  <a:lnTo>
                    <a:pt x="1007296" y="975133"/>
                  </a:lnTo>
                  <a:close/>
                </a:path>
              </a:pathLst>
            </a:custGeom>
            <a:solidFill>
              <a:srgbClr val="FF9999">
                <a:alpha val="89804"/>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0" tIns="172997" rIns="296822" bIns="172997" spcCol="1270" anchor="ctr"/>
            <a:lstStyle/>
            <a:p>
              <a:pPr marL="177800" lvl="1" indent="-177800" defTabSz="1066800" fontAlgn="auto">
                <a:spcAft>
                  <a:spcPts val="0"/>
                </a:spcAft>
                <a:buFontTx/>
                <a:buChar char="••"/>
                <a:defRPr/>
              </a:pPr>
              <a:r>
                <a:rPr kumimoji="0" lang="zh-TW" altLang="en-US" sz="2400" b="1" dirty="0">
                  <a:solidFill>
                    <a:prstClr val="black">
                      <a:hueOff val="0"/>
                      <a:satOff val="0"/>
                      <a:lumOff val="0"/>
                      <a:alphaOff val="0"/>
                    </a:prstClr>
                  </a:solidFill>
                  <a:latin typeface="微軟正黑體" pitchFamily="34" charset="-120"/>
                  <a:ea typeface="微軟正黑體" pitchFamily="34" charset="-120"/>
                </a:rPr>
                <a:t>術科考試依特色課程內容，設計考科數目及加權計分</a:t>
              </a:r>
            </a:p>
          </p:txBody>
        </p:sp>
        <p:sp>
          <p:nvSpPr>
            <p:cNvPr id="12" name="手繪多邊形 11"/>
            <p:cNvSpPr/>
            <p:nvPr/>
          </p:nvSpPr>
          <p:spPr>
            <a:xfrm>
              <a:off x="611560" y="2387229"/>
              <a:ext cx="2154341" cy="1113067"/>
            </a:xfrm>
            <a:custGeom>
              <a:avLst/>
              <a:gdLst>
                <a:gd name="connsiteX0" fmla="*/ 0 w 2154599"/>
                <a:gd name="connsiteY0" fmla="*/ 185707 h 1114220"/>
                <a:gd name="connsiteX1" fmla="*/ 54393 w 2154599"/>
                <a:gd name="connsiteY1" fmla="*/ 54392 h 1114220"/>
                <a:gd name="connsiteX2" fmla="*/ 185708 w 2154599"/>
                <a:gd name="connsiteY2" fmla="*/ 0 h 1114220"/>
                <a:gd name="connsiteX3" fmla="*/ 1968892 w 2154599"/>
                <a:gd name="connsiteY3" fmla="*/ 0 h 1114220"/>
                <a:gd name="connsiteX4" fmla="*/ 2100207 w 2154599"/>
                <a:gd name="connsiteY4" fmla="*/ 54393 h 1114220"/>
                <a:gd name="connsiteX5" fmla="*/ 2154599 w 2154599"/>
                <a:gd name="connsiteY5" fmla="*/ 185708 h 1114220"/>
                <a:gd name="connsiteX6" fmla="*/ 2154599 w 2154599"/>
                <a:gd name="connsiteY6" fmla="*/ 928513 h 1114220"/>
                <a:gd name="connsiteX7" fmla="*/ 2100207 w 2154599"/>
                <a:gd name="connsiteY7" fmla="*/ 1059828 h 1114220"/>
                <a:gd name="connsiteX8" fmla="*/ 1968892 w 2154599"/>
                <a:gd name="connsiteY8" fmla="*/ 1114220 h 1114220"/>
                <a:gd name="connsiteX9" fmla="*/ 185707 w 2154599"/>
                <a:gd name="connsiteY9" fmla="*/ 1114220 h 1114220"/>
                <a:gd name="connsiteX10" fmla="*/ 54392 w 2154599"/>
                <a:gd name="connsiteY10" fmla="*/ 1059828 h 1114220"/>
                <a:gd name="connsiteX11" fmla="*/ 0 w 2154599"/>
                <a:gd name="connsiteY11" fmla="*/ 928513 h 1114220"/>
                <a:gd name="connsiteX12" fmla="*/ 0 w 2154599"/>
                <a:gd name="connsiteY12" fmla="*/ 185707 h 111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599" h="1114220">
                  <a:moveTo>
                    <a:pt x="0" y="185707"/>
                  </a:moveTo>
                  <a:cubicBezTo>
                    <a:pt x="0" y="136454"/>
                    <a:pt x="19566" y="89219"/>
                    <a:pt x="54393" y="54392"/>
                  </a:cubicBezTo>
                  <a:cubicBezTo>
                    <a:pt x="89220" y="19565"/>
                    <a:pt x="136455" y="0"/>
                    <a:pt x="185708" y="0"/>
                  </a:cubicBezTo>
                  <a:lnTo>
                    <a:pt x="1968892" y="0"/>
                  </a:lnTo>
                  <a:cubicBezTo>
                    <a:pt x="2018145" y="0"/>
                    <a:pt x="2065380" y="19566"/>
                    <a:pt x="2100207" y="54393"/>
                  </a:cubicBezTo>
                  <a:cubicBezTo>
                    <a:pt x="2135034" y="89220"/>
                    <a:pt x="2154599" y="136455"/>
                    <a:pt x="2154599" y="185708"/>
                  </a:cubicBezTo>
                  <a:lnTo>
                    <a:pt x="2154599" y="928513"/>
                  </a:lnTo>
                  <a:cubicBezTo>
                    <a:pt x="2154599" y="977766"/>
                    <a:pt x="2135033" y="1025001"/>
                    <a:pt x="2100207" y="1059828"/>
                  </a:cubicBezTo>
                  <a:cubicBezTo>
                    <a:pt x="2065380" y="1094655"/>
                    <a:pt x="2018145" y="1114220"/>
                    <a:pt x="1968892" y="1114220"/>
                  </a:cubicBezTo>
                  <a:lnTo>
                    <a:pt x="185707" y="1114220"/>
                  </a:lnTo>
                  <a:cubicBezTo>
                    <a:pt x="136454" y="1114220"/>
                    <a:pt x="89219" y="1094654"/>
                    <a:pt x="54392" y="1059828"/>
                  </a:cubicBezTo>
                  <a:cubicBezTo>
                    <a:pt x="19565" y="1025001"/>
                    <a:pt x="0" y="977766"/>
                    <a:pt x="0" y="928513"/>
                  </a:cubicBezTo>
                  <a:lnTo>
                    <a:pt x="0" y="185707"/>
                  </a:lnTo>
                  <a:close/>
                </a:path>
              </a:pathLst>
            </a:cu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76312" tIns="115352" rIns="176312" bIns="115352" spcCol="1270" anchor="ctr"/>
            <a:lstStyle/>
            <a:p>
              <a:pPr algn="ctr" defTabSz="1422400" fontAlgn="auto">
                <a:spcAft>
                  <a:spcPts val="0"/>
                </a:spcAft>
                <a:defRPr/>
              </a:pPr>
              <a:r>
                <a:rPr kumimoji="0" lang="zh-TW" altLang="en-US" b="1" dirty="0">
                  <a:solidFill>
                    <a:prstClr val="white"/>
                  </a:solidFill>
                  <a:latin typeface="微軟正黑體" pitchFamily="34" charset="-120"/>
                  <a:ea typeface="微軟正黑體" pitchFamily="34" charset="-120"/>
                </a:rPr>
                <a:t>測驗內容</a:t>
              </a:r>
            </a:p>
          </p:txBody>
        </p:sp>
        <p:sp>
          <p:nvSpPr>
            <p:cNvPr id="13" name="手繪多邊形 12"/>
            <p:cNvSpPr/>
            <p:nvPr/>
          </p:nvSpPr>
          <p:spPr>
            <a:xfrm>
              <a:off x="2769076" y="3627322"/>
              <a:ext cx="5845457" cy="1008269"/>
            </a:xfrm>
            <a:custGeom>
              <a:avLst/>
              <a:gdLst>
                <a:gd name="connsiteX0" fmla="*/ 211471 w 1268800"/>
                <a:gd name="connsiteY0" fmla="*/ 0 h 5844958"/>
                <a:gd name="connsiteX1" fmla="*/ 1057329 w 1268800"/>
                <a:gd name="connsiteY1" fmla="*/ 0 h 5844958"/>
                <a:gd name="connsiteX2" fmla="*/ 1206862 w 1268800"/>
                <a:gd name="connsiteY2" fmla="*/ 61939 h 5844958"/>
                <a:gd name="connsiteX3" fmla="*/ 1268800 w 1268800"/>
                <a:gd name="connsiteY3" fmla="*/ 211472 h 5844958"/>
                <a:gd name="connsiteX4" fmla="*/ 1268800 w 1268800"/>
                <a:gd name="connsiteY4" fmla="*/ 5844958 h 5844958"/>
                <a:gd name="connsiteX5" fmla="*/ 1268800 w 1268800"/>
                <a:gd name="connsiteY5" fmla="*/ 5844958 h 5844958"/>
                <a:gd name="connsiteX6" fmla="*/ 1268800 w 1268800"/>
                <a:gd name="connsiteY6" fmla="*/ 5844958 h 5844958"/>
                <a:gd name="connsiteX7" fmla="*/ 0 w 1268800"/>
                <a:gd name="connsiteY7" fmla="*/ 5844958 h 5844958"/>
                <a:gd name="connsiteX8" fmla="*/ 0 w 1268800"/>
                <a:gd name="connsiteY8" fmla="*/ 5844958 h 5844958"/>
                <a:gd name="connsiteX9" fmla="*/ 0 w 1268800"/>
                <a:gd name="connsiteY9" fmla="*/ 5844958 h 5844958"/>
                <a:gd name="connsiteX10" fmla="*/ 0 w 1268800"/>
                <a:gd name="connsiteY10" fmla="*/ 211471 h 5844958"/>
                <a:gd name="connsiteX11" fmla="*/ 61939 w 1268800"/>
                <a:gd name="connsiteY11" fmla="*/ 61938 h 5844958"/>
                <a:gd name="connsiteX12" fmla="*/ 211472 w 1268800"/>
                <a:gd name="connsiteY12" fmla="*/ 0 h 5844958"/>
                <a:gd name="connsiteX13" fmla="*/ 211471 w 1268800"/>
                <a:gd name="connsiteY13" fmla="*/ 0 h 584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8800" h="5844958">
                  <a:moveTo>
                    <a:pt x="1268800" y="974181"/>
                  </a:moveTo>
                  <a:lnTo>
                    <a:pt x="1268800" y="4870777"/>
                  </a:lnTo>
                  <a:cubicBezTo>
                    <a:pt x="1268800" y="5129147"/>
                    <a:pt x="1263964" y="5376931"/>
                    <a:pt x="1255355" y="5559627"/>
                  </a:cubicBezTo>
                  <a:cubicBezTo>
                    <a:pt x="1246746" y="5742319"/>
                    <a:pt x="1235069" y="5844956"/>
                    <a:pt x="1222895" y="5844956"/>
                  </a:cubicBezTo>
                  <a:lnTo>
                    <a:pt x="0" y="5844956"/>
                  </a:lnTo>
                  <a:lnTo>
                    <a:pt x="0" y="5844956"/>
                  </a:lnTo>
                  <a:lnTo>
                    <a:pt x="0" y="5844956"/>
                  </a:lnTo>
                  <a:lnTo>
                    <a:pt x="0" y="2"/>
                  </a:lnTo>
                  <a:lnTo>
                    <a:pt x="0" y="2"/>
                  </a:lnTo>
                  <a:lnTo>
                    <a:pt x="0" y="2"/>
                  </a:lnTo>
                  <a:lnTo>
                    <a:pt x="1222895" y="2"/>
                  </a:lnTo>
                  <a:cubicBezTo>
                    <a:pt x="1235070" y="2"/>
                    <a:pt x="1246746" y="102639"/>
                    <a:pt x="1255355" y="285335"/>
                  </a:cubicBezTo>
                  <a:cubicBezTo>
                    <a:pt x="1263964" y="468032"/>
                    <a:pt x="1268800" y="715816"/>
                    <a:pt x="1268800" y="974186"/>
                  </a:cubicBezTo>
                  <a:lnTo>
                    <a:pt x="1268800" y="974181"/>
                  </a:lnTo>
                  <a:close/>
                </a:path>
              </a:pathLst>
            </a:custGeom>
            <a:solidFill>
              <a:srgbClr val="CCFFCC">
                <a:alpha val="89804"/>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0" tIns="185763" rIns="309588" bIns="185763" spcCol="1270" anchor="ctr"/>
            <a:lstStyle/>
            <a:p>
              <a:pPr marL="0" lvl="1" defTabSz="1066800" fontAlgn="auto">
                <a:spcAft>
                  <a:spcPts val="0"/>
                </a:spcAft>
                <a:buFontTx/>
                <a:buChar char="••"/>
                <a:defRPr/>
              </a:pPr>
              <a:r>
                <a:rPr kumimoji="0" lang="zh-TW" altLang="en-US" sz="2400" b="1" dirty="0">
                  <a:solidFill>
                    <a:prstClr val="black">
                      <a:hueOff val="0"/>
                      <a:satOff val="0"/>
                      <a:lumOff val="0"/>
                      <a:alphaOff val="0"/>
                    </a:prstClr>
                  </a:solidFill>
                  <a:latin typeface="微軟正黑體" pitchFamily="34" charset="-120"/>
                  <a:ea typeface="微軟正黑體" pitchFamily="34" charset="-120"/>
                </a:rPr>
                <a:t>教育會考前辦理術科考試</a:t>
              </a:r>
            </a:p>
            <a:p>
              <a:pPr marL="0" lvl="1" defTabSz="1066800" fontAlgn="auto">
                <a:spcAft>
                  <a:spcPts val="0"/>
                </a:spcAft>
                <a:buFontTx/>
                <a:buChar char="••"/>
                <a:defRPr/>
              </a:pPr>
              <a:r>
                <a:rPr kumimoji="0" lang="zh-TW" altLang="en-US" sz="2400" b="1" dirty="0">
                  <a:solidFill>
                    <a:prstClr val="black">
                      <a:hueOff val="0"/>
                      <a:satOff val="0"/>
                      <a:lumOff val="0"/>
                      <a:alphaOff val="0"/>
                    </a:prstClr>
                  </a:solidFill>
                  <a:latin typeface="微軟正黑體" pitchFamily="34" charset="-120"/>
                  <a:ea typeface="微軟正黑體" pitchFamily="34" charset="-120"/>
                </a:rPr>
                <a:t>在免試入學報名前辦理</a:t>
              </a:r>
            </a:p>
          </p:txBody>
        </p:sp>
        <p:sp>
          <p:nvSpPr>
            <p:cNvPr id="14" name="手繪多邊形 13"/>
            <p:cNvSpPr/>
            <p:nvPr/>
          </p:nvSpPr>
          <p:spPr>
            <a:xfrm>
              <a:off x="611560" y="3573336"/>
              <a:ext cx="2152754" cy="1116242"/>
            </a:xfrm>
            <a:custGeom>
              <a:avLst/>
              <a:gdLst>
                <a:gd name="connsiteX0" fmla="*/ 0 w 2152494"/>
                <a:gd name="connsiteY0" fmla="*/ 209858 h 1259120"/>
                <a:gd name="connsiteX1" fmla="*/ 61466 w 2152494"/>
                <a:gd name="connsiteY1" fmla="*/ 61466 h 1259120"/>
                <a:gd name="connsiteX2" fmla="*/ 209858 w 2152494"/>
                <a:gd name="connsiteY2" fmla="*/ 0 h 1259120"/>
                <a:gd name="connsiteX3" fmla="*/ 1942636 w 2152494"/>
                <a:gd name="connsiteY3" fmla="*/ 0 h 1259120"/>
                <a:gd name="connsiteX4" fmla="*/ 2091028 w 2152494"/>
                <a:gd name="connsiteY4" fmla="*/ 61466 h 1259120"/>
                <a:gd name="connsiteX5" fmla="*/ 2152494 w 2152494"/>
                <a:gd name="connsiteY5" fmla="*/ 209858 h 1259120"/>
                <a:gd name="connsiteX6" fmla="*/ 2152494 w 2152494"/>
                <a:gd name="connsiteY6" fmla="*/ 1049262 h 1259120"/>
                <a:gd name="connsiteX7" fmla="*/ 2091028 w 2152494"/>
                <a:gd name="connsiteY7" fmla="*/ 1197654 h 1259120"/>
                <a:gd name="connsiteX8" fmla="*/ 1942636 w 2152494"/>
                <a:gd name="connsiteY8" fmla="*/ 1259120 h 1259120"/>
                <a:gd name="connsiteX9" fmla="*/ 209858 w 2152494"/>
                <a:gd name="connsiteY9" fmla="*/ 1259120 h 1259120"/>
                <a:gd name="connsiteX10" fmla="*/ 61466 w 2152494"/>
                <a:gd name="connsiteY10" fmla="*/ 1197654 h 1259120"/>
                <a:gd name="connsiteX11" fmla="*/ 0 w 2152494"/>
                <a:gd name="connsiteY11" fmla="*/ 1049262 h 1259120"/>
                <a:gd name="connsiteX12" fmla="*/ 0 w 2152494"/>
                <a:gd name="connsiteY12" fmla="*/ 209858 h 125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494" h="1259120">
                  <a:moveTo>
                    <a:pt x="0" y="209858"/>
                  </a:moveTo>
                  <a:cubicBezTo>
                    <a:pt x="0" y="154200"/>
                    <a:pt x="22110" y="100822"/>
                    <a:pt x="61466" y="61466"/>
                  </a:cubicBezTo>
                  <a:cubicBezTo>
                    <a:pt x="100822" y="22110"/>
                    <a:pt x="154200" y="0"/>
                    <a:pt x="209858" y="0"/>
                  </a:cubicBezTo>
                  <a:lnTo>
                    <a:pt x="1942636" y="0"/>
                  </a:lnTo>
                  <a:cubicBezTo>
                    <a:pt x="1998294" y="0"/>
                    <a:pt x="2051672" y="22110"/>
                    <a:pt x="2091028" y="61466"/>
                  </a:cubicBezTo>
                  <a:cubicBezTo>
                    <a:pt x="2130384" y="100822"/>
                    <a:pt x="2152494" y="154200"/>
                    <a:pt x="2152494" y="209858"/>
                  </a:cubicBezTo>
                  <a:lnTo>
                    <a:pt x="2152494" y="1049262"/>
                  </a:lnTo>
                  <a:cubicBezTo>
                    <a:pt x="2152494" y="1104920"/>
                    <a:pt x="2130384" y="1158298"/>
                    <a:pt x="2091028" y="1197654"/>
                  </a:cubicBezTo>
                  <a:cubicBezTo>
                    <a:pt x="2051672" y="1237010"/>
                    <a:pt x="1998294" y="1259120"/>
                    <a:pt x="1942636" y="1259120"/>
                  </a:cubicBezTo>
                  <a:lnTo>
                    <a:pt x="209858" y="1259120"/>
                  </a:lnTo>
                  <a:cubicBezTo>
                    <a:pt x="154200" y="1259120"/>
                    <a:pt x="100822" y="1237010"/>
                    <a:pt x="61466" y="1197654"/>
                  </a:cubicBezTo>
                  <a:cubicBezTo>
                    <a:pt x="22110" y="1158298"/>
                    <a:pt x="0" y="1104920"/>
                    <a:pt x="0" y="1049262"/>
                  </a:cubicBezTo>
                  <a:lnTo>
                    <a:pt x="0" y="209858"/>
                  </a:ln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3385" tIns="122425" rIns="183385" bIns="122425" spcCol="1270" anchor="ctr"/>
            <a:lstStyle/>
            <a:p>
              <a:pPr algn="ctr" defTabSz="1422400" fontAlgn="auto">
                <a:spcAft>
                  <a:spcPts val="0"/>
                </a:spcAft>
                <a:defRPr/>
              </a:pPr>
              <a:r>
                <a:rPr kumimoji="0" lang="zh-TW" altLang="en-US" b="1" dirty="0">
                  <a:solidFill>
                    <a:prstClr val="white"/>
                  </a:solidFill>
                  <a:latin typeface="微軟正黑體" pitchFamily="34" charset="-120"/>
                  <a:ea typeface="微軟正黑體" pitchFamily="34" charset="-120"/>
                </a:rPr>
                <a:t>辦理時程</a:t>
              </a:r>
            </a:p>
          </p:txBody>
        </p:sp>
        <p:sp>
          <p:nvSpPr>
            <p:cNvPr id="15" name="手繪多邊形 14"/>
            <p:cNvSpPr/>
            <p:nvPr/>
          </p:nvSpPr>
          <p:spPr>
            <a:xfrm>
              <a:off x="2772251" y="4815017"/>
              <a:ext cx="5850220" cy="1008269"/>
            </a:xfrm>
            <a:custGeom>
              <a:avLst/>
              <a:gdLst>
                <a:gd name="connsiteX0" fmla="*/ 167886 w 1007296"/>
                <a:gd name="connsiteY0" fmla="*/ 0 h 5850672"/>
                <a:gd name="connsiteX1" fmla="*/ 839410 w 1007296"/>
                <a:gd name="connsiteY1" fmla="*/ 0 h 5850672"/>
                <a:gd name="connsiteX2" fmla="*/ 958123 w 1007296"/>
                <a:gd name="connsiteY2" fmla="*/ 49173 h 5850672"/>
                <a:gd name="connsiteX3" fmla="*/ 1007295 w 1007296"/>
                <a:gd name="connsiteY3" fmla="*/ 167886 h 5850672"/>
                <a:gd name="connsiteX4" fmla="*/ 1007296 w 1007296"/>
                <a:gd name="connsiteY4" fmla="*/ 5850672 h 5850672"/>
                <a:gd name="connsiteX5" fmla="*/ 1007296 w 1007296"/>
                <a:gd name="connsiteY5" fmla="*/ 5850672 h 5850672"/>
                <a:gd name="connsiteX6" fmla="*/ 1007296 w 1007296"/>
                <a:gd name="connsiteY6" fmla="*/ 5850672 h 5850672"/>
                <a:gd name="connsiteX7" fmla="*/ 0 w 1007296"/>
                <a:gd name="connsiteY7" fmla="*/ 5850672 h 5850672"/>
                <a:gd name="connsiteX8" fmla="*/ 0 w 1007296"/>
                <a:gd name="connsiteY8" fmla="*/ 5850672 h 5850672"/>
                <a:gd name="connsiteX9" fmla="*/ 0 w 1007296"/>
                <a:gd name="connsiteY9" fmla="*/ 5850672 h 5850672"/>
                <a:gd name="connsiteX10" fmla="*/ 0 w 1007296"/>
                <a:gd name="connsiteY10" fmla="*/ 167886 h 5850672"/>
                <a:gd name="connsiteX11" fmla="*/ 49173 w 1007296"/>
                <a:gd name="connsiteY11" fmla="*/ 49173 h 5850672"/>
                <a:gd name="connsiteX12" fmla="*/ 167886 w 1007296"/>
                <a:gd name="connsiteY12" fmla="*/ 1 h 5850672"/>
                <a:gd name="connsiteX13" fmla="*/ 167886 w 1007296"/>
                <a:gd name="connsiteY13" fmla="*/ 0 h 585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7296" h="5850672">
                  <a:moveTo>
                    <a:pt x="1007296" y="975133"/>
                  </a:moveTo>
                  <a:lnTo>
                    <a:pt x="1007296" y="4875539"/>
                  </a:lnTo>
                  <a:cubicBezTo>
                    <a:pt x="1007296" y="5134159"/>
                    <a:pt x="1004251" y="5382190"/>
                    <a:pt x="998830" y="5565058"/>
                  </a:cubicBezTo>
                  <a:cubicBezTo>
                    <a:pt x="993409" y="5747932"/>
                    <a:pt x="986057" y="5850669"/>
                    <a:pt x="978391" y="5850663"/>
                  </a:cubicBezTo>
                  <a:cubicBezTo>
                    <a:pt x="652261" y="5850663"/>
                    <a:pt x="326130" y="5850669"/>
                    <a:pt x="0" y="5850669"/>
                  </a:cubicBezTo>
                  <a:lnTo>
                    <a:pt x="0" y="5850669"/>
                  </a:lnTo>
                  <a:lnTo>
                    <a:pt x="0" y="5850669"/>
                  </a:lnTo>
                  <a:lnTo>
                    <a:pt x="0" y="3"/>
                  </a:lnTo>
                  <a:lnTo>
                    <a:pt x="0" y="3"/>
                  </a:lnTo>
                  <a:lnTo>
                    <a:pt x="0" y="3"/>
                  </a:lnTo>
                  <a:lnTo>
                    <a:pt x="978391" y="3"/>
                  </a:lnTo>
                  <a:cubicBezTo>
                    <a:pt x="986057" y="3"/>
                    <a:pt x="993409" y="102740"/>
                    <a:pt x="998830" y="285614"/>
                  </a:cubicBezTo>
                  <a:cubicBezTo>
                    <a:pt x="1004251" y="468488"/>
                    <a:pt x="1007296" y="716513"/>
                    <a:pt x="1007296" y="975133"/>
                  </a:cubicBezTo>
                  <a:lnTo>
                    <a:pt x="1007296" y="975133"/>
                  </a:lnTo>
                  <a:close/>
                </a:path>
              </a:pathLst>
            </a:custGeom>
            <a:solidFill>
              <a:srgbClr val="FFCC99">
                <a:alpha val="89804"/>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0" tIns="172997" rIns="296822" bIns="172997" spcCol="1270" anchor="ctr"/>
            <a:lstStyle/>
            <a:p>
              <a:pPr marL="88900" lvl="1" indent="-88900" defTabSz="1066800" fontAlgn="auto">
                <a:spcAft>
                  <a:spcPts val="0"/>
                </a:spcAft>
                <a:buFontTx/>
                <a:buChar char="••"/>
                <a:defRPr/>
              </a:pPr>
              <a:r>
                <a:rPr kumimoji="0" lang="zh-TW" altLang="en-US" sz="2400" b="1" dirty="0">
                  <a:solidFill>
                    <a:prstClr val="black">
                      <a:hueOff val="0"/>
                      <a:satOff val="0"/>
                      <a:lumOff val="0"/>
                      <a:alphaOff val="0"/>
                    </a:prstClr>
                  </a:solidFill>
                  <a:latin typeface="微軟正黑體" pitchFamily="34" charset="-120"/>
                  <a:ea typeface="微軟正黑體" pitchFamily="34" charset="-120"/>
                </a:rPr>
                <a:t>以術科考試及學生志願作為錄取依據，得參採國中教育會考作為入學門檻</a:t>
              </a:r>
            </a:p>
          </p:txBody>
        </p:sp>
        <p:sp>
          <p:nvSpPr>
            <p:cNvPr id="16" name="手繪多邊形 15"/>
            <p:cNvSpPr/>
            <p:nvPr/>
          </p:nvSpPr>
          <p:spPr>
            <a:xfrm>
              <a:off x="611560" y="4761030"/>
              <a:ext cx="2154341" cy="1116242"/>
            </a:xfrm>
            <a:custGeom>
              <a:avLst/>
              <a:gdLst>
                <a:gd name="connsiteX0" fmla="*/ 0 w 2154599"/>
                <a:gd name="connsiteY0" fmla="*/ 209858 h 1259120"/>
                <a:gd name="connsiteX1" fmla="*/ 61466 w 2154599"/>
                <a:gd name="connsiteY1" fmla="*/ 61466 h 1259120"/>
                <a:gd name="connsiteX2" fmla="*/ 209858 w 2154599"/>
                <a:gd name="connsiteY2" fmla="*/ 0 h 1259120"/>
                <a:gd name="connsiteX3" fmla="*/ 1944741 w 2154599"/>
                <a:gd name="connsiteY3" fmla="*/ 0 h 1259120"/>
                <a:gd name="connsiteX4" fmla="*/ 2093133 w 2154599"/>
                <a:gd name="connsiteY4" fmla="*/ 61466 h 1259120"/>
                <a:gd name="connsiteX5" fmla="*/ 2154599 w 2154599"/>
                <a:gd name="connsiteY5" fmla="*/ 209858 h 1259120"/>
                <a:gd name="connsiteX6" fmla="*/ 2154599 w 2154599"/>
                <a:gd name="connsiteY6" fmla="*/ 1049262 h 1259120"/>
                <a:gd name="connsiteX7" fmla="*/ 2093133 w 2154599"/>
                <a:gd name="connsiteY7" fmla="*/ 1197654 h 1259120"/>
                <a:gd name="connsiteX8" fmla="*/ 1944741 w 2154599"/>
                <a:gd name="connsiteY8" fmla="*/ 1259120 h 1259120"/>
                <a:gd name="connsiteX9" fmla="*/ 209858 w 2154599"/>
                <a:gd name="connsiteY9" fmla="*/ 1259120 h 1259120"/>
                <a:gd name="connsiteX10" fmla="*/ 61466 w 2154599"/>
                <a:gd name="connsiteY10" fmla="*/ 1197654 h 1259120"/>
                <a:gd name="connsiteX11" fmla="*/ 0 w 2154599"/>
                <a:gd name="connsiteY11" fmla="*/ 1049262 h 1259120"/>
                <a:gd name="connsiteX12" fmla="*/ 0 w 2154599"/>
                <a:gd name="connsiteY12" fmla="*/ 209858 h 125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599" h="1259120">
                  <a:moveTo>
                    <a:pt x="0" y="209858"/>
                  </a:moveTo>
                  <a:cubicBezTo>
                    <a:pt x="0" y="154200"/>
                    <a:pt x="22110" y="100822"/>
                    <a:pt x="61466" y="61466"/>
                  </a:cubicBezTo>
                  <a:cubicBezTo>
                    <a:pt x="100822" y="22110"/>
                    <a:pt x="154200" y="0"/>
                    <a:pt x="209858" y="0"/>
                  </a:cubicBezTo>
                  <a:lnTo>
                    <a:pt x="1944741" y="0"/>
                  </a:lnTo>
                  <a:cubicBezTo>
                    <a:pt x="2000399" y="0"/>
                    <a:pt x="2053777" y="22110"/>
                    <a:pt x="2093133" y="61466"/>
                  </a:cubicBezTo>
                  <a:cubicBezTo>
                    <a:pt x="2132489" y="100822"/>
                    <a:pt x="2154599" y="154200"/>
                    <a:pt x="2154599" y="209858"/>
                  </a:cubicBezTo>
                  <a:lnTo>
                    <a:pt x="2154599" y="1049262"/>
                  </a:lnTo>
                  <a:cubicBezTo>
                    <a:pt x="2154599" y="1104920"/>
                    <a:pt x="2132489" y="1158298"/>
                    <a:pt x="2093133" y="1197654"/>
                  </a:cubicBezTo>
                  <a:cubicBezTo>
                    <a:pt x="2053777" y="1237010"/>
                    <a:pt x="2000399" y="1259120"/>
                    <a:pt x="1944741" y="1259120"/>
                  </a:cubicBezTo>
                  <a:lnTo>
                    <a:pt x="209858" y="1259120"/>
                  </a:lnTo>
                  <a:cubicBezTo>
                    <a:pt x="154200" y="1259120"/>
                    <a:pt x="100822" y="1237010"/>
                    <a:pt x="61466" y="1197654"/>
                  </a:cubicBezTo>
                  <a:cubicBezTo>
                    <a:pt x="22110" y="1158298"/>
                    <a:pt x="0" y="1104920"/>
                    <a:pt x="0" y="1049262"/>
                  </a:cubicBezTo>
                  <a:lnTo>
                    <a:pt x="0" y="209858"/>
                  </a:lnTo>
                  <a:close/>
                </a:path>
              </a:pathLst>
            </a:custGeom>
            <a:solidFill>
              <a:srgbClr val="FF66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3385" tIns="122425" rIns="183385" bIns="122425" spcCol="1270" anchor="ctr"/>
            <a:lstStyle/>
            <a:p>
              <a:pPr algn="ctr" defTabSz="1422400" fontAlgn="auto">
                <a:lnSpc>
                  <a:spcPct val="90000"/>
                </a:lnSpc>
                <a:spcAft>
                  <a:spcPct val="35000"/>
                </a:spcAft>
                <a:defRPr/>
              </a:pPr>
              <a:r>
                <a:rPr kumimoji="0" lang="zh-TW" altLang="en-US" b="1" dirty="0">
                  <a:solidFill>
                    <a:prstClr val="white"/>
                  </a:solidFill>
                  <a:latin typeface="微軟正黑體" pitchFamily="34" charset="-120"/>
                  <a:ea typeface="微軟正黑體" pitchFamily="34" charset="-120"/>
                </a:rPr>
                <a:t>錄取方式</a:t>
              </a: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AutoShape 10"/>
          <p:cNvSpPr>
            <a:spLocks noChangeArrowheads="1"/>
          </p:cNvSpPr>
          <p:nvPr/>
        </p:nvSpPr>
        <p:spPr bwMode="auto">
          <a:xfrm>
            <a:off x="539750" y="1773238"/>
            <a:ext cx="3816350" cy="4464050"/>
          </a:xfrm>
          <a:prstGeom prst="roundRect">
            <a:avLst>
              <a:gd name="adj" fmla="val 16667"/>
            </a:avLst>
          </a:prstGeom>
          <a:solidFill>
            <a:srgbClr val="CCDAEC"/>
          </a:solidFill>
          <a:ln w="9525">
            <a:noFill/>
            <a:round/>
            <a:headEnd/>
            <a:tailEnd/>
          </a:ln>
          <a:effectLst>
            <a:prstShdw prst="shdw17" dist="17961" dir="2700000">
              <a:srgbClr val="7A838E"/>
            </a:prstShdw>
          </a:effectLst>
        </p:spPr>
        <p:txBody>
          <a:bodyPr wrap="none" anchor="ctr"/>
          <a:lstStyle/>
          <a:p>
            <a:pPr algn="ctr"/>
            <a:endParaRPr lang="zh-TW" altLang="en-US"/>
          </a:p>
        </p:txBody>
      </p:sp>
      <p:sp>
        <p:nvSpPr>
          <p:cNvPr id="144386" name="文字方塊 10"/>
          <p:cNvSpPr txBox="1">
            <a:spLocks noChangeArrowheads="1"/>
          </p:cNvSpPr>
          <p:nvPr/>
        </p:nvSpPr>
        <p:spPr bwMode="auto">
          <a:xfrm>
            <a:off x="392113" y="762000"/>
            <a:ext cx="8228012" cy="579438"/>
          </a:xfrm>
          <a:prstGeom prst="rect">
            <a:avLst/>
          </a:prstGeom>
          <a:solidFill>
            <a:srgbClr val="FF9900"/>
          </a:solidFill>
          <a:ln w="9525">
            <a:noFill/>
            <a:miter lim="800000"/>
            <a:headEnd/>
            <a:tailEnd/>
          </a:ln>
        </p:spPr>
        <p:txBody>
          <a:bodyPr wrap="none">
            <a:spAutoFit/>
          </a:bodyPr>
          <a:lstStyle/>
          <a:p>
            <a:r>
              <a:rPr kumimoji="0" lang="en-US" altLang="zh-TW" b="1" dirty="0" smtClean="0">
                <a:solidFill>
                  <a:srgbClr val="FF0000"/>
                </a:solidFill>
                <a:latin typeface="微軟正黑體" pitchFamily="34" charset="-120"/>
                <a:ea typeface="微軟正黑體" pitchFamily="34" charset="-120"/>
                <a:cs typeface="微軟正黑體 Light"/>
              </a:rPr>
              <a:t>107</a:t>
            </a:r>
            <a:r>
              <a:rPr kumimoji="0" lang="zh-TW" altLang="en-US" b="1" dirty="0" smtClean="0">
                <a:solidFill>
                  <a:srgbClr val="FF0000"/>
                </a:solidFill>
                <a:latin typeface="微軟正黑體" pitchFamily="34" charset="-120"/>
                <a:ea typeface="微軟正黑體" pitchFamily="34" charset="-120"/>
                <a:cs typeface="微軟正黑體 Light"/>
              </a:rPr>
              <a:t>學年</a:t>
            </a:r>
            <a:r>
              <a:rPr kumimoji="0" lang="zh-TW" altLang="en-US" b="1" dirty="0">
                <a:solidFill>
                  <a:srgbClr val="FF0000"/>
                </a:solidFill>
                <a:latin typeface="微軟正黑體" pitchFamily="34" charset="-120"/>
                <a:ea typeface="微軟正黑體" pitchFamily="34" charset="-120"/>
                <a:cs typeface="微軟正黑體 Light"/>
              </a:rPr>
              <a:t>度嘉義區</a:t>
            </a:r>
            <a:r>
              <a:rPr kumimoji="0" lang="zh-TW" altLang="en-US" b="1" dirty="0">
                <a:solidFill>
                  <a:schemeClr val="bg1"/>
                </a:solidFill>
                <a:latin typeface="微軟正黑體" pitchFamily="34" charset="-120"/>
                <a:ea typeface="微軟正黑體" pitchFamily="34" charset="-120"/>
                <a:cs typeface="微軟正黑體 Light"/>
              </a:rPr>
              <a:t>職業類科特色</a:t>
            </a:r>
            <a:r>
              <a:rPr kumimoji="0" lang="zh-TW" altLang="en-US" b="1" dirty="0">
                <a:solidFill>
                  <a:srgbClr val="FF0000"/>
                </a:solidFill>
                <a:latin typeface="微軟正黑體" pitchFamily="34" charset="-120"/>
                <a:ea typeface="微軟正黑體" pitchFamily="34" charset="-120"/>
                <a:cs typeface="微軟正黑體 Light"/>
              </a:rPr>
              <a:t>招生甄選入學</a:t>
            </a:r>
          </a:p>
        </p:txBody>
      </p:sp>
      <p:sp>
        <p:nvSpPr>
          <p:cNvPr id="144387" name="文字方塊 16"/>
          <p:cNvSpPr txBox="1">
            <a:spLocks noChangeArrowheads="1"/>
          </p:cNvSpPr>
          <p:nvPr/>
        </p:nvSpPr>
        <p:spPr bwMode="auto">
          <a:xfrm>
            <a:off x="323850" y="6381750"/>
            <a:ext cx="8466138" cy="366713"/>
          </a:xfrm>
          <a:prstGeom prst="rect">
            <a:avLst/>
          </a:prstGeom>
          <a:noFill/>
          <a:ln w="9525">
            <a:noFill/>
            <a:miter lim="800000"/>
            <a:headEnd/>
            <a:tailEnd/>
          </a:ln>
        </p:spPr>
        <p:txBody>
          <a:bodyPr wrap="none">
            <a:spAutoFit/>
          </a:bodyPr>
          <a:lstStyle/>
          <a:p>
            <a:r>
              <a:rPr kumimoji="0" lang="zh-TW" altLang="en-US" sz="1800"/>
              <a:t>錄取報到後，即不能參加免試入學，若要參加免試入學需於規定時間內聲明放棄。</a:t>
            </a:r>
            <a:r>
              <a:rPr kumimoji="0" lang="en-US" altLang="zh-TW" sz="1800"/>
              <a:t> </a:t>
            </a:r>
            <a:endParaRPr kumimoji="0" lang="zh-TW" altLang="en-US" sz="1800"/>
          </a:p>
        </p:txBody>
      </p:sp>
      <p:sp>
        <p:nvSpPr>
          <p:cNvPr id="155656" name="AutoShape 8"/>
          <p:cNvSpPr>
            <a:spLocks noChangeArrowheads="1"/>
          </p:cNvSpPr>
          <p:nvPr/>
        </p:nvSpPr>
        <p:spPr bwMode="auto">
          <a:xfrm>
            <a:off x="1116013" y="1484313"/>
            <a:ext cx="2592387" cy="792162"/>
          </a:xfrm>
          <a:prstGeom prst="flowChartAlternateProcess">
            <a:avLst/>
          </a:prstGeom>
          <a:solidFill>
            <a:schemeClr val="accent1"/>
          </a:solidFill>
          <a:ln w="9525">
            <a:noFill/>
            <a:miter lim="800000"/>
            <a:headEnd/>
            <a:tailEnd/>
          </a:ln>
          <a:effectLst>
            <a:prstShdw prst="shdw17" dist="17961" dir="2700000">
              <a:schemeClr val="accent1">
                <a:gamma/>
                <a:shade val="60000"/>
                <a:invGamma/>
              </a:schemeClr>
            </a:prstShdw>
          </a:effectLst>
        </p:spPr>
        <p:txBody>
          <a:bodyPr wrap="none" anchor="ctr"/>
          <a:lstStyle/>
          <a:p>
            <a:pPr algn="ctr">
              <a:defRPr/>
            </a:pPr>
            <a:r>
              <a:rPr lang="zh-TW" altLang="en-US" sz="4000" b="1">
                <a:solidFill>
                  <a:schemeClr val="bg1"/>
                </a:solidFill>
                <a:ea typeface="微軟正黑體" pitchFamily="34" charset="-120"/>
              </a:rPr>
              <a:t>協志工商</a:t>
            </a:r>
          </a:p>
        </p:txBody>
      </p:sp>
      <p:sp>
        <p:nvSpPr>
          <p:cNvPr id="144389" name="AutoShape 11"/>
          <p:cNvSpPr>
            <a:spLocks noChangeArrowheads="1"/>
          </p:cNvSpPr>
          <p:nvPr/>
        </p:nvSpPr>
        <p:spPr bwMode="auto">
          <a:xfrm>
            <a:off x="4787900" y="1773238"/>
            <a:ext cx="3816350" cy="4464050"/>
          </a:xfrm>
          <a:prstGeom prst="roundRect">
            <a:avLst>
              <a:gd name="adj" fmla="val 16667"/>
            </a:avLst>
          </a:prstGeom>
          <a:solidFill>
            <a:srgbClr val="CCDAEC"/>
          </a:solidFill>
          <a:ln w="9525">
            <a:noFill/>
            <a:round/>
            <a:headEnd/>
            <a:tailEnd/>
          </a:ln>
          <a:effectLst>
            <a:prstShdw prst="shdw17" dist="17961" dir="2700000">
              <a:srgbClr val="7A838E"/>
            </a:prstShdw>
          </a:effectLst>
        </p:spPr>
        <p:txBody>
          <a:bodyPr wrap="none" anchor="ctr"/>
          <a:lstStyle/>
          <a:p>
            <a:endParaRPr lang="zh-TW" altLang="en-US"/>
          </a:p>
        </p:txBody>
      </p:sp>
      <p:sp>
        <p:nvSpPr>
          <p:cNvPr id="155660" name="AutoShape 12"/>
          <p:cNvSpPr>
            <a:spLocks noChangeArrowheads="1"/>
          </p:cNvSpPr>
          <p:nvPr/>
        </p:nvSpPr>
        <p:spPr bwMode="auto">
          <a:xfrm>
            <a:off x="5364163" y="1484313"/>
            <a:ext cx="2592387" cy="792162"/>
          </a:xfrm>
          <a:prstGeom prst="flowChartAlternateProcess">
            <a:avLst/>
          </a:prstGeom>
          <a:solidFill>
            <a:schemeClr val="accent1"/>
          </a:solidFill>
          <a:ln w="9525">
            <a:noFill/>
            <a:miter lim="800000"/>
            <a:headEnd/>
            <a:tailEnd/>
          </a:ln>
          <a:effectLst>
            <a:prstShdw prst="shdw17" dist="17961" dir="2700000">
              <a:schemeClr val="accent1">
                <a:gamma/>
                <a:shade val="60000"/>
                <a:invGamma/>
              </a:schemeClr>
            </a:prstShdw>
          </a:effectLst>
        </p:spPr>
        <p:txBody>
          <a:bodyPr wrap="none" anchor="ctr"/>
          <a:lstStyle/>
          <a:p>
            <a:pPr algn="ctr">
              <a:defRPr/>
            </a:pPr>
            <a:r>
              <a:rPr lang="zh-TW" altLang="en-US" sz="3600" b="1">
                <a:solidFill>
                  <a:schemeClr val="bg1"/>
                </a:solidFill>
                <a:ea typeface="微軟正黑體" pitchFamily="34" charset="-120"/>
              </a:rPr>
              <a:t>萬能工商</a:t>
            </a:r>
          </a:p>
        </p:txBody>
      </p:sp>
      <p:sp>
        <p:nvSpPr>
          <p:cNvPr id="155662" name="Text Box 14"/>
          <p:cNvSpPr txBox="1">
            <a:spLocks noChangeArrowheads="1"/>
          </p:cNvSpPr>
          <p:nvPr/>
        </p:nvSpPr>
        <p:spPr bwMode="auto">
          <a:xfrm>
            <a:off x="611188" y="2506663"/>
            <a:ext cx="4098925" cy="329882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nSpc>
                <a:spcPct val="150000"/>
              </a:lnSpc>
              <a:buFontTx/>
              <a:buChar char="•"/>
              <a:defRPr/>
            </a:pPr>
            <a:r>
              <a:rPr lang="zh-TW" altLang="en-US" sz="2800" b="1">
                <a:latin typeface="微軟正黑體" pitchFamily="34" charset="-120"/>
                <a:ea typeface="微軟正黑體" pitchFamily="34" charset="-120"/>
              </a:rPr>
              <a:t>餐飲管理科</a:t>
            </a:r>
            <a:r>
              <a:rPr lang="en-US" altLang="zh-TW" sz="2800" b="1">
                <a:latin typeface="微軟正黑體" pitchFamily="34" charset="-120"/>
                <a:ea typeface="微軟正黑體" pitchFamily="34" charset="-120"/>
              </a:rPr>
              <a:t>1</a:t>
            </a:r>
            <a:r>
              <a:rPr lang="zh-TW" altLang="en-US" sz="2800" b="1">
                <a:latin typeface="微軟正黑體" pitchFamily="34" charset="-120"/>
                <a:ea typeface="微軟正黑體" pitchFamily="34" charset="-120"/>
              </a:rPr>
              <a:t>班</a:t>
            </a:r>
            <a:r>
              <a:rPr lang="en-US" altLang="zh-TW" sz="2800" b="1">
                <a:latin typeface="微軟正黑體" pitchFamily="34" charset="-120"/>
                <a:ea typeface="微軟正黑體" pitchFamily="34" charset="-120"/>
              </a:rPr>
              <a:t>(48</a:t>
            </a:r>
            <a:r>
              <a:rPr lang="zh-TW" altLang="en-US" sz="2800" b="1">
                <a:latin typeface="微軟正黑體" pitchFamily="34" charset="-120"/>
                <a:ea typeface="微軟正黑體" pitchFamily="34" charset="-120"/>
              </a:rPr>
              <a:t>人</a:t>
            </a:r>
            <a:r>
              <a:rPr lang="en-US" altLang="zh-TW" sz="2800" b="1">
                <a:latin typeface="微軟正黑體" pitchFamily="34" charset="-120"/>
                <a:ea typeface="微軟正黑體" pitchFamily="34" charset="-120"/>
              </a:rPr>
              <a:t>)</a:t>
            </a:r>
          </a:p>
          <a:p>
            <a:pPr>
              <a:lnSpc>
                <a:spcPct val="150000"/>
              </a:lnSpc>
              <a:buFontTx/>
              <a:buChar char="•"/>
              <a:defRPr/>
            </a:pPr>
            <a:r>
              <a:rPr lang="zh-TW" altLang="en-US" sz="2800" b="1">
                <a:latin typeface="微軟正黑體" pitchFamily="34" charset="-120"/>
                <a:ea typeface="微軟正黑體" pitchFamily="34" charset="-120"/>
              </a:rPr>
              <a:t>汽車科</a:t>
            </a:r>
            <a:r>
              <a:rPr lang="en-US" altLang="zh-TW" sz="2800" b="1">
                <a:latin typeface="微軟正黑體" pitchFamily="34" charset="-120"/>
                <a:ea typeface="微軟正黑體" pitchFamily="34" charset="-120"/>
              </a:rPr>
              <a:t>1</a:t>
            </a:r>
            <a:r>
              <a:rPr lang="zh-TW" altLang="en-US" sz="2800" b="1">
                <a:latin typeface="微軟正黑體" pitchFamily="34" charset="-120"/>
                <a:ea typeface="微軟正黑體" pitchFamily="34" charset="-120"/>
              </a:rPr>
              <a:t>班</a:t>
            </a:r>
            <a:r>
              <a:rPr lang="en-US" altLang="zh-TW" sz="2800" b="1">
                <a:latin typeface="微軟正黑體" pitchFamily="34" charset="-120"/>
                <a:ea typeface="微軟正黑體" pitchFamily="34" charset="-120"/>
              </a:rPr>
              <a:t>(48</a:t>
            </a:r>
            <a:r>
              <a:rPr lang="zh-TW" altLang="en-US" sz="2800" b="1">
                <a:latin typeface="微軟正黑體" pitchFamily="34" charset="-120"/>
                <a:ea typeface="微軟正黑體" pitchFamily="34" charset="-120"/>
              </a:rPr>
              <a:t>人</a:t>
            </a:r>
            <a:r>
              <a:rPr lang="en-US" altLang="zh-TW" sz="2800" b="1">
                <a:latin typeface="微軟正黑體" pitchFamily="34" charset="-120"/>
                <a:ea typeface="微軟正黑體" pitchFamily="34" charset="-120"/>
              </a:rPr>
              <a:t>)</a:t>
            </a:r>
          </a:p>
          <a:p>
            <a:pPr>
              <a:lnSpc>
                <a:spcPct val="150000"/>
              </a:lnSpc>
              <a:buFontTx/>
              <a:buChar char="•"/>
              <a:defRPr/>
            </a:pPr>
            <a:r>
              <a:rPr lang="zh-TW" altLang="en-US" sz="2800" b="1">
                <a:latin typeface="微軟正黑體" pitchFamily="34" charset="-120"/>
                <a:ea typeface="微軟正黑體" pitchFamily="34" charset="-120"/>
              </a:rPr>
              <a:t>觀光事業科</a:t>
            </a:r>
            <a:r>
              <a:rPr lang="en-US" altLang="zh-TW" sz="2800" b="1">
                <a:latin typeface="微軟正黑體" pitchFamily="34" charset="-120"/>
                <a:ea typeface="微軟正黑體" pitchFamily="34" charset="-120"/>
              </a:rPr>
              <a:t>1</a:t>
            </a:r>
            <a:r>
              <a:rPr lang="zh-TW" altLang="en-US" sz="2800" b="1">
                <a:latin typeface="微軟正黑體" pitchFamily="34" charset="-120"/>
                <a:ea typeface="微軟正黑體" pitchFamily="34" charset="-120"/>
              </a:rPr>
              <a:t>班</a:t>
            </a:r>
            <a:r>
              <a:rPr lang="en-US" altLang="zh-TW" sz="2800" b="1">
                <a:latin typeface="微軟正黑體" pitchFamily="34" charset="-120"/>
                <a:ea typeface="微軟正黑體" pitchFamily="34" charset="-120"/>
              </a:rPr>
              <a:t>(48</a:t>
            </a:r>
            <a:r>
              <a:rPr lang="zh-TW" altLang="en-US" sz="2800" b="1">
                <a:latin typeface="微軟正黑體" pitchFamily="34" charset="-120"/>
                <a:ea typeface="微軟正黑體" pitchFamily="34" charset="-120"/>
              </a:rPr>
              <a:t>人</a:t>
            </a:r>
            <a:r>
              <a:rPr lang="en-US" altLang="zh-TW" sz="2800" b="1">
                <a:latin typeface="微軟正黑體" pitchFamily="34" charset="-120"/>
                <a:ea typeface="微軟正黑體" pitchFamily="34" charset="-120"/>
              </a:rPr>
              <a:t>)</a:t>
            </a:r>
          </a:p>
          <a:p>
            <a:pPr>
              <a:lnSpc>
                <a:spcPct val="150000"/>
              </a:lnSpc>
              <a:buFontTx/>
              <a:buChar char="•"/>
              <a:defRPr/>
            </a:pPr>
            <a:r>
              <a:rPr lang="zh-TW" altLang="en-US" sz="2800" b="1">
                <a:latin typeface="微軟正黑體" pitchFamily="34" charset="-120"/>
                <a:ea typeface="微軟正黑體" pitchFamily="34" charset="-120"/>
              </a:rPr>
              <a:t>時尚造型科</a:t>
            </a:r>
            <a:r>
              <a:rPr lang="en-US" altLang="zh-TW" sz="2800" b="1">
                <a:latin typeface="微軟正黑體" pitchFamily="34" charset="-120"/>
                <a:ea typeface="微軟正黑體" pitchFamily="34" charset="-120"/>
              </a:rPr>
              <a:t>1</a:t>
            </a:r>
            <a:r>
              <a:rPr lang="zh-TW" altLang="en-US" sz="2800" b="1">
                <a:latin typeface="微軟正黑體" pitchFamily="34" charset="-120"/>
                <a:ea typeface="微軟正黑體" pitchFamily="34" charset="-120"/>
              </a:rPr>
              <a:t>班</a:t>
            </a:r>
            <a:r>
              <a:rPr lang="en-US" altLang="zh-TW" sz="2800" b="1">
                <a:latin typeface="微軟正黑體" pitchFamily="34" charset="-120"/>
                <a:ea typeface="微軟正黑體" pitchFamily="34" charset="-120"/>
              </a:rPr>
              <a:t>(48</a:t>
            </a:r>
            <a:r>
              <a:rPr lang="zh-TW" altLang="en-US" sz="2800" b="1">
                <a:latin typeface="微軟正黑體" pitchFamily="34" charset="-120"/>
                <a:ea typeface="微軟正黑體" pitchFamily="34" charset="-120"/>
              </a:rPr>
              <a:t>人</a:t>
            </a:r>
            <a:r>
              <a:rPr lang="en-US" altLang="zh-TW" sz="2800" b="1">
                <a:latin typeface="微軟正黑體" pitchFamily="34" charset="-120"/>
                <a:ea typeface="微軟正黑體" pitchFamily="34" charset="-120"/>
              </a:rPr>
              <a:t>)</a:t>
            </a:r>
          </a:p>
          <a:p>
            <a:pPr>
              <a:lnSpc>
                <a:spcPct val="150000"/>
              </a:lnSpc>
              <a:buFontTx/>
              <a:buChar char="•"/>
              <a:defRPr/>
            </a:pPr>
            <a:r>
              <a:rPr lang="zh-TW" altLang="en-US" sz="2800" b="1">
                <a:latin typeface="微軟正黑體" pitchFamily="34" charset="-120"/>
                <a:ea typeface="微軟正黑體" pitchFamily="34" charset="-120"/>
              </a:rPr>
              <a:t>資訊科</a:t>
            </a:r>
            <a:r>
              <a:rPr lang="en-US" altLang="zh-TW" sz="2800" b="1">
                <a:latin typeface="微軟正黑體" pitchFamily="34" charset="-120"/>
                <a:ea typeface="微軟正黑體" pitchFamily="34" charset="-120"/>
              </a:rPr>
              <a:t>1</a:t>
            </a:r>
            <a:r>
              <a:rPr lang="zh-TW" altLang="en-US" sz="2800" b="1">
                <a:latin typeface="微軟正黑體" pitchFamily="34" charset="-120"/>
                <a:ea typeface="微軟正黑體" pitchFamily="34" charset="-120"/>
              </a:rPr>
              <a:t>班</a:t>
            </a:r>
            <a:r>
              <a:rPr lang="en-US" altLang="zh-TW" sz="2800" b="1">
                <a:latin typeface="微軟正黑體" pitchFamily="34" charset="-120"/>
                <a:ea typeface="微軟正黑體" pitchFamily="34" charset="-120"/>
              </a:rPr>
              <a:t>(48</a:t>
            </a:r>
            <a:r>
              <a:rPr lang="zh-TW" altLang="en-US" sz="2800" b="1">
                <a:latin typeface="微軟正黑體" pitchFamily="34" charset="-120"/>
                <a:ea typeface="微軟正黑體" pitchFamily="34" charset="-120"/>
              </a:rPr>
              <a:t>人</a:t>
            </a:r>
            <a:r>
              <a:rPr lang="en-US" altLang="zh-TW" sz="2800" b="1">
                <a:latin typeface="微軟正黑體" pitchFamily="34" charset="-120"/>
                <a:ea typeface="微軟正黑體" pitchFamily="34" charset="-120"/>
              </a:rPr>
              <a:t>)</a:t>
            </a:r>
          </a:p>
        </p:txBody>
      </p:sp>
      <p:sp>
        <p:nvSpPr>
          <p:cNvPr id="155663" name="Text Box 15"/>
          <p:cNvSpPr txBox="1">
            <a:spLocks noChangeArrowheads="1"/>
          </p:cNvSpPr>
          <p:nvPr/>
        </p:nvSpPr>
        <p:spPr bwMode="auto">
          <a:xfrm>
            <a:off x="4859338" y="2492375"/>
            <a:ext cx="4098925" cy="26574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nSpc>
                <a:spcPct val="150000"/>
              </a:lnSpc>
              <a:buFontTx/>
              <a:buChar char="•"/>
              <a:defRPr/>
            </a:pPr>
            <a:r>
              <a:rPr lang="zh-TW" altLang="en-US" sz="2800" b="1" dirty="0">
                <a:latin typeface="微軟正黑體" pitchFamily="34" charset="-120"/>
                <a:ea typeface="微軟正黑體" pitchFamily="34" charset="-120"/>
              </a:rPr>
              <a:t>電機科</a:t>
            </a:r>
            <a:r>
              <a:rPr lang="en-US" altLang="zh-TW" sz="2800" b="1" dirty="0">
                <a:latin typeface="微軟正黑體" pitchFamily="34" charset="-120"/>
                <a:ea typeface="微軟正黑體" pitchFamily="34" charset="-120"/>
              </a:rPr>
              <a:t>1</a:t>
            </a:r>
            <a:r>
              <a:rPr lang="zh-TW" altLang="en-US" sz="2800" b="1" dirty="0">
                <a:latin typeface="微軟正黑體" pitchFamily="34" charset="-120"/>
                <a:ea typeface="微軟正黑體" pitchFamily="34" charset="-120"/>
              </a:rPr>
              <a:t>班</a:t>
            </a:r>
            <a:r>
              <a:rPr lang="en-US" altLang="zh-TW" sz="2800" b="1" dirty="0">
                <a:latin typeface="微軟正黑體" pitchFamily="34" charset="-120"/>
                <a:ea typeface="微軟正黑體" pitchFamily="34" charset="-120"/>
              </a:rPr>
              <a:t>(</a:t>
            </a:r>
            <a:r>
              <a:rPr lang="en-US" altLang="zh-TW" sz="2800" b="1" dirty="0" smtClean="0">
                <a:latin typeface="微軟正黑體" pitchFamily="34" charset="-120"/>
                <a:ea typeface="微軟正黑體" pitchFamily="34" charset="-120"/>
              </a:rPr>
              <a:t>40</a:t>
            </a:r>
            <a:r>
              <a:rPr lang="zh-TW" altLang="en-US" sz="2800" b="1" dirty="0" smtClean="0">
                <a:latin typeface="微軟正黑體" pitchFamily="34" charset="-120"/>
                <a:ea typeface="微軟正黑體" pitchFamily="34" charset="-120"/>
              </a:rPr>
              <a:t>人</a:t>
            </a:r>
            <a:r>
              <a:rPr lang="en-US" altLang="zh-TW" sz="2800" b="1" dirty="0">
                <a:latin typeface="微軟正黑體" pitchFamily="34" charset="-120"/>
                <a:ea typeface="微軟正黑體" pitchFamily="34" charset="-120"/>
              </a:rPr>
              <a:t>)</a:t>
            </a:r>
          </a:p>
          <a:p>
            <a:pPr>
              <a:lnSpc>
                <a:spcPct val="150000"/>
              </a:lnSpc>
              <a:buFontTx/>
              <a:buChar char="•"/>
              <a:defRPr/>
            </a:pPr>
            <a:r>
              <a:rPr lang="zh-TW" altLang="en-US" sz="2800" b="1" dirty="0">
                <a:latin typeface="微軟正黑體" pitchFamily="34" charset="-120"/>
                <a:ea typeface="微軟正黑體" pitchFamily="34" charset="-120"/>
              </a:rPr>
              <a:t>多媒體設計科</a:t>
            </a:r>
            <a:r>
              <a:rPr lang="en-US" altLang="zh-TW" sz="2800" b="1" dirty="0">
                <a:latin typeface="微軟正黑體" pitchFamily="34" charset="-120"/>
                <a:ea typeface="微軟正黑體" pitchFamily="34" charset="-120"/>
              </a:rPr>
              <a:t>1</a:t>
            </a:r>
            <a:r>
              <a:rPr lang="zh-TW" altLang="en-US" sz="2800" b="1" dirty="0">
                <a:latin typeface="微軟正黑體" pitchFamily="34" charset="-120"/>
                <a:ea typeface="微軟正黑體" pitchFamily="34" charset="-120"/>
              </a:rPr>
              <a:t>班</a:t>
            </a:r>
          </a:p>
          <a:p>
            <a:pPr>
              <a:lnSpc>
                <a:spcPct val="150000"/>
              </a:lnSpc>
              <a:defRPr/>
            </a:pPr>
            <a:r>
              <a:rPr lang="en-US" altLang="zh-TW" sz="2800" b="1" dirty="0">
                <a:latin typeface="微軟正黑體" pitchFamily="34" charset="-120"/>
                <a:ea typeface="微軟正黑體" pitchFamily="34" charset="-120"/>
              </a:rPr>
              <a:t>  (</a:t>
            </a:r>
            <a:r>
              <a:rPr lang="en-US" altLang="zh-TW" sz="2800" b="1" dirty="0" smtClean="0">
                <a:latin typeface="微軟正黑體" pitchFamily="34" charset="-120"/>
                <a:ea typeface="微軟正黑體" pitchFamily="34" charset="-120"/>
              </a:rPr>
              <a:t>40</a:t>
            </a:r>
            <a:r>
              <a:rPr lang="zh-TW" altLang="en-US" sz="2800" b="1" dirty="0" smtClean="0">
                <a:latin typeface="微軟正黑體" pitchFamily="34" charset="-120"/>
                <a:ea typeface="微軟正黑體" pitchFamily="34" charset="-120"/>
              </a:rPr>
              <a:t>人</a:t>
            </a:r>
            <a:r>
              <a:rPr lang="en-US" altLang="zh-TW" sz="2800" b="1" dirty="0">
                <a:latin typeface="微軟正黑體" pitchFamily="34" charset="-120"/>
                <a:ea typeface="微軟正黑體" pitchFamily="34" charset="-120"/>
              </a:rPr>
              <a:t>)</a:t>
            </a:r>
          </a:p>
          <a:p>
            <a:pPr>
              <a:lnSpc>
                <a:spcPct val="150000"/>
              </a:lnSpc>
              <a:buFontTx/>
              <a:buChar char="•"/>
              <a:defRPr/>
            </a:pPr>
            <a:r>
              <a:rPr lang="zh-TW" altLang="en-US" sz="2800" b="1" dirty="0">
                <a:latin typeface="微軟正黑體" pitchFamily="34" charset="-120"/>
                <a:ea typeface="微軟正黑體" pitchFamily="34" charset="-120"/>
              </a:rPr>
              <a:t>時尚造型科</a:t>
            </a:r>
            <a:r>
              <a:rPr lang="en-US" altLang="zh-TW" sz="2800" b="1" dirty="0">
                <a:latin typeface="微軟正黑體" pitchFamily="34" charset="-120"/>
                <a:ea typeface="微軟正黑體" pitchFamily="34" charset="-120"/>
              </a:rPr>
              <a:t>1</a:t>
            </a:r>
            <a:r>
              <a:rPr lang="zh-TW" altLang="en-US" sz="2800" b="1" dirty="0">
                <a:latin typeface="微軟正黑體" pitchFamily="34" charset="-120"/>
                <a:ea typeface="微軟正黑體" pitchFamily="34" charset="-120"/>
              </a:rPr>
              <a:t>班</a:t>
            </a:r>
            <a:r>
              <a:rPr lang="en-US" altLang="zh-TW" sz="2800" b="1" dirty="0">
                <a:latin typeface="微軟正黑體" pitchFamily="34" charset="-120"/>
                <a:ea typeface="微軟正黑體" pitchFamily="34" charset="-120"/>
              </a:rPr>
              <a:t>(</a:t>
            </a:r>
            <a:r>
              <a:rPr lang="en-US" altLang="zh-TW" sz="2800" b="1" dirty="0" smtClean="0">
                <a:latin typeface="微軟正黑體" pitchFamily="34" charset="-120"/>
                <a:ea typeface="微軟正黑體" pitchFamily="34" charset="-120"/>
              </a:rPr>
              <a:t>40</a:t>
            </a:r>
            <a:r>
              <a:rPr lang="zh-TW" altLang="en-US" sz="2800" b="1" dirty="0" smtClean="0">
                <a:latin typeface="微軟正黑體" pitchFamily="34" charset="-120"/>
                <a:ea typeface="微軟正黑體" pitchFamily="34" charset="-120"/>
              </a:rPr>
              <a:t>人</a:t>
            </a:r>
            <a:r>
              <a:rPr lang="en-US" altLang="zh-TW" sz="2800" b="1" dirty="0">
                <a:latin typeface="微軟正黑體" pitchFamily="34" charset="-120"/>
                <a:ea typeface="微軟正黑體" pitchFamily="34" charset="-120"/>
              </a:rPr>
              <a:t>)</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文字方塊 7"/>
          <p:cNvSpPr txBox="1">
            <a:spLocks noChangeArrowheads="1"/>
          </p:cNvSpPr>
          <p:nvPr/>
        </p:nvSpPr>
        <p:spPr bwMode="auto">
          <a:xfrm>
            <a:off x="611188" y="908050"/>
            <a:ext cx="8255786" cy="646331"/>
          </a:xfrm>
          <a:prstGeom prst="rect">
            <a:avLst/>
          </a:prstGeom>
          <a:solidFill>
            <a:srgbClr val="FF9900"/>
          </a:solidFill>
          <a:ln w="9525">
            <a:noFill/>
            <a:miter lim="800000"/>
            <a:headEnd/>
            <a:tailEnd/>
          </a:ln>
        </p:spPr>
        <p:txBody>
          <a:bodyPr wrap="none">
            <a:spAutoFit/>
          </a:bodyPr>
          <a:lstStyle/>
          <a:p>
            <a:r>
              <a:rPr kumimoji="0" lang="en-US" altLang="zh-TW" b="1" dirty="0" smtClean="0">
                <a:solidFill>
                  <a:srgbClr val="FF0000"/>
                </a:solidFill>
                <a:latin typeface="微軟正黑體" pitchFamily="34" charset="-120"/>
                <a:ea typeface="微軟正黑體" pitchFamily="34" charset="-120"/>
                <a:cs typeface="微軟正黑體 Light"/>
              </a:rPr>
              <a:t>107</a:t>
            </a:r>
            <a:r>
              <a:rPr kumimoji="0" lang="zh-TW" altLang="en-US" b="1" dirty="0" smtClean="0">
                <a:solidFill>
                  <a:srgbClr val="FF0000"/>
                </a:solidFill>
                <a:latin typeface="微軟正黑體" pitchFamily="34" charset="-120"/>
                <a:ea typeface="微軟正黑體" pitchFamily="34" charset="-120"/>
                <a:cs typeface="微軟正黑體 Light"/>
              </a:rPr>
              <a:t>學年</a:t>
            </a:r>
            <a:r>
              <a:rPr kumimoji="0" lang="zh-TW" altLang="en-US" b="1" dirty="0">
                <a:solidFill>
                  <a:srgbClr val="FF0000"/>
                </a:solidFill>
                <a:latin typeface="微軟正黑體" pitchFamily="34" charset="-120"/>
                <a:ea typeface="微軟正黑體" pitchFamily="34" charset="-120"/>
                <a:cs typeface="微軟正黑體 Light"/>
              </a:rPr>
              <a:t>度嘉義區</a:t>
            </a:r>
            <a:r>
              <a:rPr kumimoji="0" lang="zh-TW" altLang="en-US" b="1" dirty="0">
                <a:solidFill>
                  <a:schemeClr val="bg1"/>
                </a:solidFill>
                <a:latin typeface="微軟正黑體" pitchFamily="34" charset="-120"/>
                <a:ea typeface="微軟正黑體" pitchFamily="34" charset="-120"/>
                <a:cs typeface="微軟正黑體 Light"/>
              </a:rPr>
              <a:t> </a:t>
            </a:r>
            <a:r>
              <a:rPr kumimoji="0" lang="zh-TW" altLang="en-US" sz="3600" b="1" dirty="0">
                <a:solidFill>
                  <a:schemeClr val="bg1"/>
                </a:solidFill>
                <a:latin typeface="微軟正黑體" pitchFamily="34" charset="-120"/>
                <a:ea typeface="微軟正黑體" pitchFamily="34" charset="-120"/>
                <a:cs typeface="微軟正黑體 Light"/>
              </a:rPr>
              <a:t>藝術才能班</a:t>
            </a:r>
            <a:r>
              <a:rPr kumimoji="0" lang="zh-TW" altLang="en-US" b="1" dirty="0">
                <a:solidFill>
                  <a:srgbClr val="FF0000"/>
                </a:solidFill>
                <a:latin typeface="微軟正黑體" pitchFamily="34" charset="-120"/>
                <a:ea typeface="微軟正黑體" pitchFamily="34" charset="-120"/>
                <a:cs typeface="微軟正黑體 Light"/>
              </a:rPr>
              <a:t>招生甄選入學</a:t>
            </a:r>
          </a:p>
        </p:txBody>
      </p:sp>
      <p:graphicFrame>
        <p:nvGraphicFramePr>
          <p:cNvPr id="156712" name="Group 40"/>
          <p:cNvGraphicFramePr>
            <a:graphicFrameLocks noGrp="1"/>
          </p:cNvGraphicFramePr>
          <p:nvPr>
            <p:extLst>
              <p:ext uri="{D42A27DB-BD31-4B8C-83A1-F6EECF244321}">
                <p14:modId xmlns:p14="http://schemas.microsoft.com/office/powerpoint/2010/main" val="643995216"/>
              </p:ext>
            </p:extLst>
          </p:nvPr>
        </p:nvGraphicFramePr>
        <p:xfrm>
          <a:off x="1043607" y="1916832"/>
          <a:ext cx="7128792" cy="4248470"/>
        </p:xfrm>
        <a:graphic>
          <a:graphicData uri="http://schemas.openxmlformats.org/drawingml/2006/table">
            <a:tbl>
              <a:tblPr>
                <a:tableStyleId>{8A107856-5554-42FB-B03E-39F5DBC370BA}</a:tableStyleId>
              </a:tblPr>
              <a:tblGrid>
                <a:gridCol w="3564396"/>
                <a:gridCol w="3564396"/>
              </a:tblGrid>
              <a:tr h="84969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4400" u="none" strike="noStrike" cap="none" normalizeH="0" baseline="0" dirty="0" smtClean="0">
                          <a:ln>
                            <a:noFill/>
                          </a:ln>
                          <a:effectLst/>
                          <a:latin typeface="微軟正黑體" panose="020B0604030504040204" pitchFamily="34" charset="-120"/>
                          <a:ea typeface="微軟正黑體" panose="020B0604030504040204" pitchFamily="34" charset="-120"/>
                        </a:rPr>
                        <a:t>學校</a:t>
                      </a:r>
                      <a:endParaRPr kumimoji="0" lang="zh-TW" altLang="en-US" sz="44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marT="45700" marB="45700" horzOverflow="overflow">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4400" u="none" strike="noStrike" cap="none" normalizeH="0" baseline="0" dirty="0" smtClean="0">
                          <a:ln>
                            <a:noFill/>
                          </a:ln>
                          <a:effectLst/>
                          <a:latin typeface="微軟正黑體" panose="020B0604030504040204" pitchFamily="34" charset="-120"/>
                          <a:ea typeface="微軟正黑體" panose="020B0604030504040204" pitchFamily="34" charset="-120"/>
                        </a:rPr>
                        <a:t>班別</a:t>
                      </a:r>
                      <a:endParaRPr kumimoji="0" lang="zh-TW" altLang="en-US" sz="44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marT="45700" marB="45700" horzOverflow="overflow">
                    <a:solidFill>
                      <a:schemeClr val="bg2"/>
                    </a:solidFill>
                  </a:tcPr>
                </a:tc>
              </a:tr>
              <a:tr h="849694">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4400" u="none" strike="noStrike" cap="none" normalizeH="0" baseline="0" dirty="0" smtClean="0">
                          <a:ln>
                            <a:noFill/>
                          </a:ln>
                          <a:effectLst/>
                          <a:latin typeface="微軟正黑體" panose="020B0604030504040204" pitchFamily="34" charset="-120"/>
                          <a:ea typeface="微軟正黑體" panose="020B0604030504040204" pitchFamily="34" charset="-120"/>
                        </a:rPr>
                        <a:t>嘉義高中</a:t>
                      </a:r>
                      <a:endParaRPr kumimoji="0" lang="zh-TW" altLang="en-US" sz="44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marT="45700" marB="4570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4400" u="none" strike="noStrike" cap="none" normalizeH="0" baseline="0" dirty="0" smtClean="0">
                          <a:ln>
                            <a:noFill/>
                          </a:ln>
                          <a:effectLst/>
                          <a:latin typeface="微軟正黑體" panose="020B0604030504040204" pitchFamily="34" charset="-120"/>
                          <a:ea typeface="微軟正黑體" panose="020B0604030504040204" pitchFamily="34" charset="-120"/>
                        </a:rPr>
                        <a:t>美術班</a:t>
                      </a:r>
                      <a:endParaRPr kumimoji="0" lang="zh-TW" altLang="en-US" sz="44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marT="45700" marB="45700" anchor="ctr" horzOverflow="overflow">
                    <a:solidFill>
                      <a:srgbClr val="FA6BFD"/>
                    </a:solidFill>
                  </a:tcPr>
                </a:tc>
              </a:tr>
              <a:tr h="849694">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4400" u="none" strike="noStrike" cap="none" normalizeH="0" baseline="0" dirty="0" smtClean="0">
                          <a:ln>
                            <a:noFill/>
                          </a:ln>
                          <a:effectLst/>
                          <a:latin typeface="微軟正黑體" panose="020B0604030504040204" pitchFamily="34" charset="-120"/>
                          <a:ea typeface="微軟正黑體" panose="020B0604030504040204" pitchFamily="34" charset="-120"/>
                        </a:rPr>
                        <a:t>音樂班</a:t>
                      </a:r>
                      <a:endParaRPr kumimoji="0" lang="zh-TW" altLang="en-US" sz="44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marT="45700" marB="45700" anchor="ctr" horzOverflow="overflow">
                    <a:solidFill>
                      <a:srgbClr val="FFFF00"/>
                    </a:solidFill>
                  </a:tcPr>
                </a:tc>
              </a:tr>
              <a:tr h="84969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4400" u="none" strike="noStrike" cap="none" normalizeH="0" baseline="0" dirty="0" smtClean="0">
                          <a:ln>
                            <a:noFill/>
                          </a:ln>
                          <a:effectLst/>
                          <a:latin typeface="微軟正黑體" panose="020B0604030504040204" pitchFamily="34" charset="-120"/>
                          <a:ea typeface="微軟正黑體" panose="020B0604030504040204" pitchFamily="34" charset="-120"/>
                        </a:rPr>
                        <a:t>嘉義女中</a:t>
                      </a:r>
                      <a:endParaRPr kumimoji="0" lang="zh-TW" altLang="en-US" sz="44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marT="45700" marB="4570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4400" u="none" strike="noStrike" cap="none" normalizeH="0" baseline="0" dirty="0" smtClean="0">
                          <a:ln>
                            <a:noFill/>
                          </a:ln>
                          <a:effectLst/>
                          <a:latin typeface="微軟正黑體" panose="020B0604030504040204" pitchFamily="34" charset="-120"/>
                          <a:ea typeface="微軟正黑體" panose="020B0604030504040204" pitchFamily="34" charset="-120"/>
                        </a:rPr>
                        <a:t>舞蹈班</a:t>
                      </a:r>
                      <a:endParaRPr kumimoji="0" lang="zh-TW" altLang="en-US" sz="44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marT="45700" marB="45700" anchor="ctr" horzOverflow="overflow">
                    <a:solidFill>
                      <a:srgbClr val="92D050"/>
                    </a:solidFill>
                  </a:tcPr>
                </a:tc>
              </a:tr>
              <a:tr h="84969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4400" u="none" strike="noStrike" cap="none" normalizeH="0" baseline="0" dirty="0" smtClean="0">
                          <a:ln>
                            <a:noFill/>
                          </a:ln>
                          <a:effectLst/>
                          <a:latin typeface="微軟正黑體" panose="020B0604030504040204" pitchFamily="34" charset="-120"/>
                          <a:ea typeface="微軟正黑體" panose="020B0604030504040204" pitchFamily="34" charset="-120"/>
                        </a:rPr>
                        <a:t>竹崎高中</a:t>
                      </a:r>
                      <a:endParaRPr kumimoji="0" lang="zh-TW" altLang="en-US" sz="44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marT="45700" marB="4570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4400" u="none" strike="noStrike" cap="none" normalizeH="0" baseline="0" dirty="0" smtClean="0">
                          <a:ln>
                            <a:noFill/>
                          </a:ln>
                          <a:effectLst/>
                          <a:latin typeface="微軟正黑體" panose="020B0604030504040204" pitchFamily="34" charset="-120"/>
                          <a:ea typeface="微軟正黑體" panose="020B0604030504040204" pitchFamily="34" charset="-120"/>
                        </a:rPr>
                        <a:t>美術班</a:t>
                      </a:r>
                      <a:endParaRPr kumimoji="0" lang="zh-TW" altLang="en-US" sz="44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marT="45700" marB="45700" anchor="ctr" horzOverflow="overflow">
                    <a:solidFill>
                      <a:srgbClr val="FA6BFD"/>
                    </a:solidFill>
                  </a:tcPr>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圖片 1" descr="底"/>
          <p:cNvPicPr>
            <a:picLocks noGrp="1" noChangeAspect="1"/>
          </p:cNvPicPr>
          <p:nvPr isPhoto="1"/>
        </p:nvPicPr>
        <p:blipFill>
          <a:blip r:embed="rId2" cstate="print"/>
          <a:srcRect/>
          <a:stretch>
            <a:fillRect/>
          </a:stretch>
        </p:blipFill>
        <p:spPr bwMode="auto">
          <a:xfrm>
            <a:off x="0" y="1588"/>
            <a:ext cx="9144000" cy="6854825"/>
          </a:xfrm>
          <a:prstGeom prst="rect">
            <a:avLst/>
          </a:prstGeom>
          <a:noFill/>
          <a:ln w="9525">
            <a:noFill/>
            <a:miter lim="800000"/>
            <a:headEnd/>
            <a:tailEnd/>
          </a:ln>
        </p:spPr>
      </p:pic>
      <p:pic>
        <p:nvPicPr>
          <p:cNvPr id="5" name="Picture 3" descr="C:\Users\MD570\Desktop\traffic_s-2.png"/>
          <p:cNvPicPr>
            <a:picLocks noChangeAspect="1" noChangeArrowheads="1"/>
          </p:cNvPicPr>
          <p:nvPr/>
        </p:nvPicPr>
        <p:blipFill>
          <a:blip r:embed="rId3" cstate="print">
            <a:extLst/>
          </a:blip>
          <a:srcRect/>
          <a:stretch>
            <a:fillRect/>
          </a:stretch>
        </p:blipFill>
        <p:spPr bwMode="auto">
          <a:xfrm>
            <a:off x="16390" y="3732824"/>
            <a:ext cx="3168352" cy="3080552"/>
          </a:xfrm>
          <a:prstGeom prst="rect">
            <a:avLst/>
          </a:prstGeom>
          <a:noFill/>
          <a:effectLst>
            <a:softEdge rad="0"/>
          </a:effectLst>
          <a:extLst/>
        </p:spPr>
      </p:pic>
      <p:sp>
        <p:nvSpPr>
          <p:cNvPr id="146435" name="標題 1"/>
          <p:cNvSpPr>
            <a:spLocks noGrp="1"/>
          </p:cNvSpPr>
          <p:nvPr>
            <p:ph type="ctrTitle"/>
          </p:nvPr>
        </p:nvSpPr>
        <p:spPr>
          <a:xfrm>
            <a:off x="1979613" y="1052513"/>
            <a:ext cx="5473700" cy="1152525"/>
          </a:xfrm>
          <a:solidFill>
            <a:srgbClr val="993366"/>
          </a:solidFill>
        </p:spPr>
        <p:txBody>
          <a:bodyPr/>
          <a:lstStyle/>
          <a:p>
            <a:r>
              <a:rPr lang="zh-TW" altLang="en-US" b="1" smtClean="0">
                <a:solidFill>
                  <a:schemeClr val="bg1"/>
                </a:solidFill>
                <a:latin typeface="微軟正黑體" pitchFamily="34" charset="-120"/>
                <a:ea typeface="微軟正黑體" pitchFamily="34" charset="-120"/>
              </a:rPr>
              <a:t>國中教育會考</a:t>
            </a:r>
          </a:p>
        </p:txBody>
      </p:sp>
      <p:sp>
        <p:nvSpPr>
          <p:cNvPr id="146436" name="投影片編號版面配置區 3"/>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endParaRPr lang="zh-TW" altLang="en-US" sz="1600">
              <a:latin typeface="Arial"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p:cNvSpPr>
          <p:nvPr/>
        </p:nvSpPr>
        <p:spPr bwMode="auto">
          <a:xfrm>
            <a:off x="1331913" y="260350"/>
            <a:ext cx="5665787" cy="1008063"/>
          </a:xfrm>
          <a:prstGeom prst="rect">
            <a:avLst/>
          </a:prstGeom>
          <a:noFill/>
          <a:ln w="9525">
            <a:noFill/>
            <a:miter lim="800000"/>
            <a:headEnd/>
            <a:tailEnd/>
          </a:ln>
        </p:spPr>
        <p:txBody>
          <a:bodyPr anchor="ctr"/>
          <a:lstStyle/>
          <a:p>
            <a:pPr algn="ctr" eaLnBrk="0" hangingPunct="0"/>
            <a:r>
              <a:rPr kumimoji="0" lang="zh-TW" altLang="en-US" sz="4400" dirty="0" smtClean="0">
                <a:solidFill>
                  <a:schemeClr val="tx2"/>
                </a:solidFill>
                <a:latin typeface="標楷體" panose="03000509000000000000" pitchFamily="65" charset="-120"/>
                <a:ea typeface="標楷體" panose="03000509000000000000" pitchFamily="65" charset="-120"/>
              </a:rPr>
              <a:t>故事分享</a:t>
            </a:r>
            <a:endParaRPr kumimoji="0" lang="zh-TW" sz="4400" dirty="0">
              <a:solidFill>
                <a:schemeClr val="tx2"/>
              </a:solidFill>
              <a:latin typeface="標楷體" panose="03000509000000000000" pitchFamily="65" charset="-120"/>
              <a:ea typeface="標楷體" panose="03000509000000000000" pitchFamily="65" charset="-120"/>
            </a:endParaRPr>
          </a:p>
        </p:txBody>
      </p:sp>
      <p:sp>
        <p:nvSpPr>
          <p:cNvPr id="119810" name="Rectangle 2"/>
          <p:cNvSpPr>
            <a:spLocks/>
          </p:cNvSpPr>
          <p:nvPr/>
        </p:nvSpPr>
        <p:spPr bwMode="auto">
          <a:xfrm>
            <a:off x="1763713" y="1700213"/>
            <a:ext cx="4081462" cy="1008062"/>
          </a:xfrm>
          <a:prstGeom prst="rect">
            <a:avLst/>
          </a:prstGeom>
          <a:noFill/>
          <a:ln w="9525">
            <a:noFill/>
            <a:miter lim="800000"/>
            <a:headEnd/>
            <a:tailEnd/>
          </a:ln>
        </p:spPr>
        <p:txBody>
          <a:bodyPr anchor="ctr"/>
          <a:lstStyle/>
          <a:p>
            <a:pPr algn="ctr" eaLnBrk="0" hangingPunct="0"/>
            <a:r>
              <a:rPr kumimoji="0" lang="zh-TW" altLang="en-US" sz="4400" dirty="0">
                <a:solidFill>
                  <a:schemeClr val="tx2"/>
                </a:solidFill>
                <a:latin typeface="標楷體" panose="03000509000000000000" pitchFamily="65" charset="-120"/>
                <a:ea typeface="標楷體" panose="03000509000000000000" pitchFamily="65" charset="-120"/>
                <a:hlinkClick r:id="rId2" action="ppaction://hlinkfile"/>
              </a:rPr>
              <a:t>十字架</a:t>
            </a:r>
            <a:endParaRPr kumimoji="0" lang="zh-TW" sz="4400" dirty="0">
              <a:solidFill>
                <a:schemeClr val="tx2"/>
              </a:solidFill>
              <a:latin typeface="標楷體" panose="03000509000000000000" pitchFamily="65" charset="-120"/>
              <a:ea typeface="標楷體" panose="03000509000000000000" pitchFamily="65" charset="-120"/>
            </a:endParaRPr>
          </a:p>
        </p:txBody>
      </p:sp>
      <p:sp>
        <p:nvSpPr>
          <p:cNvPr id="119811" name="Rectangle 2"/>
          <p:cNvSpPr>
            <a:spLocks/>
          </p:cNvSpPr>
          <p:nvPr/>
        </p:nvSpPr>
        <p:spPr bwMode="auto">
          <a:xfrm>
            <a:off x="1331912" y="2996952"/>
            <a:ext cx="5665787" cy="1008062"/>
          </a:xfrm>
          <a:prstGeom prst="rect">
            <a:avLst/>
          </a:prstGeom>
          <a:noFill/>
          <a:ln w="9525">
            <a:noFill/>
            <a:miter lim="800000"/>
            <a:headEnd/>
            <a:tailEnd/>
          </a:ln>
        </p:spPr>
        <p:txBody>
          <a:bodyPr anchor="ctr"/>
          <a:lstStyle/>
          <a:p>
            <a:pPr algn="ctr" eaLnBrk="0" hangingPunct="0"/>
            <a:r>
              <a:rPr kumimoji="0" lang="zh-TW" altLang="en-US" sz="4400" dirty="0">
                <a:solidFill>
                  <a:schemeClr val="tx2"/>
                </a:solidFill>
                <a:latin typeface="標楷體" panose="03000509000000000000" pitchFamily="65" charset="-120"/>
                <a:ea typeface="標楷體" panose="03000509000000000000" pitchFamily="65" charset="-120"/>
                <a:hlinkClick r:id="rId3" action="ppaction://hlinkfile"/>
              </a:rPr>
              <a:t>科技</a:t>
            </a:r>
            <a:r>
              <a:rPr kumimoji="0" lang="zh-TW" altLang="en-US" sz="4400" dirty="0" smtClean="0">
                <a:solidFill>
                  <a:schemeClr val="tx2"/>
                </a:solidFill>
                <a:latin typeface="標楷體" panose="03000509000000000000" pitchFamily="65" charset="-120"/>
                <a:ea typeface="標楷體" panose="03000509000000000000" pitchFamily="65" charset="-120"/>
                <a:hlinkClick r:id="rId3" action="ppaction://hlinkfile"/>
              </a:rPr>
              <a:t>化</a:t>
            </a:r>
            <a:r>
              <a:rPr kumimoji="0" lang="zh-TW" altLang="en-US" sz="4400" dirty="0">
                <a:solidFill>
                  <a:schemeClr val="tx2"/>
                </a:solidFill>
                <a:latin typeface="標楷體" panose="03000509000000000000" pitchFamily="65" charset="-120"/>
                <a:ea typeface="標楷體" panose="03000509000000000000" pitchFamily="65" charset="-120"/>
                <a:hlinkClick r:id="rId3" action="ppaction://hlinkfile"/>
              </a:rPr>
              <a:t>現象</a:t>
            </a:r>
            <a:endParaRPr kumimoji="0" lang="zh-TW" sz="4400" dirty="0">
              <a:solidFill>
                <a:schemeClr val="tx2"/>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228468981"/>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標題 1"/>
          <p:cNvSpPr>
            <a:spLocks noGrp="1"/>
          </p:cNvSpPr>
          <p:nvPr>
            <p:ph type="title"/>
          </p:nvPr>
        </p:nvSpPr>
        <p:spPr>
          <a:xfrm>
            <a:off x="1116013" y="476250"/>
            <a:ext cx="6884987" cy="649288"/>
          </a:xfrm>
        </p:spPr>
        <p:txBody>
          <a:bodyPr/>
          <a:lstStyle/>
          <a:p>
            <a:pPr eaLnBrk="1" hangingPunct="1"/>
            <a:r>
              <a:rPr lang="zh-TW" altLang="en-US" b="1" smtClean="0">
                <a:latin typeface="微軟正黑體" pitchFamily="34" charset="-120"/>
                <a:ea typeface="微軟正黑體" pitchFamily="34" charset="-120"/>
              </a:rPr>
              <a:t>國中教育會考</a:t>
            </a:r>
          </a:p>
        </p:txBody>
      </p:sp>
      <p:graphicFrame>
        <p:nvGraphicFramePr>
          <p:cNvPr id="160799" name="Group 31"/>
          <p:cNvGraphicFramePr>
            <a:graphicFrameLocks noGrp="1"/>
          </p:cNvGraphicFramePr>
          <p:nvPr/>
        </p:nvGraphicFramePr>
        <p:xfrm>
          <a:off x="1042988" y="1503363"/>
          <a:ext cx="7200900" cy="4879663"/>
        </p:xfrm>
        <a:graphic>
          <a:graphicData uri="http://schemas.openxmlformats.org/drawingml/2006/table">
            <a:tbl>
              <a:tblPr/>
              <a:tblGrid>
                <a:gridCol w="7200900"/>
              </a:tblGrid>
              <a:tr h="633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smtClean="0">
                          <a:ln>
                            <a:noFill/>
                          </a:ln>
                          <a:solidFill>
                            <a:srgbClr val="000066"/>
                          </a:solidFill>
                          <a:effectLst/>
                          <a:latin typeface="微軟正黑體" pitchFamily="34" charset="-120"/>
                          <a:ea typeface="微軟正黑體" pitchFamily="34" charset="-120"/>
                          <a:cs typeface="Times New Roman" pitchFamily="18" charset="0"/>
                        </a:rPr>
                        <a:t>國中教育會考</a:t>
                      </a:r>
                    </a:p>
                  </a:txBody>
                  <a:tcPr marT="45721" marB="45721" anchor="ctr" horzOverflow="overflow">
                    <a:lnL w="28575"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C000"/>
                    </a:solidFill>
                  </a:tcPr>
                </a:tc>
              </a:tr>
              <a:tr h="6492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smtClean="0">
                          <a:ln>
                            <a:noFill/>
                          </a:ln>
                          <a:solidFill>
                            <a:srgbClr val="000066"/>
                          </a:solidFill>
                          <a:effectLst/>
                          <a:latin typeface="微軟正黑體" pitchFamily="34" charset="-120"/>
                          <a:ea typeface="微軟正黑體" pitchFamily="34" charset="-120"/>
                          <a:cs typeface="Times New Roman" pitchFamily="18" charset="0"/>
                        </a:rPr>
                        <a:t>掌握學生學習品質</a:t>
                      </a:r>
                    </a:p>
                  </a:txBody>
                  <a:tcPr marT="45721" marB="45721" anchor="ctr" horzOverflow="overflow">
                    <a:lnL w="28575"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DCE6F2"/>
                    </a:solidFill>
                  </a:tcPr>
                </a:tc>
              </a:tr>
              <a:tr h="650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smtClean="0">
                          <a:ln>
                            <a:noFill/>
                          </a:ln>
                          <a:solidFill>
                            <a:srgbClr val="000066"/>
                          </a:solidFill>
                          <a:effectLst/>
                          <a:latin typeface="微軟正黑體" pitchFamily="34" charset="-120"/>
                          <a:ea typeface="微軟正黑體" pitchFamily="34" charset="-120"/>
                          <a:cs typeface="Arial" charset="0"/>
                        </a:rPr>
                        <a:t>學力鑑測</a:t>
                      </a:r>
                    </a:p>
                  </a:txBody>
                  <a:tcPr marT="45721" marB="45721" anchor="ctr" horzOverflow="overflow">
                    <a:lnL w="28575"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DCE6F2"/>
                    </a:solidFill>
                  </a:tcPr>
                </a:tc>
              </a:tr>
              <a:tr h="8223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rPr>
                        <a:t>能力檢核</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rPr>
                        <a:t>（標準參照測驗）</a:t>
                      </a:r>
                    </a:p>
                  </a:txBody>
                  <a:tcPr marT="45721" marB="45721" anchor="ctr" horzOverflow="overflow">
                    <a:lnL w="28575"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DCE6F2"/>
                    </a:solidFill>
                  </a:tcPr>
                </a:tc>
              </a:tr>
              <a:tr h="650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smtClean="0">
                          <a:ln>
                            <a:noFill/>
                          </a:ln>
                          <a:solidFill>
                            <a:srgbClr val="000066"/>
                          </a:solidFill>
                          <a:effectLst/>
                          <a:latin typeface="微軟正黑體" pitchFamily="34" charset="-120"/>
                          <a:ea typeface="微軟正黑體" pitchFamily="34" charset="-120"/>
                          <a:cs typeface="Arial" charset="0"/>
                        </a:rPr>
                        <a:t>學生選擇學校的參考</a:t>
                      </a:r>
                    </a:p>
                  </a:txBody>
                  <a:tcPr marT="45721" marB="45721" anchor="ctr" horzOverflow="overflow">
                    <a:lnL w="28575"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DCE6F2"/>
                    </a:solidFill>
                  </a:tcPr>
                </a:tc>
              </a:tr>
              <a:tr h="8223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smtClean="0">
                          <a:ln>
                            <a:noFill/>
                          </a:ln>
                          <a:solidFill>
                            <a:srgbClr val="A50021"/>
                          </a:solidFill>
                          <a:effectLst/>
                          <a:latin typeface="微軟正黑體" pitchFamily="34" charset="-120"/>
                          <a:ea typeface="微軟正黑體" pitchFamily="34" charset="-120"/>
                          <a:cs typeface="Arial" charset="0"/>
                        </a:rPr>
                        <a:t>精熟、基礎及待加強</a:t>
                      </a:r>
                      <a:endParaRPr kumimoji="1" lang="en-US" altLang="zh-TW" sz="2400" b="1" i="0" u="none" strike="noStrike" cap="none" normalizeH="0" baseline="0" smtClean="0">
                        <a:ln>
                          <a:noFill/>
                        </a:ln>
                        <a:solidFill>
                          <a:srgbClr val="A50021"/>
                        </a:solidFill>
                        <a:effectLst/>
                        <a:latin typeface="微軟正黑體" pitchFamily="34" charset="-120"/>
                        <a:ea typeface="微軟正黑體" pitchFamily="34" charset="-12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A50021"/>
                          </a:solidFill>
                          <a:effectLst/>
                          <a:latin typeface="微軟正黑體" pitchFamily="34" charset="-120"/>
                          <a:ea typeface="微軟正黑體" pitchFamily="34" charset="-120"/>
                          <a:cs typeface="Arial" charset="0"/>
                        </a:rPr>
                        <a:t>3</a:t>
                      </a:r>
                      <a:r>
                        <a:rPr kumimoji="1" lang="zh-TW" altLang="en-US" sz="2400" b="1" i="0" u="none" strike="noStrike" cap="none" normalizeH="0" baseline="0" smtClean="0">
                          <a:ln>
                            <a:noFill/>
                          </a:ln>
                          <a:solidFill>
                            <a:srgbClr val="A50021"/>
                          </a:solidFill>
                          <a:effectLst/>
                          <a:latin typeface="微軟正黑體" pitchFamily="34" charset="-120"/>
                          <a:ea typeface="微軟正黑體" pitchFamily="34" charset="-120"/>
                          <a:cs typeface="Arial" charset="0"/>
                        </a:rPr>
                        <a:t>個標準</a:t>
                      </a:r>
                      <a:r>
                        <a:rPr kumimoji="1" lang="en-US" altLang="zh-TW" sz="2400" b="1" i="0" u="none" strike="noStrike" cap="none" normalizeH="0" baseline="0" smtClean="0">
                          <a:ln>
                            <a:noFill/>
                          </a:ln>
                          <a:solidFill>
                            <a:srgbClr val="A50021"/>
                          </a:solidFill>
                          <a:effectLst/>
                          <a:latin typeface="微軟正黑體" pitchFamily="34" charset="-120"/>
                          <a:ea typeface="微軟正黑體" pitchFamily="34" charset="-120"/>
                          <a:cs typeface="Arial" charset="0"/>
                        </a:rPr>
                        <a:t>+4</a:t>
                      </a:r>
                      <a:r>
                        <a:rPr kumimoji="1" lang="zh-TW" altLang="en-US" sz="2400" b="1" i="0" u="none" strike="noStrike" cap="none" normalizeH="0" baseline="0" smtClean="0">
                          <a:ln>
                            <a:noFill/>
                          </a:ln>
                          <a:solidFill>
                            <a:srgbClr val="A50021"/>
                          </a:solidFill>
                          <a:effectLst/>
                          <a:latin typeface="微軟正黑體" pitchFamily="34" charset="-120"/>
                          <a:ea typeface="微軟正黑體" pitchFamily="34" charset="-120"/>
                          <a:cs typeface="Arial" charset="0"/>
                        </a:rPr>
                        <a:t>個標示</a:t>
                      </a:r>
                    </a:p>
                  </a:txBody>
                  <a:tcPr marT="45721" marB="45721" anchor="ctr" horzOverflow="overflow">
                    <a:lnL w="28575"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DCE6F2"/>
                    </a:solidFill>
                  </a:tcPr>
                </a:tc>
              </a:tr>
              <a:tr h="6492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smtClean="0">
                          <a:ln>
                            <a:noFill/>
                          </a:ln>
                          <a:solidFill>
                            <a:srgbClr val="000066"/>
                          </a:solidFill>
                          <a:effectLst/>
                          <a:latin typeface="微軟正黑體" pitchFamily="34" charset="-120"/>
                          <a:ea typeface="微軟正黑體" pitchFamily="34" charset="-120"/>
                          <a:cs typeface="Arial" charset="0"/>
                        </a:rPr>
                        <a:t>低壓力（能力了解）</a:t>
                      </a:r>
                    </a:p>
                  </a:txBody>
                  <a:tcPr marT="45721" marB="45721" anchor="ctr" horzOverflow="overflow">
                    <a:lnL w="28575"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28575" cap="flat" cmpd="sng" algn="ctr">
                      <a:solidFill>
                        <a:srgbClr val="996633"/>
                      </a:solidFill>
                      <a:prstDash val="solid"/>
                      <a:round/>
                      <a:headEnd type="none" w="med" len="med"/>
                      <a:tailEnd type="none" w="med" len="med"/>
                    </a:lnB>
                    <a:lnTlToBr>
                      <a:noFill/>
                    </a:lnTlToBr>
                    <a:lnBlToTr>
                      <a:noFill/>
                    </a:lnBlToTr>
                    <a:solidFill>
                      <a:srgbClr val="DCE6F2"/>
                    </a:solidFill>
                  </a:tcPr>
                </a:tc>
              </a:tr>
            </a:tbl>
          </a:graphicData>
        </a:graphic>
      </p:graphicFrame>
      <p:sp>
        <p:nvSpPr>
          <p:cNvPr id="5" name="投影片編號版面配置區 4"/>
          <p:cNvSpPr>
            <a:spLocks noGrp="1"/>
          </p:cNvSpPr>
          <p:nvPr>
            <p:ph type="sldNum" sz="quarter" idx="12"/>
          </p:nvPr>
        </p:nvSpPr>
        <p:spPr/>
        <p:txBody>
          <a:bodyPr/>
          <a:lstStyle/>
          <a:p>
            <a:pPr>
              <a:defRPr/>
            </a:pPr>
            <a:fld id="{DC86970B-ADB8-4CC8-9A54-918C24AB6EAD}" type="slidenum">
              <a:rPr lang="zh-TW" altLang="en-US" smtClean="0"/>
              <a:pPr>
                <a:defRPr/>
              </a:pPr>
              <a:t>30</a:t>
            </a:fld>
            <a:endParaRPr lang="zh-TW" altLang="en-US"/>
          </a:p>
        </p:txBody>
      </p:sp>
      <p:sp>
        <p:nvSpPr>
          <p:cNvPr id="6" name="頁尾版面配置區 5"/>
          <p:cNvSpPr>
            <a:spLocks noGrp="1"/>
          </p:cNvSpPr>
          <p:nvPr>
            <p:ph type="ftr" sz="quarter" idx="11"/>
          </p:nvPr>
        </p:nvSpPr>
        <p:spPr/>
        <p:txBody>
          <a:bodyPr/>
          <a:lstStyle/>
          <a:p>
            <a:pPr>
              <a:defRPr/>
            </a:pPr>
            <a:endParaRPr lang="zh-TW" altLang="en-US"/>
          </a:p>
        </p:txBody>
      </p:sp>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標題 1"/>
          <p:cNvSpPr>
            <a:spLocks noGrp="1"/>
          </p:cNvSpPr>
          <p:nvPr>
            <p:ph type="title"/>
          </p:nvPr>
        </p:nvSpPr>
        <p:spPr>
          <a:xfrm>
            <a:off x="1116013" y="476250"/>
            <a:ext cx="6884987" cy="649288"/>
          </a:xfrm>
        </p:spPr>
        <p:txBody>
          <a:bodyPr/>
          <a:lstStyle/>
          <a:p>
            <a:pPr eaLnBrk="1" hangingPunct="1"/>
            <a:r>
              <a:rPr lang="zh-TW" altLang="en-US" b="1" smtClean="0">
                <a:latin typeface="微軟正黑體" pitchFamily="34" charset="-120"/>
                <a:ea typeface="微軟正黑體" pitchFamily="34" charset="-120"/>
              </a:rPr>
              <a:t>國中教育會考</a:t>
            </a:r>
          </a:p>
        </p:txBody>
      </p:sp>
      <p:graphicFrame>
        <p:nvGraphicFramePr>
          <p:cNvPr id="4" name="Group 29"/>
          <p:cNvGraphicFramePr>
            <a:graphicFrameLocks noGrp="1"/>
          </p:cNvGraphicFramePr>
          <p:nvPr>
            <p:extLst>
              <p:ext uri="{D42A27DB-BD31-4B8C-83A1-F6EECF244321}">
                <p14:modId xmlns:p14="http://schemas.microsoft.com/office/powerpoint/2010/main" val="855122885"/>
              </p:ext>
            </p:extLst>
          </p:nvPr>
        </p:nvGraphicFramePr>
        <p:xfrm>
          <a:off x="612775" y="1285875"/>
          <a:ext cx="7991475" cy="5070475"/>
        </p:xfrm>
        <a:graphic>
          <a:graphicData uri="http://schemas.openxmlformats.org/drawingml/2006/table">
            <a:tbl>
              <a:tblPr/>
              <a:tblGrid>
                <a:gridCol w="3995738"/>
                <a:gridCol w="3995737"/>
              </a:tblGrid>
              <a:tr h="717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smtClean="0">
                          <a:ln>
                            <a:noFill/>
                          </a:ln>
                          <a:solidFill>
                            <a:srgbClr val="000066"/>
                          </a:solidFill>
                          <a:effectLst/>
                          <a:latin typeface="微軟正黑體" pitchFamily="34" charset="-120"/>
                          <a:ea typeface="微軟正黑體" pitchFamily="34" charset="-120"/>
                          <a:cs typeface="Times New Roman" pitchFamily="18" charset="0"/>
                        </a:rPr>
                        <a:t>三等級</a:t>
                      </a:r>
                    </a:p>
                  </a:txBody>
                  <a:tcPr marT="45721" marB="45721"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smtClean="0">
                          <a:ln>
                            <a:noFill/>
                          </a:ln>
                          <a:solidFill>
                            <a:srgbClr val="000066"/>
                          </a:solidFill>
                          <a:effectLst/>
                          <a:latin typeface="微軟正黑體" pitchFamily="34" charset="-120"/>
                          <a:ea typeface="微軟正黑體" pitchFamily="34" charset="-120"/>
                        </a:rPr>
                        <a:t>四標示</a:t>
                      </a:r>
                    </a:p>
                  </a:txBody>
                  <a:tcPr marT="45721" marB="45721"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2">
                        <a:lumMod val="60000"/>
                        <a:lumOff val="40000"/>
                      </a:schemeClr>
                    </a:solidFill>
                  </a:tcPr>
                </a:tc>
              </a:tr>
              <a:tr h="7358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200" b="1" i="0" u="none" strike="noStrike" cap="none" normalizeH="0" baseline="0" dirty="0" smtClean="0">
                          <a:ln>
                            <a:noFill/>
                          </a:ln>
                          <a:solidFill>
                            <a:srgbClr val="A50021"/>
                          </a:solidFill>
                          <a:effectLst/>
                          <a:latin typeface="微軟正黑體" pitchFamily="34" charset="-120"/>
                          <a:ea typeface="微軟正黑體" pitchFamily="34" charset="-120"/>
                          <a:cs typeface="Arial" charset="0"/>
                        </a:rPr>
                        <a:t>精熟  </a:t>
                      </a:r>
                      <a:r>
                        <a:rPr kumimoji="1" lang="en-US" altLang="zh-TW" sz="3200" b="1" i="0" u="none" strike="noStrike" cap="none" normalizeH="0" baseline="0" dirty="0" smtClean="0">
                          <a:ln>
                            <a:noFill/>
                          </a:ln>
                          <a:solidFill>
                            <a:srgbClr val="A50021"/>
                          </a:solidFill>
                          <a:effectLst/>
                          <a:latin typeface="微軟正黑體" pitchFamily="34" charset="-120"/>
                          <a:ea typeface="微軟正黑體" pitchFamily="34" charset="-120"/>
                          <a:cs typeface="Arial" charset="0"/>
                        </a:rPr>
                        <a:t>A</a:t>
                      </a:r>
                      <a:endParaRPr kumimoji="1" lang="zh-TW" altLang="en-US" sz="3200" b="1" i="0" u="none" strike="noStrike" cap="none" normalizeH="0" baseline="0" dirty="0" smtClean="0">
                        <a:ln>
                          <a:noFill/>
                        </a:ln>
                        <a:solidFill>
                          <a:srgbClr val="000066"/>
                        </a:solidFill>
                        <a:effectLst/>
                        <a:latin typeface="微軟正黑體" pitchFamily="34" charset="-120"/>
                        <a:ea typeface="微軟正黑體" pitchFamily="34" charset="-120"/>
                        <a:cs typeface="Times New Roman" pitchFamily="18" charset="0"/>
                      </a:endParaRPr>
                    </a:p>
                  </a:txBody>
                  <a:tcPr marT="45721" marB="45721"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1" i="0" u="none" strike="noStrike" cap="none" normalizeH="0" baseline="0" dirty="0" smtClean="0">
                          <a:ln>
                            <a:noFill/>
                          </a:ln>
                          <a:solidFill>
                            <a:srgbClr val="A50021"/>
                          </a:solidFill>
                          <a:effectLst/>
                          <a:latin typeface="微軟正黑體" pitchFamily="34" charset="-120"/>
                          <a:ea typeface="微軟正黑體" pitchFamily="34" charset="-120"/>
                        </a:rPr>
                        <a:t>A</a:t>
                      </a:r>
                      <a:r>
                        <a:rPr kumimoji="1" lang="en-US" altLang="zh-TW" sz="3200" b="1" i="0" u="none" strike="noStrike" cap="none" normalizeH="0" baseline="30000" dirty="0" smtClean="0">
                          <a:ln>
                            <a:noFill/>
                          </a:ln>
                          <a:solidFill>
                            <a:srgbClr val="A50021"/>
                          </a:solidFill>
                          <a:effectLst/>
                          <a:latin typeface="微軟正黑體" pitchFamily="34" charset="-120"/>
                          <a:ea typeface="微軟正黑體" pitchFamily="34" charset="-120"/>
                        </a:rPr>
                        <a:t>++</a:t>
                      </a:r>
                      <a:r>
                        <a:rPr kumimoji="1" lang="zh-TW" altLang="en-US" sz="3200" b="1" i="0" u="none" strike="noStrike" cap="none" normalizeH="0" baseline="0" dirty="0" smtClean="0">
                          <a:ln>
                            <a:noFill/>
                          </a:ln>
                          <a:solidFill>
                            <a:srgbClr val="A50021"/>
                          </a:solidFill>
                          <a:effectLst/>
                          <a:latin typeface="微軟正黑體" pitchFamily="34" charset="-120"/>
                          <a:ea typeface="微軟正黑體" pitchFamily="34" charset="-120"/>
                        </a:rPr>
                        <a:t>，</a:t>
                      </a:r>
                      <a:r>
                        <a:rPr kumimoji="1" lang="en-US" altLang="zh-TW" sz="3200" b="1" i="0" u="none" strike="noStrike" cap="none" normalizeH="0" baseline="0" dirty="0" smtClean="0">
                          <a:ln>
                            <a:noFill/>
                          </a:ln>
                          <a:solidFill>
                            <a:srgbClr val="A50021"/>
                          </a:solidFill>
                          <a:effectLst/>
                          <a:latin typeface="微軟正黑體" pitchFamily="34" charset="-120"/>
                          <a:ea typeface="微軟正黑體" pitchFamily="34" charset="-120"/>
                        </a:rPr>
                        <a:t>A</a:t>
                      </a:r>
                      <a:r>
                        <a:rPr kumimoji="1" lang="en-US" altLang="zh-TW" sz="3200" b="1" i="0" u="none" strike="noStrike" cap="none" normalizeH="0" baseline="30000" dirty="0" smtClean="0">
                          <a:ln>
                            <a:noFill/>
                          </a:ln>
                          <a:solidFill>
                            <a:srgbClr val="A50021"/>
                          </a:solidFill>
                          <a:effectLst/>
                          <a:latin typeface="微軟正黑體" pitchFamily="34" charset="-120"/>
                          <a:ea typeface="微軟正黑體" pitchFamily="34" charset="-120"/>
                        </a:rPr>
                        <a:t>+</a:t>
                      </a:r>
                      <a:endParaRPr kumimoji="1" lang="zh-TW" altLang="en-US" sz="3200" b="1" i="0" u="none" strike="noStrike" cap="none" normalizeH="0" baseline="30000" dirty="0" smtClean="0">
                        <a:ln>
                          <a:noFill/>
                        </a:ln>
                        <a:solidFill>
                          <a:srgbClr val="000066"/>
                        </a:solidFill>
                        <a:effectLst/>
                        <a:latin typeface="微軟正黑體" pitchFamily="34" charset="-120"/>
                        <a:ea typeface="微軟正黑體" pitchFamily="34" charset="-120"/>
                      </a:endParaRPr>
                    </a:p>
                  </a:txBody>
                  <a:tcPr marT="45721" marB="45721"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2">
                        <a:lumMod val="20000"/>
                        <a:lumOff val="80000"/>
                      </a:schemeClr>
                    </a:solidFill>
                  </a:tcPr>
                </a:tc>
              </a:tr>
              <a:tr h="7376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200" b="1" i="0" u="none" strike="noStrike" cap="none" normalizeH="0" baseline="0" dirty="0" smtClean="0">
                          <a:ln>
                            <a:noFill/>
                          </a:ln>
                          <a:solidFill>
                            <a:srgbClr val="A50021"/>
                          </a:solidFill>
                          <a:effectLst/>
                          <a:latin typeface="微軟正黑體" pitchFamily="34" charset="-120"/>
                          <a:ea typeface="微軟正黑體" pitchFamily="34" charset="-120"/>
                          <a:cs typeface="Arial" charset="0"/>
                        </a:rPr>
                        <a:t>基礎  </a:t>
                      </a:r>
                      <a:r>
                        <a:rPr kumimoji="1" lang="en-US" altLang="zh-TW" sz="3200" b="1" i="0" u="none" strike="noStrike" cap="none" normalizeH="0" baseline="0" dirty="0" smtClean="0">
                          <a:ln>
                            <a:noFill/>
                          </a:ln>
                          <a:solidFill>
                            <a:srgbClr val="A50021"/>
                          </a:solidFill>
                          <a:effectLst/>
                          <a:latin typeface="微軟正黑體" pitchFamily="34" charset="-120"/>
                          <a:ea typeface="微軟正黑體" pitchFamily="34" charset="-120"/>
                          <a:cs typeface="Arial" charset="0"/>
                        </a:rPr>
                        <a:t>B</a:t>
                      </a:r>
                      <a:endParaRPr kumimoji="1" lang="zh-TW" altLang="en-US" sz="3200" b="1" i="0" u="none" strike="noStrike" cap="none" normalizeH="0" baseline="0" dirty="0" smtClean="0">
                        <a:ln>
                          <a:noFill/>
                        </a:ln>
                        <a:solidFill>
                          <a:srgbClr val="000066"/>
                        </a:solidFill>
                        <a:effectLst/>
                        <a:latin typeface="微軟正黑體" pitchFamily="34" charset="-120"/>
                        <a:ea typeface="微軟正黑體" pitchFamily="34" charset="-120"/>
                        <a:cs typeface="Arial" charset="0"/>
                      </a:endParaRPr>
                    </a:p>
                  </a:txBody>
                  <a:tcPr marT="45721" marB="45721"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3200" b="1" i="0" u="none" strike="noStrike" cap="none" normalizeH="0" baseline="0" dirty="0" smtClean="0">
                          <a:ln>
                            <a:noFill/>
                          </a:ln>
                          <a:solidFill>
                            <a:srgbClr val="A50021"/>
                          </a:solidFill>
                          <a:effectLst/>
                          <a:latin typeface="微軟正黑體" pitchFamily="34" charset="-120"/>
                          <a:ea typeface="微軟正黑體" pitchFamily="34" charset="-120"/>
                        </a:rPr>
                        <a:t>B</a:t>
                      </a:r>
                      <a:r>
                        <a:rPr kumimoji="1" lang="en-US" altLang="zh-TW" sz="3200" b="1" i="0" u="none" strike="noStrike" cap="none" normalizeH="0" baseline="30000" dirty="0" smtClean="0">
                          <a:ln>
                            <a:noFill/>
                          </a:ln>
                          <a:solidFill>
                            <a:srgbClr val="A50021"/>
                          </a:solidFill>
                          <a:effectLst/>
                          <a:latin typeface="微軟正黑體" pitchFamily="34" charset="-120"/>
                          <a:ea typeface="微軟正黑體" pitchFamily="34" charset="-120"/>
                        </a:rPr>
                        <a:t>++</a:t>
                      </a:r>
                      <a:r>
                        <a:rPr kumimoji="1" lang="zh-TW" altLang="en-US" sz="3200" b="1" i="0" u="none" strike="noStrike" cap="none" normalizeH="0" baseline="0" dirty="0" smtClean="0">
                          <a:ln>
                            <a:noFill/>
                          </a:ln>
                          <a:solidFill>
                            <a:srgbClr val="A50021"/>
                          </a:solidFill>
                          <a:effectLst/>
                          <a:latin typeface="微軟正黑體" pitchFamily="34" charset="-120"/>
                          <a:ea typeface="微軟正黑體" pitchFamily="34" charset="-120"/>
                        </a:rPr>
                        <a:t>，</a:t>
                      </a:r>
                      <a:r>
                        <a:rPr kumimoji="1" lang="en-US" altLang="zh-TW" sz="3200" b="1" i="0" u="none" strike="noStrike" cap="none" normalizeH="0" baseline="0" dirty="0" smtClean="0">
                          <a:ln>
                            <a:noFill/>
                          </a:ln>
                          <a:solidFill>
                            <a:srgbClr val="A50021"/>
                          </a:solidFill>
                          <a:effectLst/>
                          <a:latin typeface="微軟正黑體" pitchFamily="34" charset="-120"/>
                          <a:ea typeface="微軟正黑體" pitchFamily="34" charset="-120"/>
                        </a:rPr>
                        <a:t>B</a:t>
                      </a:r>
                      <a:r>
                        <a:rPr kumimoji="1" lang="en-US" altLang="zh-TW" sz="3200" b="1" i="0" u="none" strike="noStrike" cap="none" normalizeH="0" baseline="30000" dirty="0" smtClean="0">
                          <a:ln>
                            <a:noFill/>
                          </a:ln>
                          <a:solidFill>
                            <a:srgbClr val="A50021"/>
                          </a:solidFill>
                          <a:effectLst/>
                          <a:latin typeface="微軟正黑體" pitchFamily="34" charset="-120"/>
                          <a:ea typeface="微軟正黑體" pitchFamily="34" charset="-120"/>
                        </a:rPr>
                        <a:t>+</a:t>
                      </a:r>
                      <a:endParaRPr kumimoji="1" lang="zh-TW" altLang="en-US" sz="3200" b="1" i="0" u="none" strike="noStrike" cap="none" normalizeH="0" baseline="30000" dirty="0" smtClean="0">
                        <a:ln>
                          <a:noFill/>
                        </a:ln>
                        <a:solidFill>
                          <a:srgbClr val="000066"/>
                        </a:solidFill>
                        <a:effectLst/>
                        <a:latin typeface="微軟正黑體" pitchFamily="34" charset="-120"/>
                        <a:ea typeface="微軟正黑體" pitchFamily="34" charset="-120"/>
                        <a:cs typeface="Times New Roman" pitchFamily="18" charset="0"/>
                      </a:endParaRPr>
                    </a:p>
                  </a:txBody>
                  <a:tcPr marT="45721" marB="45721"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2">
                        <a:lumMod val="20000"/>
                        <a:lumOff val="80000"/>
                      </a:schemeClr>
                    </a:solidFill>
                  </a:tcPr>
                </a:tc>
              </a:tr>
              <a:tr h="93273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2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rPr>
                        <a:t>待加強 </a:t>
                      </a:r>
                      <a:r>
                        <a:rPr kumimoji="1" lang="en-US" altLang="zh-TW" sz="32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rPr>
                        <a:t>C</a:t>
                      </a:r>
                      <a:endParaRPr kumimoji="1" lang="zh-TW" altLang="en-US" sz="32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endParaRPr>
                    </a:p>
                  </a:txBody>
                  <a:tcPr marT="45721" marB="45721"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3200" b="1" i="0" u="none" strike="noStrike" cap="none" normalizeH="0" baseline="0" dirty="0" smtClean="0">
                        <a:ln>
                          <a:noFill/>
                        </a:ln>
                        <a:solidFill>
                          <a:srgbClr val="A50021"/>
                        </a:solidFill>
                        <a:effectLst/>
                        <a:latin typeface="微軟正黑體" pitchFamily="34" charset="-120"/>
                        <a:ea typeface="微軟正黑體" pitchFamily="34" charset="-120"/>
                      </a:endParaRPr>
                    </a:p>
                  </a:txBody>
                  <a:tcPr marT="45721" marB="45721"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2">
                        <a:lumMod val="20000"/>
                        <a:lumOff val="80000"/>
                      </a:schemeClr>
                    </a:solidFill>
                  </a:tcPr>
                </a:tc>
              </a:tr>
              <a:tr h="73760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smtClean="0">
                          <a:ln>
                            <a:noFill/>
                          </a:ln>
                          <a:solidFill>
                            <a:srgbClr val="000066"/>
                          </a:solidFill>
                          <a:effectLst/>
                          <a:latin typeface="微軟正黑體" pitchFamily="34" charset="-120"/>
                          <a:ea typeface="微軟正黑體" pitchFamily="34" charset="-120"/>
                          <a:cs typeface="Arial" charset="0"/>
                        </a:rPr>
                        <a:t>轉換分數</a:t>
                      </a:r>
                    </a:p>
                  </a:txBody>
                  <a:tcPr marT="45721" marB="45721" anchor="ctr" horzOverflow="overflow">
                    <a:lnL w="28575"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400" b="1" i="0" u="none" strike="noStrike" cap="none" normalizeH="0" baseline="0" dirty="0" smtClean="0">
                        <a:ln>
                          <a:noFill/>
                        </a:ln>
                        <a:solidFill>
                          <a:srgbClr val="000066"/>
                        </a:solidFill>
                        <a:effectLst/>
                        <a:latin typeface="微軟正黑體" pitchFamily="34" charset="-120"/>
                        <a:ea typeface="微軟正黑體" pitchFamily="34" charset="-120"/>
                        <a:cs typeface="Times New Roman" pitchFamily="18" charset="0"/>
                      </a:endParaRPr>
                    </a:p>
                  </a:txBody>
                  <a:tcPr marT="45721" marB="45721"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2">
                        <a:lumMod val="20000"/>
                        <a:lumOff val="80000"/>
                      </a:schemeClr>
                    </a:solidFill>
                  </a:tcPr>
                </a:tc>
              </a:tr>
              <a:tr h="1208922">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800" b="1" i="0" u="none" strike="noStrike" cap="none" normalizeH="0" baseline="0" dirty="0" smtClean="0">
                          <a:ln>
                            <a:noFill/>
                          </a:ln>
                          <a:solidFill>
                            <a:schemeClr val="tx1"/>
                          </a:solidFill>
                          <a:effectLst/>
                          <a:latin typeface="微軟正黑體" pitchFamily="34" charset="-120"/>
                          <a:ea typeface="微軟正黑體" pitchFamily="34" charset="-120"/>
                        </a:rPr>
                        <a:t>A</a:t>
                      </a:r>
                      <a:r>
                        <a:rPr kumimoji="1" lang="en-US" altLang="zh-TW" sz="2800" b="1" i="0" u="none" strike="noStrike" cap="none" normalizeH="0" baseline="30000" dirty="0" smtClean="0">
                          <a:ln>
                            <a:noFill/>
                          </a:ln>
                          <a:solidFill>
                            <a:schemeClr val="tx1"/>
                          </a:solidFill>
                          <a:effectLst/>
                          <a:latin typeface="微軟正黑體" pitchFamily="34" charset="-120"/>
                          <a:ea typeface="微軟正黑體" pitchFamily="34" charset="-120"/>
                        </a:rPr>
                        <a:t>++</a:t>
                      </a:r>
                      <a:r>
                        <a:rPr kumimoji="1" lang="en-US" altLang="zh-TW" sz="2800" b="1" i="0" u="none" strike="noStrike" cap="none" normalizeH="0" baseline="0" dirty="0" smtClean="0">
                          <a:ln>
                            <a:noFill/>
                          </a:ln>
                          <a:solidFill>
                            <a:schemeClr val="tx1"/>
                          </a:solidFill>
                          <a:effectLst/>
                          <a:latin typeface="微軟正黑體" pitchFamily="34" charset="-120"/>
                          <a:ea typeface="微軟正黑體" pitchFamily="34" charset="-120"/>
                          <a:cs typeface="Arial" charset="0"/>
                        </a:rPr>
                        <a:t>:</a:t>
                      </a:r>
                      <a:r>
                        <a:rPr kumimoji="1" lang="en-US" altLang="zh-TW" sz="2800" b="1" i="0" u="none" strike="noStrike" cap="none" normalizeH="0" baseline="0" dirty="0" smtClean="0">
                          <a:ln>
                            <a:noFill/>
                          </a:ln>
                          <a:solidFill>
                            <a:srgbClr val="FF0000"/>
                          </a:solidFill>
                          <a:effectLst/>
                          <a:latin typeface="微軟正黑體" pitchFamily="34" charset="-120"/>
                          <a:ea typeface="微軟正黑體" pitchFamily="34" charset="-120"/>
                          <a:cs typeface="Arial" charset="0"/>
                        </a:rPr>
                        <a:t>9</a:t>
                      </a:r>
                      <a:r>
                        <a:rPr kumimoji="1" lang="zh-TW" altLang="en-US" sz="2800" b="1" i="0" u="none" strike="noStrike" cap="none" normalizeH="0" baseline="0" dirty="0" smtClean="0">
                          <a:ln>
                            <a:noFill/>
                          </a:ln>
                          <a:solidFill>
                            <a:schemeClr val="tx1"/>
                          </a:solidFill>
                          <a:effectLst/>
                          <a:latin typeface="微軟正黑體" pitchFamily="34" charset="-120"/>
                          <a:ea typeface="微軟正黑體" pitchFamily="34" charset="-120"/>
                        </a:rPr>
                        <a:t>，</a:t>
                      </a:r>
                      <a:r>
                        <a:rPr kumimoji="1" lang="en-US" altLang="zh-TW" sz="2800" b="1" i="0" u="none" strike="noStrike" cap="none" normalizeH="0" baseline="0" dirty="0" smtClean="0">
                          <a:ln>
                            <a:noFill/>
                          </a:ln>
                          <a:solidFill>
                            <a:schemeClr val="tx1"/>
                          </a:solidFill>
                          <a:effectLst/>
                          <a:latin typeface="微軟正黑體" pitchFamily="34" charset="-120"/>
                          <a:ea typeface="微軟正黑體" pitchFamily="34" charset="-120"/>
                        </a:rPr>
                        <a:t>A</a:t>
                      </a:r>
                      <a:r>
                        <a:rPr kumimoji="1" lang="en-US" altLang="zh-TW" sz="2800" b="1" i="0" u="none" strike="noStrike" cap="none" normalizeH="0" baseline="30000" dirty="0" smtClean="0">
                          <a:ln>
                            <a:noFill/>
                          </a:ln>
                          <a:solidFill>
                            <a:schemeClr val="tx1"/>
                          </a:solidFill>
                          <a:effectLst/>
                          <a:latin typeface="微軟正黑體" pitchFamily="34" charset="-120"/>
                          <a:ea typeface="微軟正黑體" pitchFamily="34" charset="-120"/>
                        </a:rPr>
                        <a:t>+</a:t>
                      </a:r>
                      <a:r>
                        <a:rPr kumimoji="1" lang="en-US" altLang="zh-TW" sz="2800" b="1" i="0" u="none" strike="noStrike" cap="none" normalizeH="0" baseline="0" dirty="0" smtClean="0">
                          <a:ln>
                            <a:noFill/>
                          </a:ln>
                          <a:solidFill>
                            <a:schemeClr val="tx1"/>
                          </a:solidFill>
                          <a:effectLst/>
                          <a:latin typeface="微軟正黑體" pitchFamily="34" charset="-120"/>
                          <a:ea typeface="微軟正黑體" pitchFamily="34" charset="-120"/>
                          <a:cs typeface="Arial" charset="0"/>
                        </a:rPr>
                        <a:t>:</a:t>
                      </a:r>
                      <a:r>
                        <a:rPr kumimoji="1" lang="en-US" altLang="zh-TW" sz="2800" b="1" i="0" u="none" strike="noStrike" cap="none" normalizeH="0" baseline="0" dirty="0" smtClean="0">
                          <a:ln>
                            <a:noFill/>
                          </a:ln>
                          <a:solidFill>
                            <a:srgbClr val="FF0000"/>
                          </a:solidFill>
                          <a:effectLst/>
                          <a:latin typeface="微軟正黑體" pitchFamily="34" charset="-120"/>
                          <a:ea typeface="微軟正黑體" pitchFamily="34" charset="-120"/>
                          <a:cs typeface="Arial" charset="0"/>
                        </a:rPr>
                        <a:t>8</a:t>
                      </a:r>
                      <a:r>
                        <a:rPr kumimoji="1" lang="zh-TW" altLang="en-US" sz="2800" b="1" i="0" u="none" strike="noStrike" cap="none" normalizeH="0" baseline="0" dirty="0" smtClean="0">
                          <a:ln>
                            <a:noFill/>
                          </a:ln>
                          <a:solidFill>
                            <a:schemeClr val="tx1"/>
                          </a:solidFill>
                          <a:effectLst/>
                          <a:latin typeface="微軟正黑體" pitchFamily="34" charset="-120"/>
                          <a:ea typeface="微軟正黑體" pitchFamily="34" charset="-120"/>
                          <a:cs typeface="Arial" charset="0"/>
                        </a:rPr>
                        <a:t>，</a:t>
                      </a:r>
                      <a:r>
                        <a:rPr kumimoji="1" lang="en-US" altLang="zh-TW" sz="2800" b="1" i="0" u="none" strike="noStrike" cap="none" normalizeH="0" baseline="0" dirty="0" smtClean="0">
                          <a:ln>
                            <a:noFill/>
                          </a:ln>
                          <a:solidFill>
                            <a:schemeClr val="tx1"/>
                          </a:solidFill>
                          <a:effectLst/>
                          <a:latin typeface="微軟正黑體" pitchFamily="34" charset="-120"/>
                          <a:ea typeface="微軟正黑體" pitchFamily="34" charset="-120"/>
                          <a:cs typeface="Arial" charset="0"/>
                        </a:rPr>
                        <a:t>A:</a:t>
                      </a:r>
                      <a:r>
                        <a:rPr kumimoji="1" lang="en-US" altLang="zh-TW" sz="2800" b="1" i="0" u="none" strike="noStrike" cap="none" normalizeH="0" baseline="0" dirty="0" smtClean="0">
                          <a:ln>
                            <a:noFill/>
                          </a:ln>
                          <a:solidFill>
                            <a:srgbClr val="FF0000"/>
                          </a:solidFill>
                          <a:effectLst/>
                          <a:latin typeface="微軟正黑體" pitchFamily="34" charset="-120"/>
                          <a:ea typeface="微軟正黑體" pitchFamily="34" charset="-120"/>
                          <a:cs typeface="Arial" charset="0"/>
                        </a:rPr>
                        <a:t>7</a:t>
                      </a:r>
                      <a:r>
                        <a:rPr kumimoji="1" lang="zh-TW" altLang="en-US" sz="2800" b="1" i="0" u="none" strike="noStrike" cap="none" normalizeH="0" baseline="0" dirty="0" smtClean="0">
                          <a:ln>
                            <a:noFill/>
                          </a:ln>
                          <a:solidFill>
                            <a:schemeClr val="tx1"/>
                          </a:solidFill>
                          <a:effectLst/>
                          <a:latin typeface="微軟正黑體" pitchFamily="34" charset="-120"/>
                          <a:ea typeface="微軟正黑體" pitchFamily="34" charset="-120"/>
                          <a:cs typeface="Arial" charset="0"/>
                        </a:rPr>
                        <a:t>，</a:t>
                      </a:r>
                      <a:r>
                        <a:rPr kumimoji="1" lang="en-US" altLang="zh-TW" sz="2800" b="1" i="0" u="none" strike="noStrike" cap="none" normalizeH="0" baseline="0" dirty="0" smtClean="0">
                          <a:ln>
                            <a:noFill/>
                          </a:ln>
                          <a:solidFill>
                            <a:schemeClr val="tx1"/>
                          </a:solidFill>
                          <a:effectLst/>
                          <a:latin typeface="微軟正黑體" pitchFamily="34" charset="-120"/>
                          <a:ea typeface="微軟正黑體" pitchFamily="34" charset="-120"/>
                        </a:rPr>
                        <a:t>B</a:t>
                      </a:r>
                      <a:r>
                        <a:rPr kumimoji="1" lang="en-US" altLang="zh-TW" sz="2800" b="1" i="0" u="none" strike="noStrike" cap="none" normalizeH="0" baseline="30000" dirty="0" smtClean="0">
                          <a:ln>
                            <a:noFill/>
                          </a:ln>
                          <a:solidFill>
                            <a:schemeClr val="tx1"/>
                          </a:solidFill>
                          <a:effectLst/>
                          <a:latin typeface="微軟正黑體" pitchFamily="34" charset="-120"/>
                          <a:ea typeface="微軟正黑體" pitchFamily="34" charset="-120"/>
                        </a:rPr>
                        <a:t>++</a:t>
                      </a:r>
                      <a:r>
                        <a:rPr kumimoji="1" lang="en-US" altLang="zh-TW" sz="2800" b="1" i="0" u="none" strike="noStrike" cap="none" normalizeH="0" baseline="0" dirty="0" smtClean="0">
                          <a:ln>
                            <a:noFill/>
                          </a:ln>
                          <a:solidFill>
                            <a:schemeClr val="tx1"/>
                          </a:solidFill>
                          <a:effectLst/>
                          <a:latin typeface="微軟正黑體" pitchFamily="34" charset="-120"/>
                          <a:ea typeface="微軟正黑體" pitchFamily="34" charset="-120"/>
                          <a:cs typeface="Arial" charset="0"/>
                        </a:rPr>
                        <a:t>:</a:t>
                      </a:r>
                      <a:r>
                        <a:rPr kumimoji="1" lang="en-US" altLang="zh-TW" sz="2800" b="1" i="0" u="none" strike="noStrike" cap="none" normalizeH="0" baseline="0" dirty="0" smtClean="0">
                          <a:ln>
                            <a:noFill/>
                          </a:ln>
                          <a:solidFill>
                            <a:srgbClr val="FF0000"/>
                          </a:solidFill>
                          <a:effectLst/>
                          <a:latin typeface="微軟正黑體" pitchFamily="34" charset="-120"/>
                          <a:ea typeface="微軟正黑體" pitchFamily="34" charset="-120"/>
                          <a:cs typeface="Arial" charset="0"/>
                        </a:rPr>
                        <a:t>5</a:t>
                      </a:r>
                      <a:r>
                        <a:rPr kumimoji="1" lang="zh-TW" altLang="en-US" sz="2800" b="1" i="0" u="none" strike="noStrike" cap="none" normalizeH="0" baseline="0" dirty="0" smtClean="0">
                          <a:ln>
                            <a:noFill/>
                          </a:ln>
                          <a:solidFill>
                            <a:schemeClr val="tx1"/>
                          </a:solidFill>
                          <a:effectLst/>
                          <a:latin typeface="微軟正黑體" pitchFamily="34" charset="-120"/>
                          <a:ea typeface="微軟正黑體" pitchFamily="34" charset="-120"/>
                        </a:rPr>
                        <a:t>，</a:t>
                      </a:r>
                      <a:r>
                        <a:rPr kumimoji="1" lang="en-US" altLang="zh-TW" sz="2800" b="1" i="0" u="none" strike="noStrike" cap="none" normalizeH="0" baseline="0" dirty="0" smtClean="0">
                          <a:ln>
                            <a:noFill/>
                          </a:ln>
                          <a:solidFill>
                            <a:schemeClr val="tx1"/>
                          </a:solidFill>
                          <a:effectLst/>
                          <a:latin typeface="微軟正黑體" pitchFamily="34" charset="-120"/>
                          <a:ea typeface="微軟正黑體" pitchFamily="34" charset="-120"/>
                        </a:rPr>
                        <a:t>B</a:t>
                      </a:r>
                      <a:r>
                        <a:rPr kumimoji="1" lang="en-US" altLang="zh-TW" sz="2800" b="1" i="0" u="none" strike="noStrike" cap="none" normalizeH="0" baseline="30000" dirty="0" smtClean="0">
                          <a:ln>
                            <a:noFill/>
                          </a:ln>
                          <a:solidFill>
                            <a:schemeClr val="tx1"/>
                          </a:solidFill>
                          <a:effectLst/>
                          <a:latin typeface="微軟正黑體" pitchFamily="34" charset="-120"/>
                          <a:ea typeface="微軟正黑體" pitchFamily="34" charset="-120"/>
                        </a:rPr>
                        <a:t>+</a:t>
                      </a:r>
                      <a:r>
                        <a:rPr kumimoji="1" lang="en-US" altLang="zh-TW" sz="2800" b="1" i="0" u="none" strike="noStrike" cap="none" normalizeH="0" baseline="0" dirty="0" smtClean="0">
                          <a:ln>
                            <a:noFill/>
                          </a:ln>
                          <a:solidFill>
                            <a:schemeClr val="tx1"/>
                          </a:solidFill>
                          <a:effectLst/>
                          <a:latin typeface="微軟正黑體" pitchFamily="34" charset="-120"/>
                          <a:ea typeface="微軟正黑體" pitchFamily="34" charset="-120"/>
                          <a:cs typeface="Arial" charset="0"/>
                        </a:rPr>
                        <a:t>:</a:t>
                      </a:r>
                      <a:r>
                        <a:rPr kumimoji="1" lang="en-US" altLang="zh-TW" sz="2800" b="1" i="0" u="none" strike="noStrike" cap="none" normalizeH="0" baseline="0" dirty="0" smtClean="0">
                          <a:ln>
                            <a:noFill/>
                          </a:ln>
                          <a:solidFill>
                            <a:srgbClr val="FF0000"/>
                          </a:solidFill>
                          <a:effectLst/>
                          <a:latin typeface="微軟正黑體" pitchFamily="34" charset="-120"/>
                          <a:ea typeface="微軟正黑體" pitchFamily="34" charset="-120"/>
                          <a:cs typeface="Arial" charset="0"/>
                        </a:rPr>
                        <a:t>4</a:t>
                      </a:r>
                      <a:r>
                        <a:rPr kumimoji="1" lang="zh-TW" altLang="en-US" sz="2800" b="1" i="0" u="none" strike="noStrike" cap="none" normalizeH="0" baseline="0" dirty="0" smtClean="0">
                          <a:ln>
                            <a:noFill/>
                          </a:ln>
                          <a:solidFill>
                            <a:schemeClr val="tx1"/>
                          </a:solidFill>
                          <a:effectLst/>
                          <a:latin typeface="微軟正黑體" pitchFamily="34" charset="-120"/>
                          <a:ea typeface="微軟正黑體" pitchFamily="34" charset="-120"/>
                          <a:cs typeface="Arial" charset="0"/>
                        </a:rPr>
                        <a:t>，</a:t>
                      </a:r>
                      <a:r>
                        <a:rPr kumimoji="1" lang="en-US" altLang="zh-TW" sz="2800" b="1" i="0" u="none" strike="noStrike" cap="none" normalizeH="0" baseline="0" dirty="0" smtClean="0">
                          <a:ln>
                            <a:noFill/>
                          </a:ln>
                          <a:solidFill>
                            <a:schemeClr val="tx1"/>
                          </a:solidFill>
                          <a:effectLst/>
                          <a:latin typeface="微軟正黑體" pitchFamily="34" charset="-120"/>
                          <a:ea typeface="微軟正黑體" pitchFamily="34" charset="-120"/>
                          <a:cs typeface="Arial" charset="0"/>
                        </a:rPr>
                        <a:t>B:</a:t>
                      </a:r>
                      <a:r>
                        <a:rPr kumimoji="1" lang="en-US" altLang="zh-TW" sz="2800" b="1" i="0" u="none" strike="noStrike" cap="none" normalizeH="0" baseline="0" dirty="0" smtClean="0">
                          <a:ln>
                            <a:noFill/>
                          </a:ln>
                          <a:solidFill>
                            <a:srgbClr val="FF0000"/>
                          </a:solidFill>
                          <a:effectLst/>
                          <a:latin typeface="微軟正黑體" pitchFamily="34" charset="-120"/>
                          <a:ea typeface="微軟正黑體" pitchFamily="34" charset="-120"/>
                          <a:cs typeface="Arial" charset="0"/>
                        </a:rPr>
                        <a:t>3</a:t>
                      </a:r>
                      <a:r>
                        <a:rPr kumimoji="1" lang="zh-TW" altLang="en-US" sz="2800" b="1" i="0" u="none" strike="noStrike" cap="none" normalizeH="0" baseline="0" dirty="0" smtClean="0">
                          <a:ln>
                            <a:noFill/>
                          </a:ln>
                          <a:solidFill>
                            <a:schemeClr val="tx1"/>
                          </a:solidFill>
                          <a:effectLst/>
                          <a:latin typeface="微軟正黑體" pitchFamily="34" charset="-120"/>
                          <a:ea typeface="微軟正黑體" pitchFamily="34" charset="-120"/>
                          <a:cs typeface="Arial" charset="0"/>
                        </a:rPr>
                        <a:t>，</a:t>
                      </a:r>
                      <a:r>
                        <a:rPr kumimoji="1" lang="en-US" altLang="zh-TW" sz="2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C:</a:t>
                      </a:r>
                      <a:r>
                        <a:rPr kumimoji="1" lang="en-US" altLang="zh-TW" sz="2800" b="1" i="0" u="none" strike="noStrike" cap="none" normalizeH="0" baseline="0" dirty="0" smtClean="0">
                          <a:ln>
                            <a:noFill/>
                          </a:ln>
                          <a:solidFill>
                            <a:srgbClr val="FF0000"/>
                          </a:solidFill>
                          <a:effectLst/>
                          <a:latin typeface="微軟正黑體" pitchFamily="34" charset="-120"/>
                          <a:ea typeface="微軟正黑體" pitchFamily="34" charset="-120"/>
                          <a:cs typeface="Times New Roman" pitchFamily="18" charset="0"/>
                        </a:rPr>
                        <a:t>1</a:t>
                      </a:r>
                      <a:endParaRPr kumimoji="1" lang="zh-TW" altLang="en-US" sz="2800" b="1" i="0" u="none" strike="noStrike" cap="none" normalizeH="0" baseline="0" dirty="0" smtClean="0">
                        <a:ln>
                          <a:noFill/>
                        </a:ln>
                        <a:solidFill>
                          <a:srgbClr val="FF0000"/>
                        </a:solidFill>
                        <a:effectLst/>
                        <a:latin typeface="微軟正黑體" pitchFamily="34" charset="-120"/>
                        <a:ea typeface="微軟正黑體" pitchFamily="34" charset="-12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800" b="1" i="0" u="none" strike="noStrike" cap="none" normalizeH="0" baseline="30000" dirty="0" smtClean="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zh-TW" sz="2400" b="1" i="0" u="none" strike="noStrike" cap="none" normalizeH="0" baseline="0" dirty="0" smtClean="0">
                        <a:ln>
                          <a:noFill/>
                        </a:ln>
                        <a:solidFill>
                          <a:srgbClr val="A50021"/>
                        </a:solidFill>
                        <a:effectLst/>
                        <a:latin typeface="微軟正黑體" pitchFamily="34" charset="-120"/>
                        <a:ea typeface="微軟正黑體" pitchFamily="34" charset="-120"/>
                      </a:endParaRPr>
                    </a:p>
                  </a:txBody>
                  <a:tcPr marT="45721" marB="45721" anchor="ctr" horzOverflow="overflow">
                    <a:lnL w="28575"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zh-TW" sz="2400" b="1" i="0" u="none" strike="noStrike" cap="none" normalizeH="0" baseline="0" dirty="0" smtClean="0">
                        <a:ln>
                          <a:noFill/>
                        </a:ln>
                        <a:solidFill>
                          <a:srgbClr val="A50021"/>
                        </a:solidFill>
                        <a:effectLst/>
                        <a:latin typeface="微軟正黑體" pitchFamily="34" charset="-120"/>
                        <a:ea typeface="微軟正黑體" pitchFamily="34" charset="-120"/>
                      </a:endParaRPr>
                    </a:p>
                  </a:txBody>
                  <a:tcPr marT="45721" marB="45721"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2">
                        <a:lumMod val="20000"/>
                        <a:lumOff val="80000"/>
                      </a:schemeClr>
                    </a:solidFill>
                  </a:tcPr>
                </a:tc>
              </a:tr>
            </a:tbl>
          </a:graphicData>
        </a:graphic>
      </p:graphicFrame>
      <p:sp>
        <p:nvSpPr>
          <p:cNvPr id="5" name="投影片編號版面配置區 4"/>
          <p:cNvSpPr>
            <a:spLocks noGrp="1"/>
          </p:cNvSpPr>
          <p:nvPr>
            <p:ph type="sldNum" sz="quarter" idx="12"/>
          </p:nvPr>
        </p:nvSpPr>
        <p:spPr/>
        <p:txBody>
          <a:bodyPr/>
          <a:lstStyle/>
          <a:p>
            <a:pPr>
              <a:defRPr/>
            </a:pPr>
            <a:fld id="{D37F7749-ABE0-429C-8AA6-EE64F8030C30}" type="slidenum">
              <a:rPr lang="zh-TW" altLang="en-US" smtClean="0"/>
              <a:pPr>
                <a:defRPr/>
              </a:pPr>
              <a:t>31</a:t>
            </a:fld>
            <a:endParaRPr lang="zh-TW" altLang="en-US"/>
          </a:p>
        </p:txBody>
      </p:sp>
      <p:sp>
        <p:nvSpPr>
          <p:cNvPr id="6" name="頁尾版面配置區 5"/>
          <p:cNvSpPr>
            <a:spLocks noGrp="1"/>
          </p:cNvSpPr>
          <p:nvPr>
            <p:ph type="ftr" sz="quarter" idx="11"/>
          </p:nvPr>
        </p:nvSpPr>
        <p:spPr/>
        <p:txBody>
          <a:bodyPr/>
          <a:lstStyle/>
          <a:p>
            <a:pPr>
              <a:defRPr/>
            </a:pPr>
            <a:endParaRPr lang="zh-TW" altLang="en-US" dirty="0"/>
          </a:p>
        </p:txBody>
      </p: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標題 3"/>
          <p:cNvSpPr>
            <a:spLocks noGrp="1"/>
          </p:cNvSpPr>
          <p:nvPr>
            <p:ph type="title"/>
          </p:nvPr>
        </p:nvSpPr>
        <p:spPr>
          <a:xfrm>
            <a:off x="1258888" y="549275"/>
            <a:ext cx="6481762" cy="647700"/>
          </a:xfrm>
        </p:spPr>
        <p:txBody>
          <a:bodyPr/>
          <a:lstStyle/>
          <a:p>
            <a:pPr eaLnBrk="1" hangingPunct="1"/>
            <a:r>
              <a:rPr lang="zh-TW" altLang="en-US" b="1" smtClean="0">
                <a:latin typeface="微軟正黑體" pitchFamily="34" charset="-120"/>
                <a:ea typeface="微軟正黑體" pitchFamily="34" charset="-120"/>
              </a:rPr>
              <a:t>能力等級與加註標示</a:t>
            </a:r>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2217164078"/>
              </p:ext>
            </p:extLst>
          </p:nvPr>
        </p:nvGraphicFramePr>
        <p:xfrm>
          <a:off x="755650" y="1341438"/>
          <a:ext cx="7777163" cy="4976815"/>
        </p:xfrm>
        <a:graphic>
          <a:graphicData uri="http://schemas.openxmlformats.org/drawingml/2006/table">
            <a:tbl>
              <a:tblPr firstRow="1" bandRow="1">
                <a:tableStyleId>{EB9631B5-78F2-41C9-869B-9F39066F8104}</a:tableStyleId>
              </a:tblPr>
              <a:tblGrid>
                <a:gridCol w="2376355"/>
                <a:gridCol w="1584237"/>
                <a:gridCol w="3816571"/>
              </a:tblGrid>
              <a:tr h="944876">
                <a:tc>
                  <a:txBody>
                    <a:bodyPr/>
                    <a:lstStyle/>
                    <a:p>
                      <a:pPr algn="ctr"/>
                      <a:r>
                        <a:rPr lang="zh-TW" altLang="en-US" sz="2800" dirty="0" smtClean="0">
                          <a:latin typeface="微軟正黑體" panose="020B0604030504040204" pitchFamily="34" charset="-120"/>
                          <a:ea typeface="微軟正黑體" panose="020B0604030504040204" pitchFamily="34" charset="-120"/>
                        </a:rPr>
                        <a:t>能力等級</a:t>
                      </a:r>
                      <a:endParaRPr lang="zh-TW" altLang="en-US" sz="2800" b="1" dirty="0">
                        <a:solidFill>
                          <a:schemeClr val="bg1"/>
                        </a:solidFill>
                        <a:latin typeface="微軟正黑體" pitchFamily="34" charset="-120"/>
                        <a:ea typeface="微軟正黑體" pitchFamily="34" charset="-120"/>
                      </a:endParaRPr>
                    </a:p>
                  </a:txBody>
                  <a:tcPr marL="91444" marR="91444" marT="45719" marB="45719" anchor="ctr"/>
                </a:tc>
                <a:tc>
                  <a:txBody>
                    <a:bodyPr/>
                    <a:lstStyle/>
                    <a:p>
                      <a:pPr algn="ctr"/>
                      <a:r>
                        <a:rPr lang="zh-TW" altLang="en-US" sz="2800" dirty="0" smtClean="0">
                          <a:latin typeface="微軟正黑體" panose="020B0604030504040204" pitchFamily="34" charset="-120"/>
                          <a:ea typeface="微軟正黑體" panose="020B0604030504040204" pitchFamily="34" charset="-120"/>
                        </a:rPr>
                        <a:t>加註</a:t>
                      </a:r>
                      <a:endParaRPr lang="en-US" altLang="zh-TW" sz="2800" dirty="0" smtClean="0">
                        <a:latin typeface="微軟正黑體" panose="020B0604030504040204" pitchFamily="34" charset="-120"/>
                        <a:ea typeface="微軟正黑體" panose="020B0604030504040204" pitchFamily="34" charset="-120"/>
                      </a:endParaRPr>
                    </a:p>
                    <a:p>
                      <a:pPr algn="ctr"/>
                      <a:r>
                        <a:rPr lang="zh-TW" altLang="en-US" sz="2800" dirty="0" smtClean="0">
                          <a:latin typeface="微軟正黑體" panose="020B0604030504040204" pitchFamily="34" charset="-120"/>
                          <a:ea typeface="微軟正黑體" panose="020B0604030504040204" pitchFamily="34" charset="-120"/>
                        </a:rPr>
                        <a:t>標示</a:t>
                      </a:r>
                      <a:endParaRPr lang="zh-TW" altLang="en-US" sz="2800" b="1" dirty="0">
                        <a:solidFill>
                          <a:schemeClr val="bg1"/>
                        </a:solidFill>
                        <a:latin typeface="微軟正黑體" pitchFamily="34" charset="-120"/>
                        <a:ea typeface="微軟正黑體" pitchFamily="34" charset="-120"/>
                      </a:endParaRPr>
                    </a:p>
                  </a:txBody>
                  <a:tcPr marL="91444" marR="91444" marT="45719" marB="45719" anchor="ctr"/>
                </a:tc>
                <a:tc>
                  <a:txBody>
                    <a:bodyPr/>
                    <a:lstStyle/>
                    <a:p>
                      <a:pPr algn="ctr"/>
                      <a:r>
                        <a:rPr lang="zh-TW" altLang="en-US" sz="2800" dirty="0" smtClean="0">
                          <a:latin typeface="微軟正黑體" panose="020B0604030504040204" pitchFamily="34" charset="-120"/>
                          <a:ea typeface="微軟正黑體" panose="020B0604030504040204" pitchFamily="34" charset="-120"/>
                        </a:rPr>
                        <a:t>標示說明</a:t>
                      </a:r>
                      <a:endParaRPr lang="zh-TW" altLang="en-US" sz="2800" b="1" dirty="0">
                        <a:solidFill>
                          <a:schemeClr val="bg1"/>
                        </a:solidFill>
                        <a:latin typeface="微軟正黑體" pitchFamily="34" charset="-120"/>
                        <a:ea typeface="微軟正黑體" pitchFamily="34" charset="-120"/>
                      </a:endParaRPr>
                    </a:p>
                  </a:txBody>
                  <a:tcPr marL="91444" marR="91444" marT="45719" marB="45719" anchor="ctr"/>
                </a:tc>
              </a:tr>
              <a:tr h="575991">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smtClean="0">
                          <a:latin typeface="微軟正黑體" panose="020B0604030504040204" pitchFamily="34" charset="-120"/>
                          <a:ea typeface="微軟正黑體" panose="020B0604030504040204" pitchFamily="34" charset="-120"/>
                        </a:rPr>
                        <a:t>精熟</a:t>
                      </a:r>
                      <a:r>
                        <a:rPr lang="en-US" altLang="zh-TW" sz="2800" dirty="0" smtClean="0">
                          <a:latin typeface="微軟正黑體" panose="020B0604030504040204" pitchFamily="34" charset="-120"/>
                          <a:ea typeface="微軟正黑體" panose="020B0604030504040204"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smtClean="0">
                          <a:latin typeface="微軟正黑體" panose="020B0604030504040204" pitchFamily="34" charset="-120"/>
                          <a:ea typeface="微軟正黑體" panose="020B0604030504040204" pitchFamily="34" charset="-120"/>
                        </a:rPr>
                        <a:t>答對題數</a:t>
                      </a:r>
                      <a:r>
                        <a:rPr lang="en-US" altLang="zh-TW" sz="2800" dirty="0" smtClean="0">
                          <a:solidFill>
                            <a:srgbClr val="0000FF"/>
                          </a:solidFill>
                          <a:latin typeface="微軟正黑體" panose="020B0604030504040204" pitchFamily="34" charset="-120"/>
                          <a:ea typeface="微軟正黑體" panose="020B0604030504040204" pitchFamily="34" charset="-120"/>
                        </a:rPr>
                        <a:t>80~85%</a:t>
                      </a:r>
                      <a:r>
                        <a:rPr lang="zh-TW" altLang="en-US" sz="2800" dirty="0" smtClean="0">
                          <a:latin typeface="微軟正黑體" panose="020B0604030504040204" pitchFamily="34" charset="-120"/>
                          <a:ea typeface="微軟正黑體" panose="020B0604030504040204" pitchFamily="34" charset="-120"/>
                        </a:rPr>
                        <a:t>以上</a:t>
                      </a:r>
                      <a:endParaRPr lang="zh-TW" altLang="en-US" sz="2800" b="1" dirty="0">
                        <a:solidFill>
                          <a:srgbClr val="A50021"/>
                        </a:solidFill>
                        <a:latin typeface="微軟正黑體" pitchFamily="34" charset="-120"/>
                        <a:ea typeface="微軟正黑體" pitchFamily="34" charset="-120"/>
                      </a:endParaRPr>
                    </a:p>
                  </a:txBody>
                  <a:tcPr marL="91444" marR="91444" marT="45719" marB="45719" anchor="ctr">
                    <a:solidFill>
                      <a:schemeClr val="accent6">
                        <a:lumMod val="60000"/>
                        <a:lumOff val="40000"/>
                      </a:schemeClr>
                    </a:solidFill>
                  </a:tcPr>
                </a:tc>
                <a:tc>
                  <a:txBody>
                    <a:bodyPr/>
                    <a:lstStyle/>
                    <a:p>
                      <a:pPr algn="l"/>
                      <a:r>
                        <a:rPr lang="en-US" altLang="zh-TW" sz="2800" kern="1200" baseline="0" dirty="0" smtClean="0">
                          <a:latin typeface="微軟正黑體" panose="020B0604030504040204" pitchFamily="34" charset="-120"/>
                          <a:ea typeface="微軟正黑體" panose="020B0604030504040204" pitchFamily="34" charset="-120"/>
                        </a:rPr>
                        <a:t>  A++</a:t>
                      </a:r>
                      <a:endParaRPr lang="zh-TW" altLang="en-US" sz="2800" b="1" dirty="0">
                        <a:solidFill>
                          <a:srgbClr val="A50021"/>
                        </a:solidFill>
                        <a:latin typeface="微軟正黑體" pitchFamily="34" charset="-120"/>
                        <a:ea typeface="微軟正黑體" pitchFamily="34" charset="-120"/>
                      </a:endParaRPr>
                    </a:p>
                  </a:txBody>
                  <a:tcPr marL="91444" marR="91444" marT="45719" marB="45719" anchor="ctr">
                    <a:solidFill>
                      <a:schemeClr val="accent6">
                        <a:lumMod val="60000"/>
                        <a:lumOff val="40000"/>
                      </a:schemeClr>
                    </a:solidFill>
                  </a:tcPr>
                </a:tc>
                <a:tc>
                  <a:txBody>
                    <a:bodyPr/>
                    <a:lstStyle/>
                    <a:p>
                      <a:pPr algn="l"/>
                      <a:r>
                        <a:rPr lang="zh-TW" altLang="en-US" sz="2800" kern="1200" baseline="0" dirty="0" smtClean="0">
                          <a:latin typeface="微軟正黑體" panose="020B0604030504040204" pitchFamily="34" charset="-120"/>
                          <a:ea typeface="微軟正黑體" panose="020B0604030504040204" pitchFamily="34" charset="-120"/>
                        </a:rPr>
                        <a:t>精熟等級前</a:t>
                      </a:r>
                      <a:r>
                        <a:rPr lang="en-US" altLang="zh-TW" sz="2800" kern="1200" baseline="0" dirty="0" smtClean="0">
                          <a:latin typeface="微軟正黑體" panose="020B0604030504040204" pitchFamily="34" charset="-120"/>
                          <a:ea typeface="微軟正黑體" panose="020B0604030504040204" pitchFamily="34" charset="-120"/>
                        </a:rPr>
                        <a:t>25%</a:t>
                      </a:r>
                      <a:endParaRPr lang="zh-TW" altLang="en-US" sz="2800" b="1" dirty="0">
                        <a:solidFill>
                          <a:srgbClr val="A50021"/>
                        </a:solidFill>
                        <a:latin typeface="微軟正黑體" pitchFamily="34" charset="-120"/>
                        <a:ea typeface="微軟正黑體" pitchFamily="34" charset="-120"/>
                      </a:endParaRPr>
                    </a:p>
                  </a:txBody>
                  <a:tcPr marL="91444" marR="91444" marT="45719" marB="45719" anchor="ctr">
                    <a:solidFill>
                      <a:schemeClr val="accent6">
                        <a:lumMod val="60000"/>
                        <a:lumOff val="40000"/>
                      </a:schemeClr>
                    </a:solidFill>
                  </a:tcPr>
                </a:tc>
              </a:tr>
              <a:tr h="575991">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800" kern="1200" baseline="0" dirty="0" smtClean="0">
                          <a:latin typeface="微軟正黑體" panose="020B0604030504040204" pitchFamily="34" charset="-120"/>
                          <a:ea typeface="微軟正黑體" panose="020B0604030504040204" pitchFamily="34" charset="-120"/>
                        </a:rPr>
                        <a:t>  A+</a:t>
                      </a:r>
                      <a:endParaRPr lang="zh-TW" altLang="en-US" sz="2800" b="1" dirty="0">
                        <a:solidFill>
                          <a:srgbClr val="A50021"/>
                        </a:solidFill>
                        <a:latin typeface="微軟正黑體" pitchFamily="34" charset="-120"/>
                        <a:ea typeface="微軟正黑體" pitchFamily="34" charset="-120"/>
                      </a:endParaRPr>
                    </a:p>
                  </a:txBody>
                  <a:tcPr marL="91444" marR="91444" marT="45719" marB="45719" anchor="ctr">
                    <a:solidFill>
                      <a:schemeClr val="accent6">
                        <a:lumMod val="60000"/>
                        <a:lumOff val="40000"/>
                      </a:schemeClr>
                    </a:solidFill>
                  </a:tcPr>
                </a:tc>
                <a:tc>
                  <a:txBody>
                    <a:bodyPr/>
                    <a:lstStyle/>
                    <a:p>
                      <a:pPr algn="l"/>
                      <a:r>
                        <a:rPr lang="zh-TW" altLang="en-US" sz="2800" kern="1200" baseline="0" dirty="0" smtClean="0">
                          <a:latin typeface="微軟正黑體" panose="020B0604030504040204" pitchFamily="34" charset="-120"/>
                          <a:ea typeface="微軟正黑體" panose="020B0604030504040204" pitchFamily="34" charset="-120"/>
                        </a:rPr>
                        <a:t>精熟等級前</a:t>
                      </a:r>
                      <a:r>
                        <a:rPr lang="en-US" altLang="zh-TW" sz="2800" kern="1200" baseline="0" dirty="0" smtClean="0">
                          <a:latin typeface="微軟正黑體" panose="020B0604030504040204" pitchFamily="34" charset="-120"/>
                          <a:ea typeface="微軟正黑體" panose="020B0604030504040204" pitchFamily="34" charset="-120"/>
                        </a:rPr>
                        <a:t>26%</a:t>
                      </a:r>
                      <a:r>
                        <a:rPr lang="zh-TW" altLang="en-US" sz="2800" kern="1200" baseline="0" dirty="0" smtClean="0">
                          <a:latin typeface="微軟正黑體" panose="020B0604030504040204" pitchFamily="34" charset="-120"/>
                          <a:ea typeface="微軟正黑體" panose="020B0604030504040204" pitchFamily="34" charset="-120"/>
                        </a:rPr>
                        <a:t>～</a:t>
                      </a:r>
                      <a:r>
                        <a:rPr lang="en-US" altLang="zh-TW" sz="2800" kern="1200" baseline="0" dirty="0" smtClean="0">
                          <a:latin typeface="微軟正黑體" panose="020B0604030504040204" pitchFamily="34" charset="-120"/>
                          <a:ea typeface="微軟正黑體" panose="020B0604030504040204" pitchFamily="34" charset="-120"/>
                        </a:rPr>
                        <a:t>50%</a:t>
                      </a:r>
                      <a:endParaRPr lang="zh-TW" altLang="en-US" sz="2800" b="1" dirty="0">
                        <a:solidFill>
                          <a:srgbClr val="A50021"/>
                        </a:solidFill>
                        <a:latin typeface="微軟正黑體" pitchFamily="34" charset="-120"/>
                        <a:ea typeface="微軟正黑體" pitchFamily="34" charset="-120"/>
                      </a:endParaRPr>
                    </a:p>
                  </a:txBody>
                  <a:tcPr marL="91444" marR="91444" marT="45719" marB="45719" anchor="ctr">
                    <a:solidFill>
                      <a:schemeClr val="accent6">
                        <a:lumMod val="60000"/>
                        <a:lumOff val="40000"/>
                      </a:schemeClr>
                    </a:solidFill>
                  </a:tcPr>
                </a:tc>
              </a:tr>
              <a:tr h="575991">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800" kern="1200" baseline="0" dirty="0" smtClean="0">
                          <a:latin typeface="微軟正黑體" panose="020B0604030504040204" pitchFamily="34" charset="-120"/>
                          <a:ea typeface="微軟正黑體" panose="020B0604030504040204" pitchFamily="34" charset="-120"/>
                        </a:rPr>
                        <a:t>  A</a:t>
                      </a:r>
                      <a:endParaRPr lang="zh-TW" altLang="en-US" sz="2800" b="1" dirty="0">
                        <a:solidFill>
                          <a:srgbClr val="A50021"/>
                        </a:solidFill>
                        <a:latin typeface="微軟正黑體" pitchFamily="34" charset="-120"/>
                        <a:ea typeface="微軟正黑體" pitchFamily="34" charset="-120"/>
                      </a:endParaRPr>
                    </a:p>
                  </a:txBody>
                  <a:tcPr marL="91444" marR="91444" marT="45719" marB="45719" anchor="ctr">
                    <a:solidFill>
                      <a:schemeClr val="accent6">
                        <a:lumMod val="60000"/>
                        <a:lumOff val="40000"/>
                      </a:schemeClr>
                    </a:solidFill>
                  </a:tcP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marL="91444" marR="91444" marT="45719" marB="45719" anchor="ctr">
                    <a:solidFill>
                      <a:schemeClr val="accent6">
                        <a:lumMod val="60000"/>
                        <a:lumOff val="40000"/>
                      </a:schemeClr>
                    </a:solidFill>
                  </a:tcPr>
                </a:tc>
              </a:tr>
              <a:tr h="575991">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smtClean="0">
                          <a:latin typeface="微軟正黑體" panose="020B0604030504040204" pitchFamily="34" charset="-120"/>
                          <a:ea typeface="微軟正黑體" panose="020B0604030504040204" pitchFamily="34" charset="-120"/>
                        </a:rPr>
                        <a:t>基礎</a:t>
                      </a:r>
                      <a:r>
                        <a:rPr lang="en-US" altLang="zh-TW" sz="2800" dirty="0" smtClean="0">
                          <a:latin typeface="微軟正黑體" panose="020B0604030504040204" pitchFamily="34" charset="-120"/>
                          <a:ea typeface="微軟正黑體" panose="020B0604030504040204"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smtClean="0">
                          <a:latin typeface="微軟正黑體" panose="020B0604030504040204" pitchFamily="34" charset="-120"/>
                          <a:ea typeface="微軟正黑體" panose="020B0604030504040204" pitchFamily="34" charset="-120"/>
                        </a:rPr>
                        <a:t>答對題數</a:t>
                      </a:r>
                      <a:endParaRPr lang="en-US" altLang="zh-TW" sz="2800" dirty="0" smtClean="0">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dirty="0" smtClean="0">
                          <a:solidFill>
                            <a:srgbClr val="0000FF"/>
                          </a:solidFill>
                          <a:latin typeface="微軟正黑體" panose="020B0604030504040204" pitchFamily="34" charset="-120"/>
                          <a:ea typeface="微軟正黑體" panose="020B0604030504040204" pitchFamily="34" charset="-120"/>
                        </a:rPr>
                        <a:t>40%</a:t>
                      </a:r>
                      <a:r>
                        <a:rPr lang="zh-TW" altLang="en-US" sz="2800" dirty="0" smtClean="0">
                          <a:latin typeface="微軟正黑體" panose="020B0604030504040204" pitchFamily="34" charset="-120"/>
                          <a:ea typeface="微軟正黑體" panose="020B0604030504040204" pitchFamily="34" charset="-120"/>
                        </a:rPr>
                        <a:t>以上</a:t>
                      </a:r>
                      <a:endParaRPr lang="zh-TW" altLang="en-US" sz="2800" b="1" dirty="0">
                        <a:solidFill>
                          <a:srgbClr val="000066"/>
                        </a:solidFill>
                        <a:latin typeface="微軟正黑體" pitchFamily="34" charset="-120"/>
                        <a:ea typeface="微軟正黑體" pitchFamily="34" charset="-120"/>
                      </a:endParaRPr>
                    </a:p>
                  </a:txBody>
                  <a:tcPr marL="91444" marR="91444" marT="45719" marB="45719" anchor="ctr"/>
                </a:tc>
                <a:tc>
                  <a:txBody>
                    <a:bodyPr/>
                    <a:lstStyle/>
                    <a:p>
                      <a:pPr algn="l"/>
                      <a:r>
                        <a:rPr lang="en-US" altLang="zh-TW" sz="2800" kern="1200" baseline="0" dirty="0" smtClean="0">
                          <a:latin typeface="微軟正黑體" panose="020B0604030504040204" pitchFamily="34" charset="-120"/>
                          <a:ea typeface="微軟正黑體" panose="020B0604030504040204" pitchFamily="34" charset="-120"/>
                        </a:rPr>
                        <a:t>  B ++</a:t>
                      </a:r>
                      <a:endParaRPr lang="zh-TW" altLang="en-US" sz="2800" b="1" dirty="0">
                        <a:solidFill>
                          <a:srgbClr val="000066"/>
                        </a:solidFill>
                        <a:latin typeface="微軟正黑體" pitchFamily="34" charset="-120"/>
                        <a:ea typeface="微軟正黑體" pitchFamily="34" charset="-120"/>
                      </a:endParaRPr>
                    </a:p>
                  </a:txBody>
                  <a:tcPr marL="91444" marR="91444" marT="45719" marB="45719" anchor="ctr"/>
                </a:tc>
                <a:tc>
                  <a:txBody>
                    <a:bodyPr/>
                    <a:lstStyle/>
                    <a:p>
                      <a:r>
                        <a:rPr lang="zh-TW" altLang="en-US" sz="2800" kern="1200" baseline="0" dirty="0" smtClean="0">
                          <a:latin typeface="微軟正黑體" panose="020B0604030504040204" pitchFamily="34" charset="-120"/>
                          <a:ea typeface="微軟正黑體" panose="020B0604030504040204" pitchFamily="34" charset="-120"/>
                        </a:rPr>
                        <a:t>基礎等級前</a:t>
                      </a:r>
                      <a:r>
                        <a:rPr lang="en-US" altLang="zh-TW" sz="2800" kern="1200" baseline="0" dirty="0" smtClean="0">
                          <a:latin typeface="微軟正黑體" panose="020B0604030504040204" pitchFamily="34" charset="-120"/>
                          <a:ea typeface="微軟正黑體" panose="020B0604030504040204" pitchFamily="34" charset="-120"/>
                        </a:rPr>
                        <a:t>25%</a:t>
                      </a:r>
                      <a:endParaRPr lang="zh-TW" altLang="en-US" sz="2800" b="1" dirty="0">
                        <a:solidFill>
                          <a:srgbClr val="000066"/>
                        </a:solidFill>
                        <a:latin typeface="微軟正黑體" pitchFamily="34" charset="-120"/>
                        <a:ea typeface="微軟正黑體" pitchFamily="34" charset="-120"/>
                      </a:endParaRPr>
                    </a:p>
                  </a:txBody>
                  <a:tcPr marL="91444" marR="91444" marT="45719" marB="45719" anchor="ctr"/>
                </a:tc>
              </a:tr>
              <a:tr h="575991">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l"/>
                      <a:r>
                        <a:rPr lang="en-US" altLang="zh-TW" sz="2800" kern="1200" baseline="0" dirty="0" smtClean="0">
                          <a:latin typeface="微軟正黑體" panose="020B0604030504040204" pitchFamily="34" charset="-120"/>
                          <a:ea typeface="微軟正黑體" panose="020B0604030504040204" pitchFamily="34" charset="-120"/>
                        </a:rPr>
                        <a:t>  B+</a:t>
                      </a:r>
                      <a:endParaRPr lang="zh-TW" altLang="en-US" sz="2800" b="1" dirty="0">
                        <a:solidFill>
                          <a:srgbClr val="000066"/>
                        </a:solidFill>
                        <a:latin typeface="微軟正黑體" pitchFamily="34" charset="-120"/>
                        <a:ea typeface="微軟正黑體" pitchFamily="34" charset="-120"/>
                      </a:endParaRPr>
                    </a:p>
                  </a:txBody>
                  <a:tcPr marL="91444" marR="91444" marT="45719" marB="45719" anchor="ctr"/>
                </a:tc>
                <a:tc>
                  <a:txBody>
                    <a:bodyPr/>
                    <a:lstStyle/>
                    <a:p>
                      <a:pPr algn="l"/>
                      <a:r>
                        <a:rPr lang="zh-TW" altLang="en-US" sz="2800" kern="1200" baseline="0" dirty="0" smtClean="0">
                          <a:latin typeface="微軟正黑體" panose="020B0604030504040204" pitchFamily="34" charset="-120"/>
                          <a:ea typeface="微軟正黑體" panose="020B0604030504040204" pitchFamily="34" charset="-120"/>
                        </a:rPr>
                        <a:t>基礎等級前</a:t>
                      </a:r>
                      <a:r>
                        <a:rPr lang="en-US" altLang="zh-TW" sz="2800" kern="1200" baseline="0" dirty="0" smtClean="0">
                          <a:latin typeface="微軟正黑體" panose="020B0604030504040204" pitchFamily="34" charset="-120"/>
                          <a:ea typeface="微軟正黑體" panose="020B0604030504040204" pitchFamily="34" charset="-120"/>
                        </a:rPr>
                        <a:t>26%</a:t>
                      </a:r>
                      <a:r>
                        <a:rPr lang="zh-TW" altLang="en-US" sz="2800" kern="1200" baseline="0" dirty="0" smtClean="0">
                          <a:latin typeface="微軟正黑體" panose="020B0604030504040204" pitchFamily="34" charset="-120"/>
                          <a:ea typeface="微軟正黑體" panose="020B0604030504040204" pitchFamily="34" charset="-120"/>
                        </a:rPr>
                        <a:t>～</a:t>
                      </a:r>
                      <a:r>
                        <a:rPr lang="en-US" altLang="zh-TW" sz="2800" kern="1200" baseline="0" dirty="0" smtClean="0">
                          <a:latin typeface="微軟正黑體" panose="020B0604030504040204" pitchFamily="34" charset="-120"/>
                          <a:ea typeface="微軟正黑體" panose="020B0604030504040204" pitchFamily="34" charset="-120"/>
                        </a:rPr>
                        <a:t>50%</a:t>
                      </a:r>
                      <a:endParaRPr lang="zh-TW" altLang="en-US" sz="2800" b="1" dirty="0">
                        <a:solidFill>
                          <a:srgbClr val="000066"/>
                        </a:solidFill>
                        <a:latin typeface="微軟正黑體" pitchFamily="34" charset="-120"/>
                        <a:ea typeface="微軟正黑體" pitchFamily="34" charset="-120"/>
                      </a:endParaRPr>
                    </a:p>
                  </a:txBody>
                  <a:tcPr marL="91444" marR="91444" marT="45719" marB="45719" anchor="ctr"/>
                </a:tc>
              </a:tr>
              <a:tr h="575991">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l"/>
                      <a:r>
                        <a:rPr lang="en-US" altLang="zh-TW" sz="2800" kern="1200" baseline="0" dirty="0" smtClean="0">
                          <a:latin typeface="微軟正黑體" panose="020B0604030504040204" pitchFamily="34" charset="-120"/>
                          <a:ea typeface="微軟正黑體" panose="020B0604030504040204" pitchFamily="34" charset="-120"/>
                        </a:rPr>
                        <a:t>  B</a:t>
                      </a:r>
                      <a:endParaRPr lang="zh-TW" altLang="en-US" sz="2800" b="1" dirty="0">
                        <a:solidFill>
                          <a:srgbClr val="000066"/>
                        </a:solidFill>
                        <a:latin typeface="微軟正黑體" pitchFamily="34" charset="-120"/>
                        <a:ea typeface="微軟正黑體" pitchFamily="34" charset="-120"/>
                      </a:endParaRPr>
                    </a:p>
                  </a:txBody>
                  <a:tcPr marL="91444" marR="91444" marT="45719" marB="45719" anchor="ctr"/>
                </a:tc>
                <a:tc>
                  <a:txBody>
                    <a:bodyPr/>
                    <a:lstStyle/>
                    <a:p>
                      <a:pPr algn="ctr"/>
                      <a:endParaRPr lang="zh-TW" altLang="en-US" sz="2800" b="1" dirty="0">
                        <a:solidFill>
                          <a:srgbClr val="000066"/>
                        </a:solidFill>
                        <a:latin typeface="微軟正黑體" pitchFamily="34" charset="-120"/>
                        <a:ea typeface="微軟正黑體" pitchFamily="34" charset="-120"/>
                      </a:endParaRPr>
                    </a:p>
                  </a:txBody>
                  <a:tcPr marL="91444" marR="91444" marT="45719" marB="45719" anchor="ctr"/>
                </a:tc>
              </a:tr>
              <a:tr h="5759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smtClean="0">
                          <a:latin typeface="微軟正黑體" panose="020B0604030504040204" pitchFamily="34" charset="-120"/>
                          <a:ea typeface="微軟正黑體" panose="020B0604030504040204" pitchFamily="34" charset="-120"/>
                        </a:rPr>
                        <a:t>待加強</a:t>
                      </a:r>
                      <a:r>
                        <a:rPr lang="en-US" altLang="zh-TW" sz="2800" dirty="0" smtClean="0">
                          <a:latin typeface="微軟正黑體" panose="020B0604030504040204" pitchFamily="34" charset="-120"/>
                          <a:ea typeface="微軟正黑體" panose="020B0604030504040204" pitchFamily="34" charset="-120"/>
                        </a:rPr>
                        <a:t>(C)</a:t>
                      </a:r>
                      <a:endParaRPr lang="zh-TW" altLang="en-US" sz="2800" b="1" dirty="0">
                        <a:solidFill>
                          <a:srgbClr val="A50021"/>
                        </a:solidFill>
                        <a:latin typeface="微軟正黑體" pitchFamily="34" charset="-120"/>
                        <a:ea typeface="微軟正黑體" pitchFamily="34" charset="-120"/>
                      </a:endParaRPr>
                    </a:p>
                  </a:txBody>
                  <a:tcPr marL="91444" marR="91444" marT="45719" marB="45719" anchor="ctr">
                    <a:solidFill>
                      <a:schemeClr val="accent6">
                        <a:lumMod val="60000"/>
                        <a:lumOff val="40000"/>
                      </a:schemeClr>
                    </a:solidFill>
                  </a:tcPr>
                </a:tc>
                <a:tc>
                  <a:txBody>
                    <a:bodyPr/>
                    <a:lstStyle/>
                    <a:p>
                      <a:pPr algn="l"/>
                      <a:r>
                        <a:rPr lang="en-US" altLang="zh-TW" sz="2800" dirty="0" smtClean="0">
                          <a:latin typeface="微軟正黑體" panose="020B0604030504040204" pitchFamily="34" charset="-120"/>
                          <a:ea typeface="微軟正黑體" panose="020B0604030504040204" pitchFamily="34" charset="-120"/>
                        </a:rPr>
                        <a:t>  C</a:t>
                      </a:r>
                      <a:endParaRPr lang="zh-TW" altLang="en-US" sz="2800" b="1" dirty="0">
                        <a:solidFill>
                          <a:srgbClr val="A50021"/>
                        </a:solidFill>
                        <a:latin typeface="微軟正黑體" pitchFamily="34" charset="-120"/>
                        <a:ea typeface="微軟正黑體" pitchFamily="34" charset="-120"/>
                      </a:endParaRPr>
                    </a:p>
                  </a:txBody>
                  <a:tcPr marL="91444" marR="91444" marT="45719" marB="45719" anchor="ctr">
                    <a:solidFill>
                      <a:schemeClr val="accent6">
                        <a:lumMod val="60000"/>
                        <a:lumOff val="40000"/>
                      </a:schemeClr>
                    </a:solidFill>
                  </a:tcP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marL="91444" marR="91444" marT="45719" marB="45719" anchor="ctr">
                    <a:solidFill>
                      <a:schemeClr val="accent6">
                        <a:lumMod val="60000"/>
                        <a:lumOff val="40000"/>
                      </a:schemeClr>
                    </a:solidFill>
                  </a:tcPr>
                </a:tc>
              </a:tr>
            </a:tbl>
          </a:graphicData>
        </a:graphic>
      </p:graphicFrame>
      <p:sp>
        <p:nvSpPr>
          <p:cNvPr id="4" name="投影片編號版面配置區 3"/>
          <p:cNvSpPr>
            <a:spLocks noGrp="1"/>
          </p:cNvSpPr>
          <p:nvPr>
            <p:ph type="sldNum" sz="quarter" idx="12"/>
          </p:nvPr>
        </p:nvSpPr>
        <p:spPr/>
        <p:txBody>
          <a:bodyPr/>
          <a:lstStyle/>
          <a:p>
            <a:pPr>
              <a:defRPr/>
            </a:pPr>
            <a:fld id="{9A7C175F-AB25-4CF4-8D41-878897950402}" type="slidenum">
              <a:rPr lang="zh-TW" altLang="en-US" smtClean="0"/>
              <a:pPr>
                <a:defRPr/>
              </a:pPr>
              <a:t>32</a:t>
            </a:fld>
            <a:endParaRPr lang="zh-TW" altLang="en-US"/>
          </a:p>
        </p:txBody>
      </p:sp>
      <p:sp>
        <p:nvSpPr>
          <p:cNvPr id="5" name="頁尾版面配置區 4"/>
          <p:cNvSpPr>
            <a:spLocks noGrp="1"/>
          </p:cNvSpPr>
          <p:nvPr>
            <p:ph type="ftr" sz="quarter" idx="11"/>
          </p:nvPr>
        </p:nvSpPr>
        <p:spPr/>
        <p:txBody>
          <a:bodyPr/>
          <a:lstStyle/>
          <a:p>
            <a:pPr>
              <a:defRPr/>
            </a:pPr>
            <a:endParaRPr lang="zh-TW" alt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標題 1"/>
          <p:cNvSpPr>
            <a:spLocks noGrp="1"/>
          </p:cNvSpPr>
          <p:nvPr>
            <p:ph type="title"/>
          </p:nvPr>
        </p:nvSpPr>
        <p:spPr>
          <a:xfrm>
            <a:off x="457200" y="549275"/>
            <a:ext cx="8229600" cy="576263"/>
          </a:xfrm>
        </p:spPr>
        <p:txBody>
          <a:bodyPr/>
          <a:lstStyle/>
          <a:p>
            <a:r>
              <a:rPr lang="zh-TW" altLang="en-US" b="1" smtClean="0">
                <a:latin typeface="微軟正黑體" pitchFamily="34" charset="-120"/>
                <a:ea typeface="微軟正黑體" pitchFamily="34" charset="-120"/>
              </a:rPr>
              <a:t>考試科目、時間及題數</a:t>
            </a:r>
          </a:p>
        </p:txBody>
      </p:sp>
      <p:graphicFrame>
        <p:nvGraphicFramePr>
          <p:cNvPr id="163870" name="Group 30"/>
          <p:cNvGraphicFramePr>
            <a:graphicFrameLocks noGrp="1"/>
          </p:cNvGraphicFramePr>
          <p:nvPr>
            <p:ph idx="1"/>
          </p:nvPr>
        </p:nvGraphicFramePr>
        <p:xfrm>
          <a:off x="684213" y="1279525"/>
          <a:ext cx="7786687" cy="4565032"/>
        </p:xfrm>
        <a:graphic>
          <a:graphicData uri="http://schemas.openxmlformats.org/drawingml/2006/table">
            <a:tbl>
              <a:tblPr/>
              <a:tblGrid>
                <a:gridCol w="1762125"/>
                <a:gridCol w="1751012"/>
                <a:gridCol w="4273550"/>
              </a:tblGrid>
              <a:tr h="5175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smtClean="0">
                          <a:ln>
                            <a:noFill/>
                          </a:ln>
                          <a:solidFill>
                            <a:srgbClr val="FFFFFF"/>
                          </a:solidFill>
                          <a:effectLst/>
                          <a:latin typeface="微軟正黑體" pitchFamily="34" charset="-120"/>
                          <a:ea typeface="微軟正黑體" pitchFamily="34" charset="-120"/>
                        </a:rPr>
                        <a:t>考試科目</a:t>
                      </a:r>
                    </a:p>
                  </a:txBody>
                  <a:tcPr marL="91425" marR="91425" marT="45722" marB="45722" anchor="ct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8064A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smtClean="0">
                          <a:ln>
                            <a:noFill/>
                          </a:ln>
                          <a:solidFill>
                            <a:srgbClr val="FFFFFF"/>
                          </a:solidFill>
                          <a:effectLst/>
                          <a:latin typeface="微軟正黑體" pitchFamily="34" charset="-120"/>
                          <a:ea typeface="微軟正黑體" pitchFamily="34" charset="-120"/>
                        </a:rPr>
                        <a:t>時間</a:t>
                      </a:r>
                    </a:p>
                  </a:txBody>
                  <a:tcPr marL="91425" marR="91425" marT="45722" marB="45722" anchor="ct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8064A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smtClean="0">
                          <a:ln>
                            <a:noFill/>
                          </a:ln>
                          <a:solidFill>
                            <a:srgbClr val="FFFFFF"/>
                          </a:solidFill>
                          <a:effectLst/>
                          <a:latin typeface="微軟正黑體" pitchFamily="34" charset="-120"/>
                          <a:ea typeface="微軟正黑體" pitchFamily="34" charset="-120"/>
                        </a:rPr>
                        <a:t>題數</a:t>
                      </a:r>
                    </a:p>
                  </a:txBody>
                  <a:tcPr marL="91425" marR="91425" marT="45722" marB="45722" anchor="ct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8064A2"/>
                    </a:solidFill>
                  </a:tcPr>
                </a:tc>
              </a:tr>
              <a:tr h="5175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smtClean="0">
                          <a:ln>
                            <a:noFill/>
                          </a:ln>
                          <a:solidFill>
                            <a:srgbClr val="000000"/>
                          </a:solidFill>
                          <a:effectLst/>
                          <a:latin typeface="微軟正黑體" pitchFamily="34" charset="-120"/>
                          <a:ea typeface="微軟正黑體" pitchFamily="34" charset="-120"/>
                        </a:rPr>
                        <a:t>國文</a:t>
                      </a:r>
                      <a:endParaRPr kumimoji="0" lang="en-US" altLang="zh-TW" sz="2800" b="1" i="0" u="none" strike="noStrike" cap="none" normalizeH="0" baseline="0" smtClean="0">
                        <a:ln>
                          <a:noFill/>
                        </a:ln>
                        <a:solidFill>
                          <a:srgbClr val="A50021"/>
                        </a:solidFill>
                        <a:effectLst/>
                        <a:latin typeface="微軟正黑體" pitchFamily="34" charset="-120"/>
                        <a:ea typeface="微軟正黑體" pitchFamily="34" charset="-120"/>
                      </a:endParaRPr>
                    </a:p>
                  </a:txBody>
                  <a:tcPr marL="91425" marR="91425" marT="45722" marB="45722"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smtClean="0">
                          <a:ln>
                            <a:noFill/>
                          </a:ln>
                          <a:solidFill>
                            <a:srgbClr val="000000"/>
                          </a:solidFill>
                          <a:effectLst/>
                          <a:latin typeface="微軟正黑體" pitchFamily="34" charset="-120"/>
                          <a:ea typeface="微軟正黑體" pitchFamily="34" charset="-120"/>
                        </a:rPr>
                        <a:t>70</a:t>
                      </a:r>
                      <a:r>
                        <a:rPr kumimoji="0" lang="zh-TW" altLang="en-US" sz="2800" b="0" i="0" u="none" strike="noStrike" cap="none" normalizeH="0" baseline="0" smtClean="0">
                          <a:ln>
                            <a:noFill/>
                          </a:ln>
                          <a:solidFill>
                            <a:srgbClr val="000000"/>
                          </a:solidFill>
                          <a:effectLst/>
                          <a:latin typeface="微軟正黑體" pitchFamily="34" charset="-120"/>
                          <a:ea typeface="微軟正黑體" pitchFamily="34" charset="-120"/>
                        </a:rPr>
                        <a:t>分鐘</a:t>
                      </a:r>
                      <a:endParaRPr kumimoji="0" lang="zh-TW" altLang="en-US" sz="2800" b="1" i="0" u="none" strike="noStrike" cap="none" normalizeH="0" baseline="0" smtClean="0">
                        <a:ln>
                          <a:noFill/>
                        </a:ln>
                        <a:solidFill>
                          <a:srgbClr val="A50021"/>
                        </a:solidFill>
                        <a:effectLst/>
                        <a:latin typeface="微軟正黑體" pitchFamily="34" charset="-120"/>
                        <a:ea typeface="微軟正黑體" pitchFamily="34" charset="-120"/>
                      </a:endParaRPr>
                    </a:p>
                  </a:txBody>
                  <a:tcPr marL="91425" marR="91425" marT="45722" marB="45722"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smtClean="0">
                          <a:ln>
                            <a:noFill/>
                          </a:ln>
                          <a:solidFill>
                            <a:srgbClr val="000000"/>
                          </a:solidFill>
                          <a:effectLst/>
                          <a:latin typeface="微軟正黑體" pitchFamily="34" charset="-120"/>
                          <a:ea typeface="微軟正黑體" pitchFamily="34" charset="-120"/>
                        </a:rPr>
                        <a:t>45~50</a:t>
                      </a:r>
                      <a:r>
                        <a:rPr kumimoji="0" lang="zh-TW" altLang="en-US" sz="2800" b="0" i="0" u="none" strike="noStrike" cap="none" normalizeH="0" baseline="0" smtClean="0">
                          <a:ln>
                            <a:noFill/>
                          </a:ln>
                          <a:solidFill>
                            <a:srgbClr val="000000"/>
                          </a:solidFill>
                          <a:effectLst/>
                          <a:latin typeface="微軟正黑體" pitchFamily="34" charset="-120"/>
                          <a:ea typeface="微軟正黑體" pitchFamily="34" charset="-120"/>
                        </a:rPr>
                        <a:t>題</a:t>
                      </a:r>
                      <a:endParaRPr kumimoji="0" lang="zh-TW" altLang="en-US" sz="2800" b="1" i="0" u="none" strike="noStrike" cap="none" normalizeH="0" baseline="0" smtClean="0">
                        <a:ln>
                          <a:noFill/>
                        </a:ln>
                        <a:solidFill>
                          <a:srgbClr val="A50021"/>
                        </a:solidFill>
                        <a:effectLst/>
                        <a:latin typeface="微軟正黑體" pitchFamily="34" charset="-120"/>
                        <a:ea typeface="微軟正黑體" pitchFamily="34" charset="-120"/>
                      </a:endParaRPr>
                    </a:p>
                  </a:txBody>
                  <a:tcPr marL="91425" marR="91425" marT="45722" marB="45722"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r>
              <a:tr h="9445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smtClean="0">
                          <a:ln>
                            <a:noFill/>
                          </a:ln>
                          <a:solidFill>
                            <a:srgbClr val="000000"/>
                          </a:solidFill>
                          <a:effectLst/>
                          <a:latin typeface="微軟正黑體" pitchFamily="34" charset="-120"/>
                          <a:ea typeface="微軟正黑體" pitchFamily="34" charset="-120"/>
                        </a:rPr>
                        <a:t>英語</a:t>
                      </a:r>
                      <a:endParaRPr kumimoji="0" lang="zh-TW" altLang="en-US" sz="2800" b="1" i="0" u="none" strike="noStrike" cap="none" normalizeH="0" baseline="0" smtClean="0">
                        <a:ln>
                          <a:noFill/>
                        </a:ln>
                        <a:solidFill>
                          <a:srgbClr val="000066"/>
                        </a:solidFill>
                        <a:effectLst/>
                        <a:latin typeface="微軟正黑體" pitchFamily="34" charset="-120"/>
                        <a:ea typeface="微軟正黑體" pitchFamily="34" charset="-120"/>
                      </a:endParaRPr>
                    </a:p>
                  </a:txBody>
                  <a:tcPr marL="91425" marR="91425" marT="45722" marB="45722" anchor="ct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smtClean="0">
                          <a:ln>
                            <a:noFill/>
                          </a:ln>
                          <a:solidFill>
                            <a:srgbClr val="000000"/>
                          </a:solidFill>
                          <a:effectLst/>
                          <a:latin typeface="微軟正黑體" pitchFamily="34" charset="-120"/>
                          <a:ea typeface="微軟正黑體" pitchFamily="34" charset="-120"/>
                        </a:rPr>
                        <a:t>85</a:t>
                      </a:r>
                      <a:r>
                        <a:rPr kumimoji="0" lang="zh-TW" altLang="en-US" sz="2800" b="0" i="0" u="none" strike="noStrike" cap="none" normalizeH="0" baseline="0" smtClean="0">
                          <a:ln>
                            <a:noFill/>
                          </a:ln>
                          <a:solidFill>
                            <a:srgbClr val="000000"/>
                          </a:solidFill>
                          <a:effectLst/>
                          <a:latin typeface="微軟正黑體" pitchFamily="34" charset="-120"/>
                          <a:ea typeface="微軟正黑體" pitchFamily="34" charset="-120"/>
                        </a:rPr>
                        <a:t>分鐘</a:t>
                      </a:r>
                      <a:endParaRPr kumimoji="0" lang="zh-TW" altLang="en-US" sz="2800" b="0" i="0" u="none" strike="noStrike" cap="none" normalizeH="0" baseline="0" smtClean="0">
                        <a:ln>
                          <a:noFill/>
                        </a:ln>
                        <a:solidFill>
                          <a:srgbClr val="000066"/>
                        </a:solidFill>
                        <a:effectLst/>
                        <a:latin typeface="微軟正黑體" pitchFamily="34" charset="-120"/>
                        <a:ea typeface="微軟正黑體" pitchFamily="34" charset="-120"/>
                      </a:endParaRPr>
                    </a:p>
                  </a:txBody>
                  <a:tcPr marL="91425" marR="91425" marT="45722" marB="45722" anchor="ct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微軟正黑體" pitchFamily="34" charset="-120"/>
                          <a:ea typeface="微軟正黑體" pitchFamily="34" charset="-120"/>
                        </a:rPr>
                        <a:t>60~75</a:t>
                      </a:r>
                      <a:r>
                        <a:rPr kumimoji="0" lang="zh-TW" altLang="en-US" sz="2400" b="0" i="0" u="none" strike="noStrike" cap="none" normalizeH="0" baseline="0" smtClean="0">
                          <a:ln>
                            <a:noFill/>
                          </a:ln>
                          <a:solidFill>
                            <a:srgbClr val="000000"/>
                          </a:solidFill>
                          <a:effectLst/>
                          <a:latin typeface="微軟正黑體" pitchFamily="34" charset="-120"/>
                          <a:ea typeface="微軟正黑體" pitchFamily="34" charset="-120"/>
                        </a:rPr>
                        <a:t>題</a:t>
                      </a:r>
                      <a:endParaRPr kumimoji="0" lang="en-US" altLang="zh-TW" sz="2400" b="0" i="0" u="none" strike="noStrike" cap="none" normalizeH="0" baseline="0" smtClean="0">
                        <a:ln>
                          <a:noFill/>
                        </a:ln>
                        <a:solidFill>
                          <a:srgbClr val="000000"/>
                        </a:solidFill>
                        <a:effectLst/>
                        <a:latin typeface="微軟正黑體" pitchFamily="34" charset="-120"/>
                        <a:ea typeface="微軟正黑體"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smtClean="0">
                          <a:ln>
                            <a:noFill/>
                          </a:ln>
                          <a:solidFill>
                            <a:srgbClr val="000000"/>
                          </a:solidFill>
                          <a:effectLst/>
                          <a:latin typeface="微軟正黑體" pitchFamily="34" charset="-120"/>
                          <a:ea typeface="微軟正黑體" pitchFamily="34" charset="-120"/>
                        </a:rPr>
                        <a:t>(</a:t>
                      </a:r>
                      <a:r>
                        <a:rPr kumimoji="0" lang="zh-TW" altLang="en-US" sz="2000" b="1" i="0" u="none" strike="noStrike" cap="none" normalizeH="0" baseline="0" smtClean="0">
                          <a:ln>
                            <a:noFill/>
                          </a:ln>
                          <a:solidFill>
                            <a:srgbClr val="E46C0A"/>
                          </a:solidFill>
                          <a:effectLst/>
                          <a:latin typeface="微軟正黑體" pitchFamily="34" charset="-120"/>
                          <a:ea typeface="微軟正黑體" pitchFamily="34" charset="-120"/>
                        </a:rPr>
                        <a:t>聽力</a:t>
                      </a:r>
                      <a:r>
                        <a:rPr kumimoji="0" lang="en-US" altLang="zh-TW" sz="2000" b="1" i="0" u="none" strike="noStrike" cap="none" normalizeH="0" baseline="0" smtClean="0">
                          <a:ln>
                            <a:noFill/>
                          </a:ln>
                          <a:solidFill>
                            <a:srgbClr val="E46C0A"/>
                          </a:solidFill>
                          <a:effectLst/>
                          <a:latin typeface="微軟正黑體" pitchFamily="34" charset="-120"/>
                          <a:ea typeface="微軟正黑體" pitchFamily="34" charset="-120"/>
                        </a:rPr>
                        <a:t>20~30</a:t>
                      </a:r>
                      <a:r>
                        <a:rPr kumimoji="0" lang="zh-TW" altLang="en-US" sz="2000" b="1" i="0" u="none" strike="noStrike" cap="none" normalizeH="0" baseline="0" smtClean="0">
                          <a:ln>
                            <a:noFill/>
                          </a:ln>
                          <a:solidFill>
                            <a:srgbClr val="E46C0A"/>
                          </a:solidFill>
                          <a:effectLst/>
                          <a:latin typeface="微軟正黑體" pitchFamily="34" charset="-120"/>
                          <a:ea typeface="微軟正黑體" pitchFamily="34" charset="-120"/>
                        </a:rPr>
                        <a:t>題</a:t>
                      </a:r>
                      <a:r>
                        <a:rPr kumimoji="0" lang="zh-TW" altLang="en-US" sz="2000" b="0" i="0" u="none" strike="noStrike" cap="none" normalizeH="0" baseline="0" smtClean="0">
                          <a:ln>
                            <a:noFill/>
                          </a:ln>
                          <a:solidFill>
                            <a:srgbClr val="000000"/>
                          </a:solidFill>
                          <a:effectLst/>
                          <a:latin typeface="微軟正黑體" pitchFamily="34" charset="-120"/>
                          <a:ea typeface="微軟正黑體" pitchFamily="34" charset="-120"/>
                        </a:rPr>
                        <a:t>；閱讀</a:t>
                      </a:r>
                      <a:r>
                        <a:rPr kumimoji="0" lang="en-US" altLang="zh-TW" sz="2000" b="0" i="0" u="none" strike="noStrike" cap="none" normalizeH="0" baseline="0" smtClean="0">
                          <a:ln>
                            <a:noFill/>
                          </a:ln>
                          <a:solidFill>
                            <a:srgbClr val="000000"/>
                          </a:solidFill>
                          <a:effectLst/>
                          <a:latin typeface="微軟正黑體" pitchFamily="34" charset="-120"/>
                          <a:ea typeface="微軟正黑體" pitchFamily="34" charset="-120"/>
                        </a:rPr>
                        <a:t>40~45</a:t>
                      </a:r>
                      <a:r>
                        <a:rPr kumimoji="0" lang="zh-TW" altLang="en-US" sz="2000" b="0" i="0" u="none" strike="noStrike" cap="none" normalizeH="0" baseline="0" smtClean="0">
                          <a:ln>
                            <a:noFill/>
                          </a:ln>
                          <a:solidFill>
                            <a:srgbClr val="000000"/>
                          </a:solidFill>
                          <a:effectLst/>
                          <a:latin typeface="微軟正黑體" pitchFamily="34" charset="-120"/>
                          <a:ea typeface="微軟正黑體" pitchFamily="34" charset="-120"/>
                        </a:rPr>
                        <a:t>題</a:t>
                      </a:r>
                      <a:r>
                        <a:rPr kumimoji="0" lang="en-US" altLang="zh-TW" sz="2000" b="0" i="0" u="none" strike="noStrike" cap="none" normalizeH="0" baseline="0" smtClean="0">
                          <a:ln>
                            <a:noFill/>
                          </a:ln>
                          <a:solidFill>
                            <a:srgbClr val="000000"/>
                          </a:solidFill>
                          <a:effectLst/>
                          <a:latin typeface="微軟正黑體" pitchFamily="34" charset="-120"/>
                          <a:ea typeface="微軟正黑體" pitchFamily="34" charset="-120"/>
                        </a:rPr>
                        <a:t>)</a:t>
                      </a:r>
                      <a:endParaRPr kumimoji="0" lang="zh-TW" altLang="en-US" sz="2000" b="1" i="0" u="none" strike="noStrike" cap="none" normalizeH="0" baseline="0" smtClean="0">
                        <a:ln>
                          <a:noFill/>
                        </a:ln>
                        <a:solidFill>
                          <a:srgbClr val="000066"/>
                        </a:solidFill>
                        <a:effectLst/>
                        <a:latin typeface="微軟正黑體" pitchFamily="34" charset="-120"/>
                        <a:ea typeface="微軟正黑體" pitchFamily="34" charset="-120"/>
                      </a:endParaRPr>
                    </a:p>
                  </a:txBody>
                  <a:tcPr marL="91425" marR="91425" marT="45722" marB="45722" anchor="ctr" horzOverflow="overflow">
                    <a:lnL>
                      <a:noFill/>
                    </a:lnL>
                    <a:lnR>
                      <a:noFill/>
                    </a:lnR>
                    <a:lnT>
                      <a:noFill/>
                    </a:lnT>
                    <a:lnB>
                      <a:noFill/>
                    </a:lnB>
                    <a:lnTlToBr>
                      <a:noFill/>
                    </a:lnTlToBr>
                    <a:lnBlToTr>
                      <a:noFill/>
                    </a:lnBlToTr>
                    <a:solidFill>
                      <a:schemeClr val="bg1"/>
                    </a:solidFill>
                  </a:tcPr>
                </a:tc>
              </a:tr>
              <a:tr h="9445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smtClean="0">
                          <a:ln>
                            <a:noFill/>
                          </a:ln>
                          <a:solidFill>
                            <a:srgbClr val="000000"/>
                          </a:solidFill>
                          <a:effectLst/>
                          <a:latin typeface="微軟正黑體" pitchFamily="34" charset="-120"/>
                          <a:ea typeface="微軟正黑體" pitchFamily="34" charset="-120"/>
                        </a:rPr>
                        <a:t>數學</a:t>
                      </a:r>
                      <a:endParaRPr kumimoji="0" lang="zh-TW" altLang="en-US" sz="2800" b="1" i="0" u="none" strike="noStrike" cap="none" normalizeH="0" baseline="0" smtClean="0">
                        <a:ln>
                          <a:noFill/>
                        </a:ln>
                        <a:solidFill>
                          <a:srgbClr val="A50021"/>
                        </a:solidFill>
                        <a:effectLst/>
                        <a:latin typeface="微軟正黑體" pitchFamily="34" charset="-120"/>
                        <a:ea typeface="微軟正黑體" pitchFamily="34" charset="-120"/>
                      </a:endParaRPr>
                    </a:p>
                  </a:txBody>
                  <a:tcPr marL="91425" marR="91425" marT="45722" marB="45722" anchor="ctr" horzOverflow="overflow">
                    <a:lnL>
                      <a:noFill/>
                    </a:lnL>
                    <a:lnR>
                      <a:noFill/>
                    </a:lnR>
                    <a:lnT>
                      <a:noFill/>
                    </a:lnT>
                    <a:lnB>
                      <a:noFill/>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smtClean="0">
                          <a:ln>
                            <a:noFill/>
                          </a:ln>
                          <a:solidFill>
                            <a:srgbClr val="000000"/>
                          </a:solidFill>
                          <a:effectLst/>
                          <a:latin typeface="微軟正黑體" pitchFamily="34" charset="-120"/>
                          <a:ea typeface="微軟正黑體" pitchFamily="34" charset="-120"/>
                        </a:rPr>
                        <a:t>80</a:t>
                      </a:r>
                      <a:r>
                        <a:rPr kumimoji="0" lang="zh-TW" altLang="en-US" sz="2800" b="0" i="0" u="none" strike="noStrike" cap="none" normalizeH="0" baseline="0" smtClean="0">
                          <a:ln>
                            <a:noFill/>
                          </a:ln>
                          <a:solidFill>
                            <a:srgbClr val="000000"/>
                          </a:solidFill>
                          <a:effectLst/>
                          <a:latin typeface="微軟正黑體" pitchFamily="34" charset="-120"/>
                          <a:ea typeface="微軟正黑體" pitchFamily="34" charset="-120"/>
                        </a:rPr>
                        <a:t>分鐘</a:t>
                      </a:r>
                      <a:endParaRPr kumimoji="0" lang="zh-TW" altLang="en-US" sz="2800" b="0" i="0" u="none" strike="noStrike" cap="none" normalizeH="0" baseline="0" smtClean="0">
                        <a:ln>
                          <a:noFill/>
                        </a:ln>
                        <a:solidFill>
                          <a:srgbClr val="A50021"/>
                        </a:solidFill>
                        <a:effectLst/>
                        <a:latin typeface="微軟正黑體" pitchFamily="34" charset="-120"/>
                        <a:ea typeface="微軟正黑體" pitchFamily="34" charset="-120"/>
                      </a:endParaRPr>
                    </a:p>
                  </a:txBody>
                  <a:tcPr marL="91425" marR="91425" marT="45722" marB="45722" anchor="ctr" horzOverflow="overflow">
                    <a:lnL>
                      <a:noFill/>
                    </a:lnL>
                    <a:lnR>
                      <a:noFill/>
                    </a:lnR>
                    <a:lnT>
                      <a:noFill/>
                    </a:lnT>
                    <a:lnB>
                      <a:noFill/>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微軟正黑體" pitchFamily="34" charset="-120"/>
                          <a:ea typeface="微軟正黑體" pitchFamily="34" charset="-120"/>
                        </a:rPr>
                        <a:t>27~33</a:t>
                      </a:r>
                      <a:r>
                        <a:rPr kumimoji="0" lang="zh-TW" altLang="en-US" sz="2400" b="0" i="0" u="none" strike="noStrike" cap="none" normalizeH="0" baseline="0" smtClean="0">
                          <a:ln>
                            <a:noFill/>
                          </a:ln>
                          <a:solidFill>
                            <a:srgbClr val="000000"/>
                          </a:solidFill>
                          <a:effectLst/>
                          <a:latin typeface="微軟正黑體" pitchFamily="34" charset="-120"/>
                          <a:ea typeface="微軟正黑體" pitchFamily="34" charset="-120"/>
                        </a:rPr>
                        <a:t>題</a:t>
                      </a:r>
                      <a:endParaRPr kumimoji="0" lang="en-US" altLang="zh-TW" sz="2400" b="0" i="0" u="none" strike="noStrike" cap="none" normalizeH="0" baseline="0" smtClean="0">
                        <a:ln>
                          <a:noFill/>
                        </a:ln>
                        <a:solidFill>
                          <a:srgbClr val="000000"/>
                        </a:solidFill>
                        <a:effectLst/>
                        <a:latin typeface="微軟正黑體" pitchFamily="34" charset="-120"/>
                        <a:ea typeface="微軟正黑體"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smtClean="0">
                          <a:ln>
                            <a:noFill/>
                          </a:ln>
                          <a:solidFill>
                            <a:srgbClr val="000000"/>
                          </a:solidFill>
                          <a:effectLst/>
                          <a:latin typeface="微軟正黑體" pitchFamily="34" charset="-120"/>
                          <a:ea typeface="微軟正黑體" pitchFamily="34" charset="-120"/>
                        </a:rPr>
                        <a:t>(</a:t>
                      </a:r>
                      <a:r>
                        <a:rPr kumimoji="0" lang="zh-TW" altLang="en-US" sz="2000" b="0" i="0" u="none" strike="noStrike" cap="none" normalizeH="0" baseline="0" smtClean="0">
                          <a:ln>
                            <a:noFill/>
                          </a:ln>
                          <a:solidFill>
                            <a:srgbClr val="000000"/>
                          </a:solidFill>
                          <a:effectLst/>
                          <a:latin typeface="微軟正黑體" pitchFamily="34" charset="-120"/>
                          <a:ea typeface="微軟正黑體" pitchFamily="34" charset="-120"/>
                        </a:rPr>
                        <a:t>選擇題</a:t>
                      </a:r>
                      <a:r>
                        <a:rPr kumimoji="0" lang="en-US" altLang="zh-TW" sz="2000" b="0" i="0" u="none" strike="noStrike" cap="none" normalizeH="0" baseline="0" smtClean="0">
                          <a:ln>
                            <a:noFill/>
                          </a:ln>
                          <a:solidFill>
                            <a:srgbClr val="000000"/>
                          </a:solidFill>
                          <a:effectLst/>
                          <a:latin typeface="微軟正黑體" pitchFamily="34" charset="-120"/>
                          <a:ea typeface="微軟正黑體" pitchFamily="34" charset="-120"/>
                        </a:rPr>
                        <a:t>25~30</a:t>
                      </a:r>
                      <a:r>
                        <a:rPr kumimoji="0" lang="zh-TW" altLang="en-US" sz="2000" b="0" i="0" u="none" strike="noStrike" cap="none" normalizeH="0" baseline="0" smtClean="0">
                          <a:ln>
                            <a:noFill/>
                          </a:ln>
                          <a:solidFill>
                            <a:srgbClr val="000000"/>
                          </a:solidFill>
                          <a:effectLst/>
                          <a:latin typeface="微軟正黑體" pitchFamily="34" charset="-120"/>
                          <a:ea typeface="微軟正黑體" pitchFamily="34" charset="-120"/>
                        </a:rPr>
                        <a:t>題；</a:t>
                      </a:r>
                      <a:r>
                        <a:rPr kumimoji="0" lang="zh-TW" altLang="en-US" sz="2000" b="1" i="0" u="none" strike="noStrike" cap="none" normalizeH="0" baseline="0" smtClean="0">
                          <a:ln>
                            <a:noFill/>
                          </a:ln>
                          <a:solidFill>
                            <a:srgbClr val="E46C0A"/>
                          </a:solidFill>
                          <a:effectLst/>
                          <a:latin typeface="微軟正黑體" pitchFamily="34" charset="-120"/>
                          <a:ea typeface="微軟正黑體" pitchFamily="34" charset="-120"/>
                        </a:rPr>
                        <a:t>非選擇題</a:t>
                      </a:r>
                      <a:r>
                        <a:rPr kumimoji="0" lang="en-US" altLang="zh-TW" sz="2000" b="1" i="0" u="none" strike="noStrike" cap="none" normalizeH="0" baseline="0" smtClean="0">
                          <a:ln>
                            <a:noFill/>
                          </a:ln>
                          <a:solidFill>
                            <a:srgbClr val="E46C0A"/>
                          </a:solidFill>
                          <a:effectLst/>
                          <a:latin typeface="微軟正黑體" pitchFamily="34" charset="-120"/>
                          <a:ea typeface="微軟正黑體" pitchFamily="34" charset="-120"/>
                        </a:rPr>
                        <a:t>2~3</a:t>
                      </a:r>
                      <a:r>
                        <a:rPr kumimoji="0" lang="zh-TW" altLang="en-US" sz="2000" b="1" i="0" u="none" strike="noStrike" cap="none" normalizeH="0" baseline="0" smtClean="0">
                          <a:ln>
                            <a:noFill/>
                          </a:ln>
                          <a:solidFill>
                            <a:srgbClr val="E46C0A"/>
                          </a:solidFill>
                          <a:effectLst/>
                          <a:latin typeface="微軟正黑體" pitchFamily="34" charset="-120"/>
                          <a:ea typeface="微軟正黑體" pitchFamily="34" charset="-120"/>
                        </a:rPr>
                        <a:t>題</a:t>
                      </a:r>
                      <a:r>
                        <a:rPr kumimoji="0" lang="en-US" altLang="zh-TW" sz="2000" b="0" i="0" u="none" strike="noStrike" cap="none" normalizeH="0" baseline="0" smtClean="0">
                          <a:ln>
                            <a:noFill/>
                          </a:ln>
                          <a:solidFill>
                            <a:srgbClr val="000000"/>
                          </a:solidFill>
                          <a:effectLst/>
                          <a:latin typeface="微軟正黑體" pitchFamily="34" charset="-120"/>
                          <a:ea typeface="微軟正黑體" pitchFamily="34" charset="-120"/>
                        </a:rPr>
                        <a:t>)</a:t>
                      </a:r>
                      <a:endParaRPr kumimoji="0" lang="zh-TW" altLang="en-US" sz="2000" b="1" i="0" u="none" strike="noStrike" cap="none" normalizeH="0" baseline="0" smtClean="0">
                        <a:ln>
                          <a:noFill/>
                        </a:ln>
                        <a:solidFill>
                          <a:srgbClr val="A50021"/>
                        </a:solidFill>
                        <a:effectLst/>
                        <a:latin typeface="微軟正黑體" pitchFamily="34" charset="-120"/>
                        <a:ea typeface="微軟正黑體" pitchFamily="34" charset="-120"/>
                      </a:endParaRPr>
                    </a:p>
                  </a:txBody>
                  <a:tcPr marL="91425" marR="91425" marT="45722" marB="45722" anchor="ctr" horzOverflow="overflow">
                    <a:lnL>
                      <a:noFill/>
                    </a:lnL>
                    <a:lnR>
                      <a:noFill/>
                    </a:lnR>
                    <a:lnT>
                      <a:noFill/>
                    </a:lnT>
                    <a:lnB>
                      <a:noFill/>
                    </a:lnB>
                    <a:lnTlToBr>
                      <a:noFill/>
                    </a:lnTlToBr>
                    <a:lnBlToTr>
                      <a:noFill/>
                    </a:lnBlToTr>
                    <a:solidFill>
                      <a:srgbClr val="E7E7E7"/>
                    </a:solidFill>
                  </a:tcPr>
                </a:tc>
              </a:tr>
              <a:tr h="5175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smtClean="0">
                          <a:ln>
                            <a:noFill/>
                          </a:ln>
                          <a:solidFill>
                            <a:srgbClr val="000000"/>
                          </a:solidFill>
                          <a:effectLst/>
                          <a:latin typeface="微軟正黑體" pitchFamily="34" charset="-120"/>
                          <a:ea typeface="微軟正黑體" pitchFamily="34" charset="-120"/>
                        </a:rPr>
                        <a:t>社會</a:t>
                      </a:r>
                      <a:endParaRPr kumimoji="0" lang="zh-TW" altLang="en-US" sz="2800" b="1" i="0" u="none" strike="noStrike" cap="none" normalizeH="0" baseline="0" smtClean="0">
                        <a:ln>
                          <a:noFill/>
                        </a:ln>
                        <a:solidFill>
                          <a:srgbClr val="000066"/>
                        </a:solidFill>
                        <a:effectLst/>
                        <a:latin typeface="微軟正黑體" pitchFamily="34" charset="-120"/>
                        <a:ea typeface="微軟正黑體" pitchFamily="34" charset="-120"/>
                      </a:endParaRPr>
                    </a:p>
                  </a:txBody>
                  <a:tcPr marL="91425" marR="91425" marT="45722" marB="45722" anchor="ct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smtClean="0">
                          <a:ln>
                            <a:noFill/>
                          </a:ln>
                          <a:solidFill>
                            <a:srgbClr val="000000"/>
                          </a:solidFill>
                          <a:effectLst/>
                          <a:latin typeface="微軟正黑體" pitchFamily="34" charset="-120"/>
                          <a:ea typeface="微軟正黑體" pitchFamily="34" charset="-120"/>
                        </a:rPr>
                        <a:t>70</a:t>
                      </a:r>
                      <a:r>
                        <a:rPr kumimoji="0" lang="zh-TW" altLang="en-US" sz="2800" b="0" i="0" u="none" strike="noStrike" cap="none" normalizeH="0" baseline="0" smtClean="0">
                          <a:ln>
                            <a:noFill/>
                          </a:ln>
                          <a:solidFill>
                            <a:srgbClr val="000000"/>
                          </a:solidFill>
                          <a:effectLst/>
                          <a:latin typeface="微軟正黑體" pitchFamily="34" charset="-120"/>
                          <a:ea typeface="微軟正黑體" pitchFamily="34" charset="-120"/>
                        </a:rPr>
                        <a:t>分鐘</a:t>
                      </a:r>
                      <a:endParaRPr kumimoji="0" lang="zh-TW" altLang="en-US" sz="2800" b="0" i="0" u="none" strike="noStrike" cap="none" normalizeH="0" baseline="0" smtClean="0">
                        <a:ln>
                          <a:noFill/>
                        </a:ln>
                        <a:solidFill>
                          <a:srgbClr val="000066"/>
                        </a:solidFill>
                        <a:effectLst/>
                        <a:latin typeface="微軟正黑體" pitchFamily="34" charset="-120"/>
                        <a:ea typeface="微軟正黑體" pitchFamily="34" charset="-120"/>
                      </a:endParaRPr>
                    </a:p>
                  </a:txBody>
                  <a:tcPr marL="91425" marR="91425" marT="45722" marB="45722" anchor="ct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smtClean="0">
                          <a:ln>
                            <a:noFill/>
                          </a:ln>
                          <a:solidFill>
                            <a:srgbClr val="000000"/>
                          </a:solidFill>
                          <a:effectLst/>
                          <a:latin typeface="微軟正黑體" pitchFamily="34" charset="-120"/>
                          <a:ea typeface="微軟正黑體" pitchFamily="34" charset="-120"/>
                        </a:rPr>
                        <a:t>60~70</a:t>
                      </a:r>
                      <a:r>
                        <a:rPr kumimoji="0" lang="zh-TW" altLang="en-US" sz="2800" b="0" i="0" u="none" strike="noStrike" cap="none" normalizeH="0" baseline="0" smtClean="0">
                          <a:ln>
                            <a:noFill/>
                          </a:ln>
                          <a:solidFill>
                            <a:srgbClr val="000000"/>
                          </a:solidFill>
                          <a:effectLst/>
                          <a:latin typeface="微軟正黑體" pitchFamily="34" charset="-120"/>
                          <a:ea typeface="微軟正黑體" pitchFamily="34" charset="-120"/>
                        </a:rPr>
                        <a:t>題</a:t>
                      </a:r>
                      <a:endParaRPr kumimoji="0" lang="zh-TW" altLang="en-US" sz="2800" b="1" i="0" u="none" strike="noStrike" cap="none" normalizeH="0" baseline="0" smtClean="0">
                        <a:ln>
                          <a:noFill/>
                        </a:ln>
                        <a:solidFill>
                          <a:srgbClr val="000066"/>
                        </a:solidFill>
                        <a:effectLst/>
                        <a:latin typeface="微軟正黑體" pitchFamily="34" charset="-120"/>
                        <a:ea typeface="微軟正黑體" pitchFamily="34" charset="-120"/>
                      </a:endParaRPr>
                    </a:p>
                  </a:txBody>
                  <a:tcPr marL="91425" marR="91425" marT="45722" marB="45722" anchor="ctr" horzOverflow="overflow">
                    <a:lnL>
                      <a:noFill/>
                    </a:lnL>
                    <a:lnR>
                      <a:noFill/>
                    </a:lnR>
                    <a:lnT>
                      <a:noFill/>
                    </a:lnT>
                    <a:lnB>
                      <a:noFill/>
                    </a:lnB>
                    <a:lnTlToBr>
                      <a:noFill/>
                    </a:lnTlToBr>
                    <a:lnBlToTr>
                      <a:noFill/>
                    </a:lnBlToTr>
                    <a:solidFill>
                      <a:schemeClr val="bg1"/>
                    </a:solidFill>
                  </a:tcPr>
                </a:tc>
              </a:tr>
              <a:tr h="5175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smtClean="0">
                          <a:ln>
                            <a:noFill/>
                          </a:ln>
                          <a:solidFill>
                            <a:srgbClr val="000000"/>
                          </a:solidFill>
                          <a:effectLst/>
                          <a:latin typeface="微軟正黑體" pitchFamily="34" charset="-120"/>
                          <a:ea typeface="微軟正黑體" pitchFamily="34" charset="-120"/>
                        </a:rPr>
                        <a:t>自然</a:t>
                      </a:r>
                      <a:endParaRPr kumimoji="0" lang="zh-TW" altLang="en-US" sz="2800" b="1" i="0" u="none" strike="noStrike" cap="none" normalizeH="0" baseline="0" smtClean="0">
                        <a:ln>
                          <a:noFill/>
                        </a:ln>
                        <a:solidFill>
                          <a:srgbClr val="A50021"/>
                        </a:solidFill>
                        <a:effectLst/>
                        <a:latin typeface="微軟正黑體" pitchFamily="34" charset="-120"/>
                        <a:ea typeface="微軟正黑體" pitchFamily="34" charset="-120"/>
                      </a:endParaRPr>
                    </a:p>
                  </a:txBody>
                  <a:tcPr marL="91425" marR="91425" marT="45722" marB="45722" anchor="ctr" horzOverflow="overflow">
                    <a:lnL>
                      <a:noFill/>
                    </a:lnL>
                    <a:lnR>
                      <a:noFill/>
                    </a:lnR>
                    <a:lnT>
                      <a:noFill/>
                    </a:lnT>
                    <a:lnB>
                      <a:noFill/>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smtClean="0">
                          <a:ln>
                            <a:noFill/>
                          </a:ln>
                          <a:solidFill>
                            <a:srgbClr val="000000"/>
                          </a:solidFill>
                          <a:effectLst/>
                          <a:latin typeface="微軟正黑體" pitchFamily="34" charset="-120"/>
                          <a:ea typeface="微軟正黑體" pitchFamily="34" charset="-120"/>
                        </a:rPr>
                        <a:t>70</a:t>
                      </a:r>
                      <a:r>
                        <a:rPr kumimoji="0" lang="zh-TW" altLang="en-US" sz="2800" b="0" i="0" u="none" strike="noStrike" cap="none" normalizeH="0" baseline="0" smtClean="0">
                          <a:ln>
                            <a:noFill/>
                          </a:ln>
                          <a:solidFill>
                            <a:srgbClr val="000000"/>
                          </a:solidFill>
                          <a:effectLst/>
                          <a:latin typeface="微軟正黑體" pitchFamily="34" charset="-120"/>
                          <a:ea typeface="微軟正黑體" pitchFamily="34" charset="-120"/>
                        </a:rPr>
                        <a:t>分鐘</a:t>
                      </a:r>
                      <a:endParaRPr kumimoji="0" lang="zh-TW" altLang="en-US" sz="2800" b="0" i="0" u="none" strike="noStrike" cap="none" normalizeH="0" baseline="0" smtClean="0">
                        <a:ln>
                          <a:noFill/>
                        </a:ln>
                        <a:solidFill>
                          <a:srgbClr val="A50021"/>
                        </a:solidFill>
                        <a:effectLst/>
                        <a:latin typeface="微軟正黑體" pitchFamily="34" charset="-120"/>
                        <a:ea typeface="微軟正黑體" pitchFamily="34" charset="-120"/>
                      </a:endParaRPr>
                    </a:p>
                  </a:txBody>
                  <a:tcPr marL="91425" marR="91425" marT="45722" marB="45722" anchor="ctr" horzOverflow="overflow">
                    <a:lnL>
                      <a:noFill/>
                    </a:lnL>
                    <a:lnR>
                      <a:noFill/>
                    </a:lnR>
                    <a:lnT>
                      <a:noFill/>
                    </a:lnT>
                    <a:lnB>
                      <a:noFill/>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smtClean="0">
                          <a:ln>
                            <a:noFill/>
                          </a:ln>
                          <a:solidFill>
                            <a:srgbClr val="000000"/>
                          </a:solidFill>
                          <a:effectLst/>
                          <a:latin typeface="微軟正黑體" pitchFamily="34" charset="-120"/>
                          <a:ea typeface="微軟正黑體" pitchFamily="34" charset="-120"/>
                        </a:rPr>
                        <a:t>50~60</a:t>
                      </a:r>
                      <a:r>
                        <a:rPr kumimoji="0" lang="zh-TW" altLang="en-US" sz="2800" b="0" i="0" u="none" strike="noStrike" cap="none" normalizeH="0" baseline="0" smtClean="0">
                          <a:ln>
                            <a:noFill/>
                          </a:ln>
                          <a:solidFill>
                            <a:srgbClr val="000000"/>
                          </a:solidFill>
                          <a:effectLst/>
                          <a:latin typeface="微軟正黑體" pitchFamily="34" charset="-120"/>
                          <a:ea typeface="微軟正黑體" pitchFamily="34" charset="-120"/>
                        </a:rPr>
                        <a:t>題</a:t>
                      </a:r>
                      <a:endParaRPr kumimoji="0" lang="zh-TW" altLang="en-US" sz="2800" b="1" i="0" u="none" strike="noStrike" cap="none" normalizeH="0" baseline="0" smtClean="0">
                        <a:ln>
                          <a:noFill/>
                        </a:ln>
                        <a:solidFill>
                          <a:srgbClr val="A50021"/>
                        </a:solidFill>
                        <a:effectLst/>
                        <a:latin typeface="微軟正黑體" pitchFamily="34" charset="-120"/>
                        <a:ea typeface="微軟正黑體" pitchFamily="34" charset="-120"/>
                      </a:endParaRPr>
                    </a:p>
                  </a:txBody>
                  <a:tcPr marL="91425" marR="91425" marT="45722" marB="45722" anchor="ctr" horzOverflow="overflow">
                    <a:lnL>
                      <a:noFill/>
                    </a:lnL>
                    <a:lnR>
                      <a:noFill/>
                    </a:lnR>
                    <a:lnT>
                      <a:noFill/>
                    </a:lnT>
                    <a:lnB>
                      <a:noFill/>
                    </a:lnB>
                    <a:lnTlToBr>
                      <a:noFill/>
                    </a:lnTlToBr>
                    <a:lnBlToTr>
                      <a:noFill/>
                    </a:lnBlToTr>
                    <a:solidFill>
                      <a:srgbClr val="E7E7E7"/>
                    </a:solidFill>
                  </a:tcPr>
                </a:tc>
              </a:tr>
              <a:tr h="603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smtClean="0">
                          <a:ln>
                            <a:noFill/>
                          </a:ln>
                          <a:solidFill>
                            <a:srgbClr val="000000"/>
                          </a:solidFill>
                          <a:effectLst/>
                          <a:latin typeface="微軟正黑體" pitchFamily="34" charset="-120"/>
                          <a:ea typeface="微軟正黑體" pitchFamily="34" charset="-120"/>
                        </a:rPr>
                        <a:t>寫作測驗</a:t>
                      </a:r>
                      <a:endParaRPr kumimoji="0" lang="zh-TW" altLang="en-US" sz="2800" b="1" i="0" u="none" strike="noStrike" cap="none" normalizeH="0" baseline="0" smtClean="0">
                        <a:ln>
                          <a:noFill/>
                        </a:ln>
                        <a:solidFill>
                          <a:srgbClr val="000066"/>
                        </a:solidFill>
                        <a:effectLst/>
                        <a:latin typeface="微軟正黑體" pitchFamily="34" charset="-120"/>
                        <a:ea typeface="微軟正黑體" pitchFamily="34" charset="-120"/>
                      </a:endParaRPr>
                    </a:p>
                  </a:txBody>
                  <a:tcPr marL="91425" marR="91425" marT="45722" marB="45722"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smtClean="0">
                          <a:ln>
                            <a:noFill/>
                          </a:ln>
                          <a:solidFill>
                            <a:srgbClr val="000000"/>
                          </a:solidFill>
                          <a:effectLst/>
                          <a:latin typeface="微軟正黑體" pitchFamily="34" charset="-120"/>
                          <a:ea typeface="微軟正黑體" pitchFamily="34" charset="-120"/>
                        </a:rPr>
                        <a:t>50</a:t>
                      </a:r>
                      <a:r>
                        <a:rPr kumimoji="0" lang="zh-TW" altLang="en-US" sz="2800" b="0" i="0" u="none" strike="noStrike" cap="none" normalizeH="0" baseline="0" smtClean="0">
                          <a:ln>
                            <a:noFill/>
                          </a:ln>
                          <a:solidFill>
                            <a:srgbClr val="000000"/>
                          </a:solidFill>
                          <a:effectLst/>
                          <a:latin typeface="微軟正黑體" pitchFamily="34" charset="-120"/>
                          <a:ea typeface="微軟正黑體" pitchFamily="34" charset="-120"/>
                        </a:rPr>
                        <a:t>分鐘</a:t>
                      </a:r>
                      <a:endParaRPr kumimoji="0" lang="zh-TW" altLang="en-US" sz="2800" b="0" i="0" u="none" strike="noStrike" cap="none" normalizeH="0" baseline="0" smtClean="0">
                        <a:ln>
                          <a:noFill/>
                        </a:ln>
                        <a:solidFill>
                          <a:srgbClr val="000066"/>
                        </a:solidFill>
                        <a:effectLst/>
                        <a:latin typeface="微軟正黑體" pitchFamily="34" charset="-120"/>
                        <a:ea typeface="微軟正黑體" pitchFamily="34" charset="-120"/>
                      </a:endParaRPr>
                    </a:p>
                  </a:txBody>
                  <a:tcPr marL="91425" marR="91425" marT="45722" marB="45722"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smtClean="0">
                          <a:ln>
                            <a:noFill/>
                          </a:ln>
                          <a:solidFill>
                            <a:srgbClr val="000000"/>
                          </a:solidFill>
                          <a:effectLst/>
                          <a:latin typeface="微軟正黑體" pitchFamily="34" charset="-120"/>
                          <a:ea typeface="微軟正黑體" pitchFamily="34" charset="-120"/>
                        </a:rPr>
                        <a:t>1</a:t>
                      </a:r>
                      <a:r>
                        <a:rPr kumimoji="0" lang="zh-TW" altLang="en-US" sz="2800" b="0" i="0" u="none" strike="noStrike" cap="none" normalizeH="0" baseline="0" smtClean="0">
                          <a:ln>
                            <a:noFill/>
                          </a:ln>
                          <a:solidFill>
                            <a:srgbClr val="000000"/>
                          </a:solidFill>
                          <a:effectLst/>
                          <a:latin typeface="微軟正黑體" pitchFamily="34" charset="-120"/>
                          <a:ea typeface="微軟正黑體" pitchFamily="34" charset="-120"/>
                        </a:rPr>
                        <a:t>題</a:t>
                      </a:r>
                      <a:endParaRPr kumimoji="0" lang="zh-TW" altLang="en-US" sz="2800" b="1" i="0" u="none" strike="noStrike" cap="none" normalizeH="0" baseline="0" smtClean="0">
                        <a:ln>
                          <a:noFill/>
                        </a:ln>
                        <a:solidFill>
                          <a:srgbClr val="000066"/>
                        </a:solidFill>
                        <a:effectLst/>
                        <a:latin typeface="微軟正黑體" pitchFamily="34" charset="-120"/>
                        <a:ea typeface="微軟正黑體" pitchFamily="34" charset="-120"/>
                      </a:endParaRPr>
                    </a:p>
                  </a:txBody>
                  <a:tcPr marL="91425" marR="91425" marT="45722" marB="45722"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4" name="投影片編號版面配置區 3"/>
          <p:cNvSpPr>
            <a:spLocks noGrp="1"/>
          </p:cNvSpPr>
          <p:nvPr>
            <p:ph type="sldNum" sz="quarter" idx="12"/>
          </p:nvPr>
        </p:nvSpPr>
        <p:spPr/>
        <p:txBody>
          <a:bodyPr/>
          <a:lstStyle/>
          <a:p>
            <a:pPr>
              <a:defRPr/>
            </a:pPr>
            <a:fld id="{E82A83E9-09C5-4022-82A4-5890C8B0DE22}" type="slidenum">
              <a:rPr lang="zh-TW" altLang="en-US" smtClean="0"/>
              <a:pPr>
                <a:defRPr/>
              </a:pPr>
              <a:t>33</a:t>
            </a:fld>
            <a:endParaRPr lang="zh-TW" altLang="en-US" dirty="0"/>
          </a:p>
        </p:txBody>
      </p:sp>
      <p:sp>
        <p:nvSpPr>
          <p:cNvPr id="6" name="頁尾版面配置區 5"/>
          <p:cNvSpPr>
            <a:spLocks noGrp="1"/>
          </p:cNvSpPr>
          <p:nvPr>
            <p:ph type="ftr" sz="quarter" idx="11"/>
          </p:nvPr>
        </p:nvSpPr>
        <p:spPr/>
        <p:txBody>
          <a:bodyPr/>
          <a:lstStyle/>
          <a:p>
            <a:pPr>
              <a:defRPr/>
            </a:pPr>
            <a:endParaRPr lang="zh-TW" alt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p:cNvSpPr>
          <p:nvPr>
            <p:ph type="title" idx="4294967295"/>
          </p:nvPr>
        </p:nvSpPr>
        <p:spPr>
          <a:xfrm>
            <a:off x="468313" y="549275"/>
            <a:ext cx="8229600" cy="920750"/>
          </a:xfrm>
        </p:spPr>
        <p:txBody>
          <a:bodyPr/>
          <a:lstStyle/>
          <a:p>
            <a:r>
              <a:rPr lang="zh-TW" altLang="en-US" b="1" dirty="0" smtClean="0">
                <a:latin typeface="微軟正黑體" pitchFamily="34" charset="-120"/>
                <a:ea typeface="微軟正黑體" pitchFamily="34" charset="-120"/>
              </a:rPr>
              <a:t>英語聽力與數學非選擇記分比例</a:t>
            </a:r>
          </a:p>
        </p:txBody>
      </p:sp>
      <p:sp>
        <p:nvSpPr>
          <p:cNvPr id="151554" name="Rectangle 3"/>
          <p:cNvSpPr>
            <a:spLocks noGrp="1"/>
          </p:cNvSpPr>
          <p:nvPr>
            <p:ph type="body" idx="4294967295"/>
          </p:nvPr>
        </p:nvSpPr>
        <p:spPr>
          <a:xfrm>
            <a:off x="457200" y="1600200"/>
            <a:ext cx="8229600" cy="4925144"/>
          </a:xfrm>
        </p:spPr>
        <p:txBody>
          <a:bodyPr/>
          <a:lstStyle/>
          <a:p>
            <a:pPr>
              <a:buFont typeface="Arial" charset="0"/>
              <a:buNone/>
            </a:pPr>
            <a:endParaRPr lang="en-US" altLang="zh-TW" sz="4000" dirty="0" smtClean="0">
              <a:latin typeface="標楷體" pitchFamily="65" charset="-120"/>
              <a:ea typeface="標楷體" pitchFamily="65" charset="-120"/>
            </a:endParaRPr>
          </a:p>
          <a:p>
            <a:pPr>
              <a:buFont typeface="Arial" charset="0"/>
              <a:buNone/>
            </a:pPr>
            <a:endParaRPr lang="en-US" altLang="zh-TW" sz="4000" dirty="0">
              <a:latin typeface="標楷體" pitchFamily="65" charset="-120"/>
              <a:ea typeface="標楷體" pitchFamily="65" charset="-120"/>
            </a:endParaRPr>
          </a:p>
          <a:p>
            <a:pPr>
              <a:buFont typeface="Arial" charset="0"/>
              <a:buNone/>
            </a:pPr>
            <a:endParaRPr lang="en-US" altLang="zh-TW" dirty="0" smtClean="0">
              <a:latin typeface="標楷體" pitchFamily="65" charset="-120"/>
              <a:ea typeface="標楷體" pitchFamily="65" charset="-120"/>
            </a:endParaRPr>
          </a:p>
          <a:p>
            <a:pPr>
              <a:buFont typeface="Arial" charset="0"/>
              <a:buNone/>
            </a:pPr>
            <a:endParaRPr lang="zh-TW" altLang="en-US" dirty="0" smtClean="0">
              <a:latin typeface="標楷體" pitchFamily="65" charset="-120"/>
              <a:ea typeface="標楷體" pitchFamily="65" charset="-120"/>
            </a:endParaRPr>
          </a:p>
        </p:txBody>
      </p:sp>
      <p:graphicFrame>
        <p:nvGraphicFramePr>
          <p:cNvPr id="2" name="資料庫圖表 1"/>
          <p:cNvGraphicFramePr/>
          <p:nvPr>
            <p:extLst>
              <p:ext uri="{D42A27DB-BD31-4B8C-83A1-F6EECF244321}">
                <p14:modId xmlns:p14="http://schemas.microsoft.com/office/powerpoint/2010/main" val="1852874564"/>
              </p:ext>
            </p:extLst>
          </p:nvPr>
        </p:nvGraphicFramePr>
        <p:xfrm>
          <a:off x="179512" y="1600200"/>
          <a:ext cx="8784976" cy="4925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481" name="Rectangle 289"/>
          <p:cNvSpPr>
            <a:spLocks noGrp="1"/>
          </p:cNvSpPr>
          <p:nvPr>
            <p:ph type="title"/>
          </p:nvPr>
        </p:nvSpPr>
        <p:spPr>
          <a:xfrm>
            <a:off x="827584" y="548680"/>
            <a:ext cx="7859216" cy="720080"/>
          </a:xfrm>
        </p:spPr>
        <p:style>
          <a:lnRef idx="0">
            <a:schemeClr val="accent1"/>
          </a:lnRef>
          <a:fillRef idx="3">
            <a:schemeClr val="accent1"/>
          </a:fillRef>
          <a:effectRef idx="3">
            <a:schemeClr val="accent1"/>
          </a:effectRef>
          <a:fontRef idx="minor">
            <a:schemeClr val="lt1"/>
          </a:fontRef>
        </p:style>
        <p:txBody>
          <a:bodyPr/>
          <a:lstStyle/>
          <a:p>
            <a:pPr>
              <a:defRPr/>
            </a:pPr>
            <a:r>
              <a:rPr lang="en-US" altLang="zh-TW" sz="4000" b="1" dirty="0" smtClean="0">
                <a:solidFill>
                  <a:srgbClr val="FFFFFF"/>
                </a:solidFill>
                <a:latin typeface="微軟正黑體" pitchFamily="34" charset="-120"/>
                <a:ea typeface="微軟正黑體" pitchFamily="34" charset="-120"/>
              </a:rPr>
              <a:t>107</a:t>
            </a:r>
            <a:r>
              <a:rPr lang="zh-TW" altLang="en-US" sz="4000" b="1" dirty="0" smtClean="0">
                <a:solidFill>
                  <a:srgbClr val="FFFFFF"/>
                </a:solidFill>
                <a:latin typeface="微軟正黑體" pitchFamily="34" charset="-120"/>
                <a:ea typeface="微軟正黑體" pitchFamily="34" charset="-120"/>
              </a:rPr>
              <a:t>年國中教育會考考試時間表</a:t>
            </a:r>
          </a:p>
        </p:txBody>
      </p:sp>
      <p:graphicFrame>
        <p:nvGraphicFramePr>
          <p:cNvPr id="165957" name="Group 69"/>
          <p:cNvGraphicFramePr>
            <a:graphicFrameLocks noGrp="1"/>
          </p:cNvGraphicFramePr>
          <p:nvPr/>
        </p:nvGraphicFramePr>
        <p:xfrm>
          <a:off x="914400" y="1447800"/>
          <a:ext cx="7772400" cy="4612640"/>
        </p:xfrm>
        <a:graphic>
          <a:graphicData uri="http://schemas.openxmlformats.org/drawingml/2006/table">
            <a:tbl>
              <a:tblPr/>
              <a:tblGrid>
                <a:gridCol w="1674813"/>
                <a:gridCol w="2160587"/>
                <a:gridCol w="1893888"/>
                <a:gridCol w="2043112"/>
              </a:tblGrid>
              <a:tr h="241300">
                <a:tc gridSpan="2">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107</a:t>
                      </a:r>
                      <a:r>
                        <a:rPr kumimoji="1" lang="zh-TW" altLang="en-US"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年</a:t>
                      </a:r>
                      <a:r>
                        <a:rPr kumimoji="1" lang="en-US"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5</a:t>
                      </a:r>
                      <a:r>
                        <a:rPr kumimoji="1" lang="zh-TW" altLang="en-US"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月</a:t>
                      </a:r>
                      <a:r>
                        <a:rPr kumimoji="1" lang="en-US"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19</a:t>
                      </a:r>
                      <a:r>
                        <a:rPr kumimoji="1" lang="zh-TW" altLang="en-US"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日）第一日</a:t>
                      </a:r>
                      <a:endParaRPr kumimoji="1" lang="zh-TW" altLang="en-US" sz="18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107</a:t>
                      </a:r>
                      <a:r>
                        <a:rPr kumimoji="1" lang="zh-TW" altLang="en-US"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年</a:t>
                      </a:r>
                      <a:r>
                        <a:rPr kumimoji="1" lang="en-US"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5</a:t>
                      </a:r>
                      <a:r>
                        <a:rPr kumimoji="1" lang="zh-TW" altLang="en-US"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月</a:t>
                      </a:r>
                      <a:r>
                        <a:rPr kumimoji="1" lang="en-US"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20</a:t>
                      </a:r>
                      <a:r>
                        <a:rPr kumimoji="1" lang="zh-TW" altLang="en-US"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日）第二日</a:t>
                      </a:r>
                      <a:endParaRPr kumimoji="1" lang="zh-TW" altLang="en-US" sz="18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r>
              <a:tr h="331788">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08</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20-08</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30</a:t>
                      </a:r>
                      <a:endParaRPr kumimoji="1" lang="en-US" alt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考試說明 </a:t>
                      </a:r>
                      <a:r>
                        <a:rPr kumimoji="1" lang="en-US" altLang="zh-TW" sz="12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10</a:t>
                      </a:r>
                      <a:r>
                        <a:rPr kumimoji="1" lang="zh-TW" altLang="en-US" sz="12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分鐘</a:t>
                      </a:r>
                      <a:endParaRPr kumimoji="1" lang="zh-TW" altLang="en-US" sz="12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08</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20-08</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30</a:t>
                      </a:r>
                      <a:endParaRPr kumimoji="1" lang="en-US" alt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考試說明 </a:t>
                      </a:r>
                      <a:r>
                        <a:rPr kumimoji="1" lang="en-US" altLang="zh-TW" sz="12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10</a:t>
                      </a:r>
                      <a:r>
                        <a:rPr kumimoji="1" lang="zh-TW" altLang="en-US" sz="12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分鐘</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3700">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08</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30-09</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40</a:t>
                      </a:r>
                      <a:endParaRPr kumimoji="1" lang="en-US" alt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社會 </a:t>
                      </a:r>
                      <a:r>
                        <a:rPr kumimoji="1" lang="en-US" altLang="zh-TW"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70</a:t>
                      </a:r>
                      <a:r>
                        <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分鐘</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08</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30-09</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40</a:t>
                      </a:r>
                      <a:endParaRPr kumimoji="1" lang="en-US" alt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自然 </a:t>
                      </a:r>
                      <a:r>
                        <a:rPr kumimoji="1" lang="en-US" altLang="zh-TW"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70</a:t>
                      </a:r>
                      <a:r>
                        <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分</a:t>
                      </a:r>
                      <a:r>
                        <a:rPr kumimoji="1" lang="zh-TW" altLang="en-US" sz="12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鐘</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393700">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09</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40-10</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20</a:t>
                      </a:r>
                      <a:endParaRPr kumimoji="1" lang="en-US" alt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休息 </a:t>
                      </a:r>
                      <a:r>
                        <a:rPr kumimoji="1" lang="en-US" altLang="zh-TW" sz="12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40</a:t>
                      </a:r>
                      <a:r>
                        <a:rPr kumimoji="1" lang="zh-TW" altLang="en-US" sz="12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分鐘</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09</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40-10</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20</a:t>
                      </a:r>
                      <a:endParaRPr kumimoji="1" lang="en-US" alt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休息 </a:t>
                      </a:r>
                      <a:r>
                        <a:rPr kumimoji="1" lang="en-US" altLang="zh-TW" sz="12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40</a:t>
                      </a:r>
                      <a:r>
                        <a:rPr kumimoji="1" lang="zh-TW" altLang="en-US" sz="12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分鐘</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3700">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10</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20-10</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30</a:t>
                      </a:r>
                      <a:endParaRPr kumimoji="1" lang="en-US" alt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考試說明 </a:t>
                      </a:r>
                      <a:r>
                        <a:rPr kumimoji="1" lang="en-US" altLang="zh-TW" sz="12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10</a:t>
                      </a:r>
                      <a:r>
                        <a:rPr kumimoji="1" lang="zh-TW" altLang="en-US" sz="12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分鐘</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10</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20-10</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30</a:t>
                      </a:r>
                      <a:endParaRPr kumimoji="1" lang="en-US" alt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考試說明 </a:t>
                      </a:r>
                      <a:r>
                        <a:rPr kumimoji="1" lang="en-US" altLang="zh-TW" sz="12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10</a:t>
                      </a:r>
                      <a:r>
                        <a:rPr kumimoji="1" lang="zh-TW" altLang="en-US" sz="12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分鐘</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3700">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10</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30-11</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50</a:t>
                      </a:r>
                      <a:endParaRPr kumimoji="1" lang="en-US" alt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數學 </a:t>
                      </a:r>
                      <a:r>
                        <a:rPr kumimoji="1" lang="en-US" altLang="zh-TW"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80</a:t>
                      </a:r>
                      <a:r>
                        <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分鐘</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A7A7"/>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10</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30-11</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30</a:t>
                      </a:r>
                      <a:endParaRPr kumimoji="1" lang="en-US" alt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英語閱讀 </a:t>
                      </a:r>
                      <a:r>
                        <a:rPr kumimoji="1" lang="en-US" altLang="zh-TW"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60</a:t>
                      </a:r>
                      <a:r>
                        <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分</a:t>
                      </a:r>
                      <a:r>
                        <a:rPr kumimoji="1" lang="zh-TW" altLang="en-US" sz="12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鐘</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r>
              <a:tr h="393700">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11</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50-13</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40</a:t>
                      </a:r>
                      <a:endParaRPr kumimoji="1" lang="en-US" alt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午休 </a:t>
                      </a:r>
                      <a:r>
                        <a:rPr kumimoji="1" lang="en-US" altLang="zh-TW" sz="12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110</a:t>
                      </a:r>
                      <a:r>
                        <a:rPr kumimoji="1" lang="zh-TW" altLang="en-US" sz="12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分鐘</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11</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30-12</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00</a:t>
                      </a:r>
                      <a:endParaRPr kumimoji="1" lang="en-US" alt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休息 </a:t>
                      </a:r>
                      <a:r>
                        <a:rPr kumimoji="1" lang="en-US" altLang="zh-TW" sz="12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30</a:t>
                      </a:r>
                      <a:r>
                        <a:rPr kumimoji="1" lang="zh-TW" altLang="en-US" sz="12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分鐘</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3700">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13</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40-13</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50</a:t>
                      </a:r>
                      <a:endParaRPr kumimoji="1" lang="en-US" alt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考試說明 </a:t>
                      </a:r>
                      <a:r>
                        <a:rPr kumimoji="1" lang="en-US" altLang="zh-TW" sz="12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10</a:t>
                      </a:r>
                      <a:r>
                        <a:rPr kumimoji="1" lang="zh-TW" altLang="en-US" sz="12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分鐘</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12</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00-12</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05</a:t>
                      </a:r>
                      <a:endParaRPr kumimoji="1" lang="en-US" alt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考試說明 </a:t>
                      </a:r>
                      <a:r>
                        <a:rPr kumimoji="1" lang="en-US" altLang="zh-TW" sz="12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5</a:t>
                      </a:r>
                      <a:r>
                        <a:rPr kumimoji="1" lang="zh-TW" altLang="en-US" sz="12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分鐘</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3700">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13</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50-15</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00</a:t>
                      </a:r>
                      <a:endParaRPr kumimoji="1" lang="en-US" alt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國文 </a:t>
                      </a:r>
                      <a:r>
                        <a:rPr kumimoji="1" lang="en-US" altLang="zh-TW"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70</a:t>
                      </a:r>
                      <a:r>
                        <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分鐘</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12</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05-12</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30</a:t>
                      </a:r>
                      <a:endParaRPr kumimoji="1" lang="en-US" alt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英語聽力 </a:t>
                      </a:r>
                      <a:r>
                        <a:rPr kumimoji="1" lang="en-US" altLang="zh-TW"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25</a:t>
                      </a:r>
                      <a:r>
                        <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分</a:t>
                      </a:r>
                      <a:r>
                        <a:rPr kumimoji="1" lang="zh-TW" altLang="en-US" sz="12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鐘</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r>
              <a:tr h="393700">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15</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00-15</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40</a:t>
                      </a:r>
                      <a:endParaRPr kumimoji="1" lang="en-US" alt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休息 </a:t>
                      </a:r>
                      <a:r>
                        <a:rPr kumimoji="1" lang="en-US" altLang="zh-TW" sz="12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40</a:t>
                      </a:r>
                      <a:r>
                        <a:rPr kumimoji="1" lang="zh-TW" altLang="en-US" sz="12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分鐘</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endParaRPr kumimoji="1" lang="en-US" alt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tr>
              <a:tr h="333375">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15</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40-15</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50</a:t>
                      </a:r>
                      <a:endParaRPr kumimoji="1" lang="en-US" alt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考試說明 </a:t>
                      </a:r>
                      <a:r>
                        <a:rPr kumimoji="1" lang="en-US" altLang="zh-TW" sz="12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10</a:t>
                      </a:r>
                      <a:r>
                        <a:rPr kumimoji="1" lang="zh-TW" altLang="en-US" sz="12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分鐘</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zh-TW" altLang="en-US" sz="1800" b="0" i="0" u="none" strike="noStrike" cap="none" normalizeH="0" baseline="0" smtClean="0">
                        <a:ln>
                          <a:noFill/>
                        </a:ln>
                        <a:solidFill>
                          <a:schemeClr val="tx1"/>
                        </a:solidFill>
                        <a:effectLst/>
                        <a:latin typeface="Arial" charset="0"/>
                        <a:ea typeface="新細明體" charset="-120"/>
                      </a:endParaRPr>
                    </a:p>
                  </a:txBody>
                  <a:tcPr anchor="ct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zh-TW" altLang="en-US" sz="1800" b="0" i="0" u="none" strike="noStrike" cap="none" normalizeH="0" baseline="0" smtClean="0">
                        <a:ln>
                          <a:noFill/>
                        </a:ln>
                        <a:solidFill>
                          <a:schemeClr val="tx1"/>
                        </a:solidFill>
                        <a:effectLst/>
                        <a:latin typeface="Arial" charset="0"/>
                        <a:ea typeface="新細明體" charset="-120"/>
                      </a:endParaRPr>
                    </a:p>
                  </a:txBody>
                  <a:tcPr anchor="ct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tr>
              <a:tr h="344488">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15</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50-16</a:t>
                      </a:r>
                      <a:r>
                        <a:rPr kumimoji="1" lang="zh-TW" altLang="en-US"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40</a:t>
                      </a:r>
                      <a:endParaRPr kumimoji="1" lang="en-US" alt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寫作測驗 </a:t>
                      </a:r>
                      <a:r>
                        <a:rPr kumimoji="1" lang="en-US" altLang="zh-TW"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50</a:t>
                      </a:r>
                      <a:r>
                        <a:rPr kumimoji="1" lang="zh-TW" altLang="en-US" sz="12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分鐘</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EC4EE"/>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zh-TW" altLang="en-US" sz="1800" b="0" i="0" u="none" strike="noStrike" cap="none" normalizeH="0" baseline="0" smtClean="0">
                        <a:ln>
                          <a:noFill/>
                        </a:ln>
                        <a:solidFill>
                          <a:schemeClr val="tx1"/>
                        </a:solidFill>
                        <a:effectLst/>
                        <a:latin typeface="Arial" charset="0"/>
                        <a:ea typeface="新細明體" charset="-120"/>
                      </a:endParaRPr>
                    </a:p>
                  </a:txBody>
                  <a:tcPr anchor="ctr" horzOverflow="overflow">
                    <a:lnL w="25400" cap="flat" cmpd="sng" algn="ctr">
                      <a:solidFill>
                        <a:srgbClr val="000000"/>
                      </a:solidFill>
                      <a:prstDash val="solid"/>
                      <a:round/>
                      <a:headEnd type="none" w="med" len="med"/>
                      <a:tailEnd type="none" w="med" len="med"/>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zh-TW" altLang="en-US" sz="1800" b="0" i="0" u="none" strike="noStrike" cap="none" normalizeH="0" baseline="0" smtClean="0">
                        <a:ln>
                          <a:noFill/>
                        </a:ln>
                        <a:solidFill>
                          <a:schemeClr val="tx1"/>
                        </a:solidFill>
                        <a:effectLst/>
                        <a:latin typeface="Arial" charset="0"/>
                        <a:ea typeface="新細明體" charset="-120"/>
                      </a:endParaRPr>
                    </a:p>
                  </a:txBody>
                  <a:tcPr anchor="ctr" horzOverflow="overflow">
                    <a:lnL>
                      <a:noFill/>
                    </a:lnL>
                    <a:lnR w="254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標題 1"/>
          <p:cNvSpPr>
            <a:spLocks noGrp="1"/>
          </p:cNvSpPr>
          <p:nvPr>
            <p:ph type="title"/>
          </p:nvPr>
        </p:nvSpPr>
        <p:spPr>
          <a:xfrm>
            <a:off x="611188" y="620713"/>
            <a:ext cx="8229600" cy="635000"/>
          </a:xfrm>
        </p:spPr>
        <p:txBody>
          <a:bodyPr/>
          <a:lstStyle/>
          <a:p>
            <a:pPr eaLnBrk="1" hangingPunct="1"/>
            <a:r>
              <a:rPr lang="zh-TW" altLang="en-US" b="1" smtClean="0">
                <a:latin typeface="微軟正黑體" pitchFamily="34" charset="-120"/>
                <a:ea typeface="微軟正黑體" pitchFamily="34" charset="-120"/>
              </a:rPr>
              <a:t>教育會考</a:t>
            </a:r>
            <a:r>
              <a:rPr lang="en-US" altLang="zh-TW" b="1" smtClean="0">
                <a:latin typeface="微軟正黑體" pitchFamily="34" charset="-120"/>
                <a:ea typeface="微軟正黑體" pitchFamily="34" charset="-120"/>
              </a:rPr>
              <a:t>Q&amp;A</a:t>
            </a:r>
            <a:endParaRPr lang="zh-TW" altLang="en-US" b="1" smtClean="0">
              <a:latin typeface="微軟正黑體" pitchFamily="34" charset="-120"/>
              <a:ea typeface="微軟正黑體" pitchFamily="34" charset="-120"/>
            </a:endParaRPr>
          </a:p>
        </p:txBody>
      </p:sp>
      <p:pic>
        <p:nvPicPr>
          <p:cNvPr id="31748" name="圖片 4"/>
          <p:cNvPicPr>
            <a:picLocks noChangeAspect="1"/>
          </p:cNvPicPr>
          <p:nvPr/>
        </p:nvPicPr>
        <p:blipFill>
          <a:blip r:embed="rId2" cstate="print"/>
          <a:srcRect/>
          <a:stretch>
            <a:fillRect/>
          </a:stretch>
        </p:blipFill>
        <p:spPr bwMode="auto">
          <a:xfrm flipH="1">
            <a:off x="107950" y="3709988"/>
            <a:ext cx="1573213" cy="2949575"/>
          </a:xfrm>
          <a:prstGeom prst="rect">
            <a:avLst/>
          </a:prstGeom>
          <a:noFill/>
          <a:ln w="9525">
            <a:noFill/>
            <a:miter lim="800000"/>
            <a:headEnd/>
            <a:tailEnd/>
          </a:ln>
        </p:spPr>
      </p:pic>
      <p:pic>
        <p:nvPicPr>
          <p:cNvPr id="31749" name="圖片 5"/>
          <p:cNvPicPr>
            <a:picLocks noChangeAspect="1"/>
          </p:cNvPicPr>
          <p:nvPr/>
        </p:nvPicPr>
        <p:blipFill>
          <a:blip r:embed="rId3" cstate="print"/>
          <a:srcRect/>
          <a:stretch>
            <a:fillRect/>
          </a:stretch>
        </p:blipFill>
        <p:spPr bwMode="auto">
          <a:xfrm>
            <a:off x="7326313" y="3573463"/>
            <a:ext cx="1838325" cy="2932112"/>
          </a:xfrm>
          <a:prstGeom prst="rect">
            <a:avLst/>
          </a:prstGeom>
          <a:noFill/>
          <a:ln w="9525">
            <a:noFill/>
            <a:miter lim="800000"/>
            <a:headEnd/>
            <a:tailEnd/>
          </a:ln>
        </p:spPr>
      </p:pic>
      <p:sp>
        <p:nvSpPr>
          <p:cNvPr id="7" name="圓角矩形圖說文字 6"/>
          <p:cNvSpPr/>
          <p:nvPr/>
        </p:nvSpPr>
        <p:spPr>
          <a:xfrm>
            <a:off x="3436938" y="1571625"/>
            <a:ext cx="3960812" cy="2001838"/>
          </a:xfrm>
          <a:prstGeom prst="wedgeRoundRectCallout">
            <a:avLst>
              <a:gd name="adj1" fmla="val 47232"/>
              <a:gd name="adj2" fmla="val 59245"/>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Blip>
                <a:blip r:embed="rId4"/>
              </a:buBlip>
              <a:defRPr sz="3200" b="1">
                <a:solidFill>
                  <a:srgbClr val="002060"/>
                </a:solidFill>
                <a:latin typeface="微軟正黑體" pitchFamily="34" charset="-120"/>
                <a:ea typeface="微軟正黑體" pitchFamily="34" charset="-120"/>
              </a:defRPr>
            </a:lvl1pPr>
            <a:lvl2pPr marL="742950" indent="-285750" eaLnBrk="0" hangingPunct="0">
              <a:spcBef>
                <a:spcPct val="20000"/>
              </a:spcBef>
              <a:buFont typeface="Arial" pitchFamily="34" charset="0"/>
              <a:buChar char="–"/>
              <a:defRPr sz="2800" b="1">
                <a:solidFill>
                  <a:srgbClr val="660033"/>
                </a:solidFill>
                <a:latin typeface="微軟正黑體" pitchFamily="34" charset="-120"/>
                <a:ea typeface="微軟正黑體" pitchFamily="34" charset="-120"/>
              </a:defRPr>
            </a:lvl2pPr>
            <a:lvl3pPr marL="1143000" indent="-228600" eaLnBrk="0" hangingPunct="0">
              <a:spcBef>
                <a:spcPct val="20000"/>
              </a:spcBef>
              <a:buFont typeface="Arial" pitchFamily="34" charset="0"/>
              <a:buChar char="•"/>
              <a:defRPr sz="2400" b="1">
                <a:solidFill>
                  <a:srgbClr val="660033"/>
                </a:solidFill>
                <a:latin typeface="微軟正黑體" pitchFamily="34" charset="-120"/>
                <a:ea typeface="微軟正黑體" pitchFamily="34" charset="-120"/>
              </a:defRPr>
            </a:lvl3pPr>
            <a:lvl4pPr marL="1600200" indent="-228600" eaLnBrk="0" hangingPunct="0">
              <a:spcBef>
                <a:spcPct val="20000"/>
              </a:spcBef>
              <a:buFont typeface="Arial" pitchFamily="34" charset="0"/>
              <a:buChar char="–"/>
              <a:defRPr sz="2000" b="1">
                <a:solidFill>
                  <a:srgbClr val="660033"/>
                </a:solidFill>
                <a:latin typeface="微軟正黑體" pitchFamily="34" charset="-120"/>
                <a:ea typeface="微軟正黑體" pitchFamily="34" charset="-120"/>
              </a:defRPr>
            </a:lvl4pPr>
            <a:lvl5pPr marL="2057400" indent="-228600" eaLnBrk="0" hangingPunct="0">
              <a:spcBef>
                <a:spcPct val="20000"/>
              </a:spcBef>
              <a:buFont typeface="Arial" pitchFamily="34" charset="0"/>
              <a:buChar char="»"/>
              <a:defRPr sz="2000" b="1">
                <a:solidFill>
                  <a:srgbClr val="660033"/>
                </a:solidFill>
                <a:latin typeface="微軟正黑體" pitchFamily="34" charset="-120"/>
                <a:ea typeface="微軟正黑體" pitchFamily="34" charset="-120"/>
              </a:defRPr>
            </a:lvl5pPr>
            <a:lvl6pPr marL="2514600" indent="-228600" eaLnBrk="0" fontAlgn="base" hangingPunct="0">
              <a:spcBef>
                <a:spcPct val="20000"/>
              </a:spcBef>
              <a:spcAft>
                <a:spcPct val="0"/>
              </a:spcAft>
              <a:buFont typeface="Arial" pitchFamily="34" charset="0"/>
              <a:buChar char="»"/>
              <a:defRPr sz="2000" b="1">
                <a:solidFill>
                  <a:srgbClr val="660033"/>
                </a:solidFill>
                <a:latin typeface="微軟正黑體" pitchFamily="34" charset="-120"/>
                <a:ea typeface="微軟正黑體" pitchFamily="34" charset="-120"/>
              </a:defRPr>
            </a:lvl6pPr>
            <a:lvl7pPr marL="2971800" indent="-228600" eaLnBrk="0" fontAlgn="base" hangingPunct="0">
              <a:spcBef>
                <a:spcPct val="20000"/>
              </a:spcBef>
              <a:spcAft>
                <a:spcPct val="0"/>
              </a:spcAft>
              <a:buFont typeface="Arial" pitchFamily="34" charset="0"/>
              <a:buChar char="»"/>
              <a:defRPr sz="2000" b="1">
                <a:solidFill>
                  <a:srgbClr val="660033"/>
                </a:solidFill>
                <a:latin typeface="微軟正黑體" pitchFamily="34" charset="-120"/>
                <a:ea typeface="微軟正黑體" pitchFamily="34" charset="-120"/>
              </a:defRPr>
            </a:lvl7pPr>
            <a:lvl8pPr marL="3429000" indent="-228600" eaLnBrk="0" fontAlgn="base" hangingPunct="0">
              <a:spcBef>
                <a:spcPct val="20000"/>
              </a:spcBef>
              <a:spcAft>
                <a:spcPct val="0"/>
              </a:spcAft>
              <a:buFont typeface="Arial" pitchFamily="34" charset="0"/>
              <a:buChar char="»"/>
              <a:defRPr sz="2000" b="1">
                <a:solidFill>
                  <a:srgbClr val="660033"/>
                </a:solidFill>
                <a:latin typeface="微軟正黑體" pitchFamily="34" charset="-120"/>
                <a:ea typeface="微軟正黑體" pitchFamily="34" charset="-120"/>
              </a:defRPr>
            </a:lvl8pPr>
            <a:lvl9pPr marL="3886200" indent="-228600" eaLnBrk="0" fontAlgn="base" hangingPunct="0">
              <a:spcBef>
                <a:spcPct val="20000"/>
              </a:spcBef>
              <a:spcAft>
                <a:spcPct val="0"/>
              </a:spcAft>
              <a:buFont typeface="Arial" pitchFamily="34" charset="0"/>
              <a:buChar char="»"/>
              <a:defRPr sz="2000" b="1">
                <a:solidFill>
                  <a:srgbClr val="660033"/>
                </a:solidFill>
                <a:latin typeface="微軟正黑體" pitchFamily="34" charset="-120"/>
                <a:ea typeface="微軟正黑體" pitchFamily="34" charset="-120"/>
              </a:defRPr>
            </a:lvl9pPr>
          </a:lstStyle>
          <a:p>
            <a:pPr eaLnBrk="1" hangingPunct="1">
              <a:lnSpc>
                <a:spcPts val="2800"/>
              </a:lnSpc>
              <a:spcBef>
                <a:spcPct val="0"/>
              </a:spcBef>
              <a:buFontTx/>
              <a:buNone/>
              <a:defRPr/>
            </a:pPr>
            <a:r>
              <a:rPr kumimoji="0" lang="zh-TW" altLang="en-US" sz="1800" dirty="0">
                <a:solidFill>
                  <a:srgbClr val="7030A0"/>
                </a:solidFill>
              </a:rPr>
              <a:t>依據國民小學及國民中學學生成績評量準則第</a:t>
            </a:r>
            <a:r>
              <a:rPr kumimoji="0" lang="en-US" altLang="zh-TW" sz="1800" dirty="0">
                <a:solidFill>
                  <a:srgbClr val="7030A0"/>
                </a:solidFill>
              </a:rPr>
              <a:t>13</a:t>
            </a:r>
            <a:r>
              <a:rPr kumimoji="0" lang="zh-TW" altLang="en-US" sz="1800" dirty="0">
                <a:solidFill>
                  <a:srgbClr val="7030A0"/>
                </a:solidFill>
              </a:rPr>
              <a:t>條規定，由中央與地方共同辦理</a:t>
            </a:r>
            <a:r>
              <a:rPr kumimoji="0" lang="zh-TW" altLang="en-US" sz="1800" dirty="0" smtClean="0">
                <a:solidFill>
                  <a:srgbClr val="7030A0"/>
                </a:solidFill>
              </a:rPr>
              <a:t>國中教育</a:t>
            </a:r>
            <a:r>
              <a:rPr kumimoji="0" lang="zh-TW" altLang="en-US" sz="1800" dirty="0">
                <a:solidFill>
                  <a:srgbClr val="7030A0"/>
                </a:solidFill>
              </a:rPr>
              <a:t>會考，以瞭解及確保國中畢業生學力品質。</a:t>
            </a:r>
          </a:p>
          <a:p>
            <a:pPr eaLnBrk="1" hangingPunct="1">
              <a:spcBef>
                <a:spcPct val="0"/>
              </a:spcBef>
              <a:buFontTx/>
              <a:buNone/>
              <a:defRPr/>
            </a:pPr>
            <a:endParaRPr kumimoji="0" lang="zh-TW" altLang="en-US" sz="1800" dirty="0" smtClean="0">
              <a:solidFill>
                <a:srgbClr val="7030A0"/>
              </a:solidFill>
            </a:endParaRPr>
          </a:p>
        </p:txBody>
      </p:sp>
      <p:sp>
        <p:nvSpPr>
          <p:cNvPr id="8" name="圓角矩形圖說文字 7"/>
          <p:cNvSpPr/>
          <p:nvPr/>
        </p:nvSpPr>
        <p:spPr>
          <a:xfrm>
            <a:off x="1771650" y="3709988"/>
            <a:ext cx="2152278" cy="815975"/>
          </a:xfrm>
          <a:prstGeom prst="wedgeRoundRectCallout">
            <a:avLst>
              <a:gd name="adj1" fmla="val -61834"/>
              <a:gd name="adj2" fmla="val 24294"/>
              <a:gd name="adj3" fmla="val 1666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en-US" sz="1800" b="1" dirty="0">
                <a:solidFill>
                  <a:srgbClr val="7030A0"/>
                </a:solidFill>
                <a:latin typeface="微軟正黑體" pitchFamily="34" charset="-120"/>
                <a:ea typeface="微軟正黑體" pitchFamily="34" charset="-120"/>
              </a:rPr>
              <a:t>一定要參加會考嗎？</a:t>
            </a:r>
          </a:p>
        </p:txBody>
      </p:sp>
      <p:sp>
        <p:nvSpPr>
          <p:cNvPr id="153606" name="矩形 8"/>
          <p:cNvSpPr>
            <a:spLocks noChangeArrowheads="1"/>
          </p:cNvSpPr>
          <p:nvPr/>
        </p:nvSpPr>
        <p:spPr bwMode="auto">
          <a:xfrm>
            <a:off x="1403350" y="1122363"/>
            <a:ext cx="185738" cy="584200"/>
          </a:xfrm>
          <a:prstGeom prst="rect">
            <a:avLst/>
          </a:prstGeom>
          <a:noFill/>
          <a:ln w="9525">
            <a:noFill/>
            <a:miter lim="800000"/>
            <a:headEnd/>
            <a:tailEnd/>
          </a:ln>
        </p:spPr>
        <p:txBody>
          <a:bodyPr wrap="none">
            <a:spAutoFit/>
          </a:bodyPr>
          <a:lstStyle/>
          <a:p>
            <a:endParaRPr kumimoji="0" lang="zh-TW" altLang="en-US" b="1">
              <a:solidFill>
                <a:srgbClr val="006600"/>
              </a:solidFill>
              <a:latin typeface="微軟正黑體" pitchFamily="34" charset="-120"/>
              <a:ea typeface="微軟正黑體" pitchFamily="34" charset="-120"/>
            </a:endParaRPr>
          </a:p>
        </p:txBody>
      </p:sp>
      <p:sp>
        <p:nvSpPr>
          <p:cNvPr id="5" name="圓角矩形圖說文字 4"/>
          <p:cNvSpPr/>
          <p:nvPr/>
        </p:nvSpPr>
        <p:spPr>
          <a:xfrm>
            <a:off x="4427538" y="4868863"/>
            <a:ext cx="2592387" cy="1152525"/>
          </a:xfrm>
          <a:prstGeom prst="wedgeRoundRectCallout">
            <a:avLst>
              <a:gd name="adj1" fmla="val 70000"/>
              <a:gd name="adj2" fmla="val -5862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b="1" dirty="0">
                <a:solidFill>
                  <a:schemeClr val="bg1"/>
                </a:solidFill>
              </a:rPr>
              <a:t>每位國中畢業生都要報名參加</a:t>
            </a:r>
            <a:endParaRPr lang="zh-TW" altLang="en-US" sz="2000" dirty="0">
              <a:solidFill>
                <a:schemeClr val="bg1"/>
              </a:solidFill>
            </a:endParaRPr>
          </a:p>
        </p:txBody>
      </p:sp>
      <p:sp>
        <p:nvSpPr>
          <p:cNvPr id="9" name="投影片編號版面配置區 8"/>
          <p:cNvSpPr>
            <a:spLocks noGrp="1"/>
          </p:cNvSpPr>
          <p:nvPr>
            <p:ph type="sldNum" sz="quarter" idx="12"/>
          </p:nvPr>
        </p:nvSpPr>
        <p:spPr/>
        <p:txBody>
          <a:bodyPr/>
          <a:lstStyle/>
          <a:p>
            <a:pPr>
              <a:defRPr/>
            </a:pPr>
            <a:fld id="{479B421E-BFD2-44F2-A8B2-FA46AB9BC363}" type="slidenum">
              <a:rPr lang="zh-TW" altLang="en-US" smtClean="0"/>
              <a:pPr>
                <a:defRPr/>
              </a:pPr>
              <a:t>36</a:t>
            </a:fld>
            <a:endParaRPr lang="zh-TW" altLang="en-US"/>
          </a:p>
        </p:txBody>
      </p:sp>
      <p:sp>
        <p:nvSpPr>
          <p:cNvPr id="10" name="頁尾版面配置區 9"/>
          <p:cNvSpPr>
            <a:spLocks noGrp="1"/>
          </p:cNvSpPr>
          <p:nvPr>
            <p:ph type="ftr" sz="quarter" idx="11"/>
          </p:nvPr>
        </p:nvSpPr>
        <p:spPr/>
        <p:txBody>
          <a:bodyPr/>
          <a:lstStyle/>
          <a:p>
            <a:pPr>
              <a:defRPr/>
            </a:pPr>
            <a:endParaRPr lang="zh-TW" altLang="en-US"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fade">
                                      <p:cBhvr>
                                        <p:cTn id="7" dur="500"/>
                                        <p:tgtEl>
                                          <p:spTgt spid="31748"/>
                                        </p:tgtEl>
                                      </p:cBhvr>
                                    </p:animEffect>
                                  </p:childTnLst>
                                </p:cTn>
                              </p:par>
                              <p:par>
                                <p:cTn id="8" presetID="10" presetClass="entr" presetSubtype="0" fill="hold" nodeType="withEffect">
                                  <p:stCondLst>
                                    <p:cond delay="0"/>
                                  </p:stCondLst>
                                  <p:childTnLst>
                                    <p:set>
                                      <p:cBhvr>
                                        <p:cTn id="9" dur="1" fill="hold">
                                          <p:stCondLst>
                                            <p:cond delay="0"/>
                                          </p:stCondLst>
                                        </p:cTn>
                                        <p:tgtEl>
                                          <p:spTgt spid="31749"/>
                                        </p:tgtEl>
                                        <p:attrNameLst>
                                          <p:attrName>style.visibility</p:attrName>
                                        </p:attrNameLst>
                                      </p:cBhvr>
                                      <p:to>
                                        <p:strVal val="visible"/>
                                      </p:to>
                                    </p:set>
                                    <p:animEffect transition="in" filter="fade">
                                      <p:cBhvr>
                                        <p:cTn id="10" dur="500"/>
                                        <p:tgtEl>
                                          <p:spTgt spid="3174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標題 1"/>
          <p:cNvSpPr>
            <a:spLocks noGrp="1"/>
          </p:cNvSpPr>
          <p:nvPr>
            <p:ph type="title"/>
          </p:nvPr>
        </p:nvSpPr>
        <p:spPr>
          <a:xfrm>
            <a:off x="611188" y="404813"/>
            <a:ext cx="8229600" cy="850900"/>
          </a:xfrm>
        </p:spPr>
        <p:txBody>
          <a:bodyPr/>
          <a:lstStyle/>
          <a:p>
            <a:pPr eaLnBrk="1" hangingPunct="1"/>
            <a:r>
              <a:rPr lang="zh-TW" altLang="en-US" b="1" smtClean="0">
                <a:latin typeface="微軟正黑體" pitchFamily="34" charset="-120"/>
                <a:ea typeface="微軟正黑體" pitchFamily="34" charset="-120"/>
              </a:rPr>
              <a:t>教育會考</a:t>
            </a:r>
            <a:r>
              <a:rPr lang="en-US" altLang="zh-TW" b="1" smtClean="0">
                <a:latin typeface="微軟正黑體" pitchFamily="34" charset="-120"/>
                <a:ea typeface="微軟正黑體" pitchFamily="34" charset="-120"/>
              </a:rPr>
              <a:t>Q&amp;A</a:t>
            </a:r>
            <a:endParaRPr lang="zh-TW" altLang="en-US" b="1" smtClean="0">
              <a:latin typeface="微軟正黑體" pitchFamily="34" charset="-120"/>
              <a:ea typeface="微軟正黑體" pitchFamily="34" charset="-120"/>
            </a:endParaRPr>
          </a:p>
        </p:txBody>
      </p:sp>
      <p:pic>
        <p:nvPicPr>
          <p:cNvPr id="31748" name="圖片 4"/>
          <p:cNvPicPr>
            <a:picLocks noChangeAspect="1"/>
          </p:cNvPicPr>
          <p:nvPr/>
        </p:nvPicPr>
        <p:blipFill>
          <a:blip r:embed="rId2" cstate="print"/>
          <a:srcRect/>
          <a:stretch>
            <a:fillRect/>
          </a:stretch>
        </p:blipFill>
        <p:spPr bwMode="auto">
          <a:xfrm flipH="1">
            <a:off x="107950" y="3709988"/>
            <a:ext cx="1573213" cy="2949575"/>
          </a:xfrm>
          <a:prstGeom prst="rect">
            <a:avLst/>
          </a:prstGeom>
          <a:noFill/>
          <a:ln w="9525">
            <a:noFill/>
            <a:miter lim="800000"/>
            <a:headEnd/>
            <a:tailEnd/>
          </a:ln>
        </p:spPr>
      </p:pic>
      <p:pic>
        <p:nvPicPr>
          <p:cNvPr id="31749" name="圖片 5"/>
          <p:cNvPicPr>
            <a:picLocks noChangeAspect="1"/>
          </p:cNvPicPr>
          <p:nvPr/>
        </p:nvPicPr>
        <p:blipFill>
          <a:blip r:embed="rId3" cstate="print"/>
          <a:srcRect/>
          <a:stretch>
            <a:fillRect/>
          </a:stretch>
        </p:blipFill>
        <p:spPr bwMode="auto">
          <a:xfrm>
            <a:off x="7326313" y="3573463"/>
            <a:ext cx="1838325" cy="2932112"/>
          </a:xfrm>
          <a:prstGeom prst="rect">
            <a:avLst/>
          </a:prstGeom>
          <a:noFill/>
          <a:ln w="9525">
            <a:noFill/>
            <a:miter lim="800000"/>
            <a:headEnd/>
            <a:tailEnd/>
          </a:ln>
        </p:spPr>
      </p:pic>
      <p:sp>
        <p:nvSpPr>
          <p:cNvPr id="7" name="圓角矩形圖說文字 6"/>
          <p:cNvSpPr/>
          <p:nvPr/>
        </p:nvSpPr>
        <p:spPr>
          <a:xfrm>
            <a:off x="3743325" y="1414463"/>
            <a:ext cx="3960813" cy="2003425"/>
          </a:xfrm>
          <a:prstGeom prst="wedgeRoundRectCallout">
            <a:avLst>
              <a:gd name="adj1" fmla="val 47232"/>
              <a:gd name="adj2" fmla="val 59245"/>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Blip>
                <a:blip r:embed="rId4"/>
              </a:buBlip>
              <a:defRPr sz="3200" b="1">
                <a:solidFill>
                  <a:srgbClr val="002060"/>
                </a:solidFill>
                <a:latin typeface="微軟正黑體" pitchFamily="34" charset="-120"/>
                <a:ea typeface="微軟正黑體" pitchFamily="34" charset="-120"/>
              </a:defRPr>
            </a:lvl1pPr>
            <a:lvl2pPr marL="742950" indent="-285750" eaLnBrk="0" hangingPunct="0">
              <a:spcBef>
                <a:spcPct val="20000"/>
              </a:spcBef>
              <a:buFont typeface="Arial" pitchFamily="34" charset="0"/>
              <a:buChar char="–"/>
              <a:defRPr sz="2800" b="1">
                <a:solidFill>
                  <a:srgbClr val="660033"/>
                </a:solidFill>
                <a:latin typeface="微軟正黑體" pitchFamily="34" charset="-120"/>
                <a:ea typeface="微軟正黑體" pitchFamily="34" charset="-120"/>
              </a:defRPr>
            </a:lvl2pPr>
            <a:lvl3pPr marL="1143000" indent="-228600" eaLnBrk="0" hangingPunct="0">
              <a:spcBef>
                <a:spcPct val="20000"/>
              </a:spcBef>
              <a:buFont typeface="Arial" pitchFamily="34" charset="0"/>
              <a:buChar char="•"/>
              <a:defRPr sz="2400" b="1">
                <a:solidFill>
                  <a:srgbClr val="660033"/>
                </a:solidFill>
                <a:latin typeface="微軟正黑體" pitchFamily="34" charset="-120"/>
                <a:ea typeface="微軟正黑體" pitchFamily="34" charset="-120"/>
              </a:defRPr>
            </a:lvl3pPr>
            <a:lvl4pPr marL="1600200" indent="-228600" eaLnBrk="0" hangingPunct="0">
              <a:spcBef>
                <a:spcPct val="20000"/>
              </a:spcBef>
              <a:buFont typeface="Arial" pitchFamily="34" charset="0"/>
              <a:buChar char="–"/>
              <a:defRPr sz="2000" b="1">
                <a:solidFill>
                  <a:srgbClr val="660033"/>
                </a:solidFill>
                <a:latin typeface="微軟正黑體" pitchFamily="34" charset="-120"/>
                <a:ea typeface="微軟正黑體" pitchFamily="34" charset="-120"/>
              </a:defRPr>
            </a:lvl4pPr>
            <a:lvl5pPr marL="2057400" indent="-228600" eaLnBrk="0" hangingPunct="0">
              <a:spcBef>
                <a:spcPct val="20000"/>
              </a:spcBef>
              <a:buFont typeface="Arial" pitchFamily="34" charset="0"/>
              <a:buChar char="»"/>
              <a:defRPr sz="2000" b="1">
                <a:solidFill>
                  <a:srgbClr val="660033"/>
                </a:solidFill>
                <a:latin typeface="微軟正黑體" pitchFamily="34" charset="-120"/>
                <a:ea typeface="微軟正黑體" pitchFamily="34" charset="-120"/>
              </a:defRPr>
            </a:lvl5pPr>
            <a:lvl6pPr marL="2514600" indent="-228600" eaLnBrk="0" fontAlgn="base" hangingPunct="0">
              <a:spcBef>
                <a:spcPct val="20000"/>
              </a:spcBef>
              <a:spcAft>
                <a:spcPct val="0"/>
              </a:spcAft>
              <a:buFont typeface="Arial" pitchFamily="34" charset="0"/>
              <a:buChar char="»"/>
              <a:defRPr sz="2000" b="1">
                <a:solidFill>
                  <a:srgbClr val="660033"/>
                </a:solidFill>
                <a:latin typeface="微軟正黑體" pitchFamily="34" charset="-120"/>
                <a:ea typeface="微軟正黑體" pitchFamily="34" charset="-120"/>
              </a:defRPr>
            </a:lvl6pPr>
            <a:lvl7pPr marL="2971800" indent="-228600" eaLnBrk="0" fontAlgn="base" hangingPunct="0">
              <a:spcBef>
                <a:spcPct val="20000"/>
              </a:spcBef>
              <a:spcAft>
                <a:spcPct val="0"/>
              </a:spcAft>
              <a:buFont typeface="Arial" pitchFamily="34" charset="0"/>
              <a:buChar char="»"/>
              <a:defRPr sz="2000" b="1">
                <a:solidFill>
                  <a:srgbClr val="660033"/>
                </a:solidFill>
                <a:latin typeface="微軟正黑體" pitchFamily="34" charset="-120"/>
                <a:ea typeface="微軟正黑體" pitchFamily="34" charset="-120"/>
              </a:defRPr>
            </a:lvl7pPr>
            <a:lvl8pPr marL="3429000" indent="-228600" eaLnBrk="0" fontAlgn="base" hangingPunct="0">
              <a:spcBef>
                <a:spcPct val="20000"/>
              </a:spcBef>
              <a:spcAft>
                <a:spcPct val="0"/>
              </a:spcAft>
              <a:buFont typeface="Arial" pitchFamily="34" charset="0"/>
              <a:buChar char="»"/>
              <a:defRPr sz="2000" b="1">
                <a:solidFill>
                  <a:srgbClr val="660033"/>
                </a:solidFill>
                <a:latin typeface="微軟正黑體" pitchFamily="34" charset="-120"/>
                <a:ea typeface="微軟正黑體" pitchFamily="34" charset="-120"/>
              </a:defRPr>
            </a:lvl8pPr>
            <a:lvl9pPr marL="3886200" indent="-228600" eaLnBrk="0" fontAlgn="base" hangingPunct="0">
              <a:spcBef>
                <a:spcPct val="20000"/>
              </a:spcBef>
              <a:spcAft>
                <a:spcPct val="0"/>
              </a:spcAft>
              <a:buFont typeface="Arial" pitchFamily="34" charset="0"/>
              <a:buChar char="»"/>
              <a:defRPr sz="2000" b="1">
                <a:solidFill>
                  <a:srgbClr val="660033"/>
                </a:solidFill>
                <a:latin typeface="微軟正黑體" pitchFamily="34" charset="-120"/>
                <a:ea typeface="微軟正黑體" pitchFamily="34" charset="-120"/>
              </a:defRPr>
            </a:lvl9pPr>
          </a:lstStyle>
          <a:p>
            <a:pPr eaLnBrk="1" hangingPunct="1">
              <a:spcBef>
                <a:spcPct val="0"/>
              </a:spcBef>
              <a:buFontTx/>
              <a:buNone/>
              <a:defRPr/>
            </a:pPr>
            <a:r>
              <a:rPr kumimoji="0" lang="zh-TW" altLang="en-US" sz="1800" dirty="0" smtClean="0">
                <a:solidFill>
                  <a:srgbClr val="7030A0"/>
                </a:solidFill>
              </a:rPr>
              <a:t>國文、數學、社會、自然</a:t>
            </a:r>
            <a:r>
              <a:rPr kumimoji="0" lang="en-US" altLang="zh-TW" sz="1800" dirty="0" smtClean="0">
                <a:solidFill>
                  <a:srgbClr val="7030A0"/>
                </a:solidFill>
              </a:rPr>
              <a:t>4</a:t>
            </a:r>
            <a:r>
              <a:rPr kumimoji="0" lang="zh-TW" altLang="en-US" sz="1800" dirty="0" smtClean="0">
                <a:solidFill>
                  <a:srgbClr val="7030A0"/>
                </a:solidFill>
              </a:rPr>
              <a:t>科考試和寫作測驗正式開始後，遲到逾</a:t>
            </a:r>
            <a:r>
              <a:rPr kumimoji="0" lang="en-US" altLang="zh-TW" sz="1800" dirty="0" smtClean="0">
                <a:solidFill>
                  <a:srgbClr val="7030A0"/>
                </a:solidFill>
              </a:rPr>
              <a:t>20</a:t>
            </a:r>
            <a:r>
              <a:rPr kumimoji="0" lang="zh-TW" altLang="en-US" sz="1800" dirty="0" smtClean="0">
                <a:solidFill>
                  <a:srgbClr val="7030A0"/>
                </a:solidFill>
              </a:rPr>
              <a:t>分鐘不得入場，若強行入場，該科考試不予計列等級或不予計級分。</a:t>
            </a:r>
          </a:p>
        </p:txBody>
      </p:sp>
      <p:sp>
        <p:nvSpPr>
          <p:cNvPr id="8" name="圓角矩形圖說文字 7"/>
          <p:cNvSpPr/>
          <p:nvPr/>
        </p:nvSpPr>
        <p:spPr>
          <a:xfrm>
            <a:off x="1771650" y="2924175"/>
            <a:ext cx="1758950" cy="1592263"/>
          </a:xfrm>
          <a:prstGeom prst="wedgeRoundRectCallout">
            <a:avLst>
              <a:gd name="adj1" fmla="val -61834"/>
              <a:gd name="adj2" fmla="val 24294"/>
              <a:gd name="adj3" fmla="val 1666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en-US" sz="1800" b="1" dirty="0">
                <a:solidFill>
                  <a:srgbClr val="7030A0"/>
                </a:solidFill>
                <a:latin typeface="微軟正黑體" pitchFamily="34" charset="-120"/>
                <a:ea typeface="微軟正黑體" pitchFamily="34" charset="-120"/>
              </a:rPr>
              <a:t>英文考試，只要遲到</a:t>
            </a:r>
            <a:r>
              <a:rPr kumimoji="0" lang="en-US" altLang="zh-TW" sz="1800" b="1" dirty="0">
                <a:solidFill>
                  <a:srgbClr val="7030A0"/>
                </a:solidFill>
                <a:latin typeface="微軟正黑體" pitchFamily="34" charset="-120"/>
                <a:ea typeface="微軟正黑體" pitchFamily="34" charset="-120"/>
              </a:rPr>
              <a:t>20</a:t>
            </a:r>
            <a:r>
              <a:rPr kumimoji="0" lang="zh-TW" altLang="en-US" sz="1800" b="1" dirty="0">
                <a:solidFill>
                  <a:srgbClr val="7030A0"/>
                </a:solidFill>
                <a:latin typeface="微軟正黑體" pitchFamily="34" charset="-120"/>
                <a:ea typeface="微軟正黑體" pitchFamily="34" charset="-120"/>
              </a:rPr>
              <a:t>分鐘內都可以進入考試？</a:t>
            </a:r>
          </a:p>
        </p:txBody>
      </p:sp>
      <p:sp>
        <p:nvSpPr>
          <p:cNvPr id="154630" name="矩形 8"/>
          <p:cNvSpPr>
            <a:spLocks noChangeArrowheads="1"/>
          </p:cNvSpPr>
          <p:nvPr/>
        </p:nvSpPr>
        <p:spPr bwMode="auto">
          <a:xfrm>
            <a:off x="1403350" y="1122363"/>
            <a:ext cx="185738" cy="584200"/>
          </a:xfrm>
          <a:prstGeom prst="rect">
            <a:avLst/>
          </a:prstGeom>
          <a:noFill/>
          <a:ln w="9525">
            <a:noFill/>
            <a:miter lim="800000"/>
            <a:headEnd/>
            <a:tailEnd/>
          </a:ln>
        </p:spPr>
        <p:txBody>
          <a:bodyPr wrap="none">
            <a:spAutoFit/>
          </a:bodyPr>
          <a:lstStyle/>
          <a:p>
            <a:endParaRPr kumimoji="0" lang="zh-TW" altLang="en-US" b="1">
              <a:solidFill>
                <a:srgbClr val="006600"/>
              </a:solidFill>
              <a:latin typeface="微軟正黑體" pitchFamily="34" charset="-120"/>
              <a:ea typeface="微軟正黑體" pitchFamily="34" charset="-120"/>
            </a:endParaRPr>
          </a:p>
        </p:txBody>
      </p:sp>
      <p:sp>
        <p:nvSpPr>
          <p:cNvPr id="5" name="圓角矩形圖說文字 4"/>
          <p:cNvSpPr/>
          <p:nvPr/>
        </p:nvSpPr>
        <p:spPr>
          <a:xfrm>
            <a:off x="4460875" y="4802188"/>
            <a:ext cx="2592388" cy="1152525"/>
          </a:xfrm>
          <a:prstGeom prst="wedgeRoundRectCallout">
            <a:avLst>
              <a:gd name="adj1" fmla="val 70000"/>
              <a:gd name="adj2" fmla="val -58626"/>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000" b="1" dirty="0">
                <a:solidFill>
                  <a:srgbClr val="FF0000"/>
                </a:solidFill>
                <a:latin typeface="微軟正黑體" panose="020B0604030504040204" pitchFamily="34" charset="-120"/>
                <a:ea typeface="微軟正黑體" panose="020B0604030504040204" pitchFamily="34" charset="-120"/>
              </a:rPr>
              <a:t>英文考試一定要記得準時進入試場唷！</a:t>
            </a:r>
          </a:p>
        </p:txBody>
      </p:sp>
      <p:sp>
        <p:nvSpPr>
          <p:cNvPr id="9" name="投影片編號版面配置區 8"/>
          <p:cNvSpPr>
            <a:spLocks noGrp="1"/>
          </p:cNvSpPr>
          <p:nvPr>
            <p:ph type="sldNum" sz="quarter" idx="12"/>
          </p:nvPr>
        </p:nvSpPr>
        <p:spPr/>
        <p:txBody>
          <a:bodyPr/>
          <a:lstStyle/>
          <a:p>
            <a:pPr>
              <a:defRPr/>
            </a:pPr>
            <a:fld id="{8AA26A3F-7355-40F0-8516-8705486EFDB1}" type="slidenum">
              <a:rPr lang="zh-TW" altLang="en-US" smtClean="0"/>
              <a:pPr>
                <a:defRPr/>
              </a:pPr>
              <a:t>37</a:t>
            </a:fld>
            <a:endParaRPr lang="zh-TW" altLang="en-US"/>
          </a:p>
        </p:txBody>
      </p:sp>
      <p:sp>
        <p:nvSpPr>
          <p:cNvPr id="10" name="頁尾版面配置區 9"/>
          <p:cNvSpPr>
            <a:spLocks noGrp="1"/>
          </p:cNvSpPr>
          <p:nvPr>
            <p:ph type="ftr" sz="quarter" idx="11"/>
          </p:nvPr>
        </p:nvSpPr>
        <p:spPr/>
        <p:txBody>
          <a:bodyPr/>
          <a:lstStyle/>
          <a:p>
            <a:pPr>
              <a:defRPr/>
            </a:pPr>
            <a:endParaRPr lang="zh-TW"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fade">
                                      <p:cBhvr>
                                        <p:cTn id="7" dur="500"/>
                                        <p:tgtEl>
                                          <p:spTgt spid="31748"/>
                                        </p:tgtEl>
                                      </p:cBhvr>
                                    </p:animEffect>
                                  </p:childTnLst>
                                </p:cTn>
                              </p:par>
                              <p:par>
                                <p:cTn id="8" presetID="10" presetClass="entr" presetSubtype="0" fill="hold" nodeType="withEffect">
                                  <p:stCondLst>
                                    <p:cond delay="0"/>
                                  </p:stCondLst>
                                  <p:childTnLst>
                                    <p:set>
                                      <p:cBhvr>
                                        <p:cTn id="9" dur="1" fill="hold">
                                          <p:stCondLst>
                                            <p:cond delay="0"/>
                                          </p:stCondLst>
                                        </p:cTn>
                                        <p:tgtEl>
                                          <p:spTgt spid="31749"/>
                                        </p:tgtEl>
                                        <p:attrNameLst>
                                          <p:attrName>style.visibility</p:attrName>
                                        </p:attrNameLst>
                                      </p:cBhvr>
                                      <p:to>
                                        <p:strVal val="visible"/>
                                      </p:to>
                                    </p:set>
                                    <p:animEffect transition="in" filter="fade">
                                      <p:cBhvr>
                                        <p:cTn id="10" dur="500"/>
                                        <p:tgtEl>
                                          <p:spTgt spid="3174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標題 1"/>
          <p:cNvSpPr>
            <a:spLocks noGrp="1"/>
          </p:cNvSpPr>
          <p:nvPr>
            <p:ph type="title"/>
          </p:nvPr>
        </p:nvSpPr>
        <p:spPr>
          <a:xfrm>
            <a:off x="1122363" y="463550"/>
            <a:ext cx="6884987" cy="784225"/>
          </a:xfrm>
        </p:spPr>
        <p:txBody>
          <a:bodyPr/>
          <a:lstStyle/>
          <a:p>
            <a:pPr eaLnBrk="1" hangingPunct="1"/>
            <a:r>
              <a:rPr lang="zh-TW" altLang="en-US" b="1" smtClean="0">
                <a:latin typeface="微軟正黑體" pitchFamily="34" charset="-120"/>
                <a:ea typeface="微軟正黑體" pitchFamily="34" charset="-120"/>
              </a:rPr>
              <a:t>教育會考</a:t>
            </a:r>
            <a:r>
              <a:rPr lang="en-US" altLang="zh-TW" b="1" smtClean="0">
                <a:latin typeface="微軟正黑體" pitchFamily="34" charset="-120"/>
                <a:ea typeface="微軟正黑體" pitchFamily="34" charset="-120"/>
              </a:rPr>
              <a:t>Q&amp;A</a:t>
            </a:r>
            <a:endParaRPr lang="zh-TW" altLang="en-US" b="1" smtClean="0">
              <a:latin typeface="微軟正黑體" pitchFamily="34" charset="-120"/>
              <a:ea typeface="微軟正黑體" pitchFamily="34" charset="-120"/>
            </a:endParaRPr>
          </a:p>
        </p:txBody>
      </p:sp>
      <p:pic>
        <p:nvPicPr>
          <p:cNvPr id="39940" name="圖片 5"/>
          <p:cNvPicPr>
            <a:picLocks noChangeAspect="1"/>
          </p:cNvPicPr>
          <p:nvPr/>
        </p:nvPicPr>
        <p:blipFill>
          <a:blip r:embed="rId2" cstate="print"/>
          <a:srcRect/>
          <a:stretch>
            <a:fillRect/>
          </a:stretch>
        </p:blipFill>
        <p:spPr bwMode="auto">
          <a:xfrm>
            <a:off x="7317116" y="3573016"/>
            <a:ext cx="1655763" cy="3533775"/>
          </a:xfrm>
          <a:prstGeom prst="rect">
            <a:avLst/>
          </a:prstGeom>
          <a:noFill/>
          <a:ln w="9525">
            <a:noFill/>
            <a:miter lim="800000"/>
            <a:headEnd/>
            <a:tailEnd/>
          </a:ln>
        </p:spPr>
      </p:pic>
      <p:pic>
        <p:nvPicPr>
          <p:cNvPr id="39941" name="圖片 6"/>
          <p:cNvPicPr>
            <a:picLocks noChangeAspect="1"/>
          </p:cNvPicPr>
          <p:nvPr/>
        </p:nvPicPr>
        <p:blipFill>
          <a:blip r:embed="rId3" cstate="print"/>
          <a:srcRect/>
          <a:stretch>
            <a:fillRect/>
          </a:stretch>
        </p:blipFill>
        <p:spPr bwMode="auto">
          <a:xfrm flipH="1">
            <a:off x="350838" y="3309938"/>
            <a:ext cx="1543050" cy="2544762"/>
          </a:xfrm>
          <a:prstGeom prst="rect">
            <a:avLst/>
          </a:prstGeom>
          <a:noFill/>
          <a:ln w="9525">
            <a:noFill/>
            <a:miter lim="800000"/>
            <a:headEnd/>
            <a:tailEnd/>
          </a:ln>
        </p:spPr>
      </p:pic>
      <p:sp>
        <p:nvSpPr>
          <p:cNvPr id="2" name="圓角矩形圖說文字 1"/>
          <p:cNvSpPr/>
          <p:nvPr/>
        </p:nvSpPr>
        <p:spPr>
          <a:xfrm>
            <a:off x="2035175" y="3001963"/>
            <a:ext cx="1816100" cy="1581150"/>
          </a:xfrm>
          <a:prstGeom prst="wedgeRoundRectCallout">
            <a:avLst>
              <a:gd name="adj1" fmla="val -58466"/>
              <a:gd name="adj2" fmla="val 34654"/>
              <a:gd name="adj3" fmla="val 16667"/>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1800" b="1" dirty="0">
                <a:solidFill>
                  <a:srgbClr val="660066"/>
                </a:solidFill>
                <a:latin typeface="微軟正黑體" pitchFamily="34" charset="-120"/>
                <a:ea typeface="微軟正黑體" pitchFamily="34" charset="-120"/>
              </a:rPr>
              <a:t>天氣這麼熱，考試時，試場會開冷氣嗎</a:t>
            </a:r>
            <a:r>
              <a:rPr kumimoji="0" lang="en-US" altLang="zh-TW" sz="1800" b="1" dirty="0">
                <a:solidFill>
                  <a:srgbClr val="660066"/>
                </a:solidFill>
                <a:latin typeface="微軟正黑體" pitchFamily="34" charset="-120"/>
                <a:ea typeface="微軟正黑體" pitchFamily="34" charset="-120"/>
              </a:rPr>
              <a:t>?</a:t>
            </a:r>
          </a:p>
        </p:txBody>
      </p:sp>
      <p:pic>
        <p:nvPicPr>
          <p:cNvPr id="39943" name="圖片 4"/>
          <p:cNvPicPr>
            <a:picLocks noChangeAspect="1"/>
          </p:cNvPicPr>
          <p:nvPr/>
        </p:nvPicPr>
        <p:blipFill>
          <a:blip r:embed="rId4" cstate="print"/>
          <a:srcRect/>
          <a:stretch>
            <a:fillRect/>
          </a:stretch>
        </p:blipFill>
        <p:spPr bwMode="auto">
          <a:xfrm>
            <a:off x="6156325" y="1247775"/>
            <a:ext cx="1457325" cy="2933700"/>
          </a:xfrm>
          <a:prstGeom prst="rect">
            <a:avLst/>
          </a:prstGeom>
          <a:noFill/>
          <a:ln w="9525">
            <a:noFill/>
            <a:miter lim="800000"/>
            <a:headEnd/>
            <a:tailEnd/>
          </a:ln>
        </p:spPr>
      </p:pic>
      <p:sp>
        <p:nvSpPr>
          <p:cNvPr id="10" name="圓角矩形圖說文字 9"/>
          <p:cNvSpPr/>
          <p:nvPr/>
        </p:nvSpPr>
        <p:spPr>
          <a:xfrm>
            <a:off x="3679825" y="1557338"/>
            <a:ext cx="2341563" cy="1157287"/>
          </a:xfrm>
          <a:prstGeom prst="wedgeRoundRectCallout">
            <a:avLst>
              <a:gd name="adj1" fmla="val 54377"/>
              <a:gd name="adj2" fmla="val 4795"/>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Blip>
                <a:blip r:embed="rId5"/>
              </a:buBlip>
              <a:defRPr sz="3200" b="1">
                <a:solidFill>
                  <a:srgbClr val="002060"/>
                </a:solidFill>
                <a:latin typeface="微軟正黑體" pitchFamily="34" charset="-120"/>
                <a:ea typeface="微軟正黑體" pitchFamily="34" charset="-120"/>
              </a:defRPr>
            </a:lvl1pPr>
            <a:lvl2pPr marL="742950" indent="-285750" eaLnBrk="0" hangingPunct="0">
              <a:spcBef>
                <a:spcPct val="20000"/>
              </a:spcBef>
              <a:buFont typeface="Arial" pitchFamily="34" charset="0"/>
              <a:buChar char="–"/>
              <a:defRPr sz="2800" b="1">
                <a:solidFill>
                  <a:srgbClr val="660033"/>
                </a:solidFill>
                <a:latin typeface="微軟正黑體" pitchFamily="34" charset="-120"/>
                <a:ea typeface="微軟正黑體" pitchFamily="34" charset="-120"/>
              </a:defRPr>
            </a:lvl2pPr>
            <a:lvl3pPr marL="1143000" indent="-228600" eaLnBrk="0" hangingPunct="0">
              <a:spcBef>
                <a:spcPct val="20000"/>
              </a:spcBef>
              <a:buFont typeface="Arial" pitchFamily="34" charset="0"/>
              <a:buChar char="•"/>
              <a:defRPr sz="2400" b="1">
                <a:solidFill>
                  <a:srgbClr val="660033"/>
                </a:solidFill>
                <a:latin typeface="微軟正黑體" pitchFamily="34" charset="-120"/>
                <a:ea typeface="微軟正黑體" pitchFamily="34" charset="-120"/>
              </a:defRPr>
            </a:lvl3pPr>
            <a:lvl4pPr marL="1600200" indent="-228600" eaLnBrk="0" hangingPunct="0">
              <a:spcBef>
                <a:spcPct val="20000"/>
              </a:spcBef>
              <a:buFont typeface="Arial" pitchFamily="34" charset="0"/>
              <a:buChar char="–"/>
              <a:defRPr sz="2000" b="1">
                <a:solidFill>
                  <a:srgbClr val="660033"/>
                </a:solidFill>
                <a:latin typeface="微軟正黑體" pitchFamily="34" charset="-120"/>
                <a:ea typeface="微軟正黑體" pitchFamily="34" charset="-120"/>
              </a:defRPr>
            </a:lvl4pPr>
            <a:lvl5pPr marL="2057400" indent="-228600" eaLnBrk="0" hangingPunct="0">
              <a:spcBef>
                <a:spcPct val="20000"/>
              </a:spcBef>
              <a:buFont typeface="Arial" pitchFamily="34" charset="0"/>
              <a:buChar char="»"/>
              <a:defRPr sz="2000" b="1">
                <a:solidFill>
                  <a:srgbClr val="660033"/>
                </a:solidFill>
                <a:latin typeface="微軟正黑體" pitchFamily="34" charset="-120"/>
                <a:ea typeface="微軟正黑體" pitchFamily="34" charset="-120"/>
              </a:defRPr>
            </a:lvl5pPr>
            <a:lvl6pPr marL="2514600" indent="-228600" eaLnBrk="0" fontAlgn="base" hangingPunct="0">
              <a:spcBef>
                <a:spcPct val="20000"/>
              </a:spcBef>
              <a:spcAft>
                <a:spcPct val="0"/>
              </a:spcAft>
              <a:buFont typeface="Arial" pitchFamily="34" charset="0"/>
              <a:buChar char="»"/>
              <a:defRPr sz="2000" b="1">
                <a:solidFill>
                  <a:srgbClr val="660033"/>
                </a:solidFill>
                <a:latin typeface="微軟正黑體" pitchFamily="34" charset="-120"/>
                <a:ea typeface="微軟正黑體" pitchFamily="34" charset="-120"/>
              </a:defRPr>
            </a:lvl6pPr>
            <a:lvl7pPr marL="2971800" indent="-228600" eaLnBrk="0" fontAlgn="base" hangingPunct="0">
              <a:spcBef>
                <a:spcPct val="20000"/>
              </a:spcBef>
              <a:spcAft>
                <a:spcPct val="0"/>
              </a:spcAft>
              <a:buFont typeface="Arial" pitchFamily="34" charset="0"/>
              <a:buChar char="»"/>
              <a:defRPr sz="2000" b="1">
                <a:solidFill>
                  <a:srgbClr val="660033"/>
                </a:solidFill>
                <a:latin typeface="微軟正黑體" pitchFamily="34" charset="-120"/>
                <a:ea typeface="微軟正黑體" pitchFamily="34" charset="-120"/>
              </a:defRPr>
            </a:lvl7pPr>
            <a:lvl8pPr marL="3429000" indent="-228600" eaLnBrk="0" fontAlgn="base" hangingPunct="0">
              <a:spcBef>
                <a:spcPct val="20000"/>
              </a:spcBef>
              <a:spcAft>
                <a:spcPct val="0"/>
              </a:spcAft>
              <a:buFont typeface="Arial" pitchFamily="34" charset="0"/>
              <a:buChar char="»"/>
              <a:defRPr sz="2000" b="1">
                <a:solidFill>
                  <a:srgbClr val="660033"/>
                </a:solidFill>
                <a:latin typeface="微軟正黑體" pitchFamily="34" charset="-120"/>
                <a:ea typeface="微軟正黑體" pitchFamily="34" charset="-120"/>
              </a:defRPr>
            </a:lvl8pPr>
            <a:lvl9pPr marL="3886200" indent="-228600" eaLnBrk="0" fontAlgn="base" hangingPunct="0">
              <a:spcBef>
                <a:spcPct val="20000"/>
              </a:spcBef>
              <a:spcAft>
                <a:spcPct val="0"/>
              </a:spcAft>
              <a:buFont typeface="Arial" pitchFamily="34" charset="0"/>
              <a:buChar char="»"/>
              <a:defRPr sz="2000" b="1">
                <a:solidFill>
                  <a:srgbClr val="660033"/>
                </a:solidFill>
                <a:latin typeface="微軟正黑體" pitchFamily="34" charset="-120"/>
                <a:ea typeface="微軟正黑體" pitchFamily="34" charset="-120"/>
              </a:defRPr>
            </a:lvl9pPr>
          </a:lstStyle>
          <a:p>
            <a:pPr eaLnBrk="1" hangingPunct="1">
              <a:spcBef>
                <a:spcPct val="0"/>
              </a:spcBef>
              <a:buFontTx/>
              <a:buNone/>
              <a:defRPr/>
            </a:pPr>
            <a:r>
              <a:rPr kumimoji="0" lang="zh-TW" altLang="en-US" sz="1800" dirty="0" smtClean="0">
                <a:solidFill>
                  <a:srgbClr val="7030A0"/>
                </a:solidFill>
              </a:rPr>
              <a:t>會呀！很貼心唷！本考試全面使用冷氣試場服務！</a:t>
            </a:r>
          </a:p>
        </p:txBody>
      </p:sp>
      <p:sp>
        <p:nvSpPr>
          <p:cNvPr id="11" name="圓角矩形圖說文字 10"/>
          <p:cNvSpPr/>
          <p:nvPr/>
        </p:nvSpPr>
        <p:spPr>
          <a:xfrm>
            <a:off x="4211638" y="4206875"/>
            <a:ext cx="3113087" cy="1835150"/>
          </a:xfrm>
          <a:prstGeom prst="wedgeRoundRectCallout">
            <a:avLst>
              <a:gd name="adj1" fmla="val 56438"/>
              <a:gd name="adj2" fmla="val -34496"/>
              <a:gd name="adj3" fmla="val 16667"/>
            </a:avLst>
          </a:prstGeom>
          <a:solidFill>
            <a:srgbClr val="E2C5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en-US" sz="1800" b="1" dirty="0">
                <a:solidFill>
                  <a:srgbClr val="7030A0"/>
                </a:solidFill>
                <a:latin typeface="微軟正黑體" pitchFamily="34" charset="-120"/>
                <a:ea typeface="微軟正黑體" pitchFamily="34" charset="-120"/>
              </a:rPr>
              <a:t>如果你有不吹冷氣之需求，需要填</a:t>
            </a:r>
            <a:r>
              <a:rPr kumimoji="0" lang="zh-TW" altLang="en-US" sz="1800" b="1" dirty="0">
                <a:solidFill>
                  <a:srgbClr val="FF0000"/>
                </a:solidFill>
                <a:latin typeface="微軟正黑體" pitchFamily="34" charset="-120"/>
                <a:ea typeface="微軟正黑體" pitchFamily="34" charset="-120"/>
              </a:rPr>
              <a:t>「非冷氣試場」</a:t>
            </a:r>
            <a:r>
              <a:rPr kumimoji="0" lang="zh-TW" altLang="en-US" sz="1800" b="1" dirty="0">
                <a:solidFill>
                  <a:srgbClr val="7030A0"/>
                </a:solidFill>
                <a:latin typeface="微軟正黑體" pitchFamily="34" charset="-120"/>
                <a:ea typeface="微軟正黑體" pitchFamily="34" charset="-120"/>
              </a:rPr>
              <a:t>應考服務申請表。</a:t>
            </a:r>
            <a:endParaRPr kumimoji="0" lang="en-US" altLang="zh-TW" sz="1800" b="1" dirty="0">
              <a:solidFill>
                <a:srgbClr val="7030A0"/>
              </a:solidFill>
              <a:latin typeface="微軟正黑體" pitchFamily="34" charset="-120"/>
              <a:ea typeface="微軟正黑體" pitchFamily="34" charset="-120"/>
            </a:endParaRPr>
          </a:p>
          <a:p>
            <a:pPr fontAlgn="auto">
              <a:spcBef>
                <a:spcPts val="0"/>
              </a:spcBef>
              <a:spcAft>
                <a:spcPts val="0"/>
              </a:spcAft>
              <a:defRPr/>
            </a:pPr>
            <a:r>
              <a:rPr kumimoji="0" lang="zh-TW" altLang="en-US" sz="1800" b="1" dirty="0">
                <a:solidFill>
                  <a:srgbClr val="7030A0"/>
                </a:solidFill>
                <a:latin typeface="微軟正黑體" pitchFamily="34" charset="-120"/>
                <a:ea typeface="微軟正黑體" pitchFamily="34" charset="-120"/>
              </a:rPr>
              <a:t>將會統一安排至</a:t>
            </a:r>
            <a:r>
              <a:rPr kumimoji="0" lang="zh-TW" altLang="en-US" sz="1800" b="1" dirty="0" smtClean="0">
                <a:solidFill>
                  <a:srgbClr val="0000FF"/>
                </a:solidFill>
                <a:latin typeface="微軟正黑體" pitchFamily="34" charset="-120"/>
                <a:ea typeface="微軟正黑體" pitchFamily="34" charset="-120"/>
              </a:rPr>
              <a:t>嘉義高中</a:t>
            </a:r>
            <a:r>
              <a:rPr kumimoji="0" lang="zh-TW" altLang="en-US" sz="1800" b="1" dirty="0">
                <a:solidFill>
                  <a:srgbClr val="7030A0"/>
                </a:solidFill>
                <a:latin typeface="微軟正黑體" pitchFamily="34" charset="-120"/>
                <a:ea typeface="微軟正黑體" pitchFamily="34" charset="-120"/>
              </a:rPr>
              <a:t>考場應考。</a:t>
            </a:r>
            <a:endParaRPr kumimoji="0" lang="en-US" altLang="zh-TW" sz="1800" b="1" dirty="0">
              <a:solidFill>
                <a:srgbClr val="7030A0"/>
              </a:solidFill>
              <a:latin typeface="微軟正黑體" pitchFamily="34" charset="-120"/>
              <a:ea typeface="微軟正黑體" pitchFamily="34" charset="-120"/>
            </a:endParaRPr>
          </a:p>
        </p:txBody>
      </p:sp>
      <p:sp>
        <p:nvSpPr>
          <p:cNvPr id="9" name="投影片編號版面配置區 8"/>
          <p:cNvSpPr>
            <a:spLocks noGrp="1"/>
          </p:cNvSpPr>
          <p:nvPr>
            <p:ph type="sldNum" sz="quarter" idx="12"/>
          </p:nvPr>
        </p:nvSpPr>
        <p:spPr/>
        <p:txBody>
          <a:bodyPr/>
          <a:lstStyle/>
          <a:p>
            <a:pPr>
              <a:defRPr/>
            </a:pPr>
            <a:fld id="{15E71D0A-1F34-4F47-9707-AF33306120E9}" type="slidenum">
              <a:rPr lang="zh-TW" altLang="en-US" smtClean="0"/>
              <a:pPr>
                <a:defRPr/>
              </a:pPr>
              <a:t>38</a:t>
            </a:fld>
            <a:endParaRPr lang="zh-TW" altLang="en-US"/>
          </a:p>
        </p:txBody>
      </p:sp>
      <p:sp>
        <p:nvSpPr>
          <p:cNvPr id="12" name="頁尾版面配置區 11"/>
          <p:cNvSpPr>
            <a:spLocks noGrp="1"/>
          </p:cNvSpPr>
          <p:nvPr>
            <p:ph type="ftr" sz="quarter" idx="11"/>
          </p:nvPr>
        </p:nvSpPr>
        <p:spPr/>
        <p:txBody>
          <a:bodyPr/>
          <a:lstStyle/>
          <a:p>
            <a:pPr>
              <a:defRPr/>
            </a:pPr>
            <a:endParaRPr lang="zh-TW"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9941"/>
                                        </p:tgtEl>
                                        <p:attrNameLst>
                                          <p:attrName>style.visibility</p:attrName>
                                        </p:attrNameLst>
                                      </p:cBhvr>
                                      <p:to>
                                        <p:strVal val="visible"/>
                                      </p:to>
                                    </p:set>
                                    <p:animEffect transition="in" filter="fade">
                                      <p:cBhvr>
                                        <p:cTn id="7" dur="500"/>
                                        <p:tgtEl>
                                          <p:spTgt spid="39941"/>
                                        </p:tgtEl>
                                      </p:cBhvr>
                                    </p:animEffect>
                                  </p:childTnLst>
                                </p:cTn>
                              </p:par>
                              <p:par>
                                <p:cTn id="8" presetID="10" presetClass="entr" presetSubtype="0" fill="hold" nodeType="withEffect">
                                  <p:stCondLst>
                                    <p:cond delay="0"/>
                                  </p:stCondLst>
                                  <p:childTnLst>
                                    <p:set>
                                      <p:cBhvr>
                                        <p:cTn id="9" dur="1" fill="hold">
                                          <p:stCondLst>
                                            <p:cond delay="0"/>
                                          </p:stCondLst>
                                        </p:cTn>
                                        <p:tgtEl>
                                          <p:spTgt spid="39943"/>
                                        </p:tgtEl>
                                        <p:attrNameLst>
                                          <p:attrName>style.visibility</p:attrName>
                                        </p:attrNameLst>
                                      </p:cBhvr>
                                      <p:to>
                                        <p:strVal val="visible"/>
                                      </p:to>
                                    </p:set>
                                    <p:animEffect transition="in" filter="fade">
                                      <p:cBhvr>
                                        <p:cTn id="10" dur="500"/>
                                        <p:tgtEl>
                                          <p:spTgt spid="39943"/>
                                        </p:tgtEl>
                                      </p:cBhvr>
                                    </p:animEffect>
                                  </p:childTnLst>
                                </p:cTn>
                              </p:par>
                              <p:par>
                                <p:cTn id="11" presetID="10" presetClass="entr" presetSubtype="0" fill="hold" nodeType="withEffect">
                                  <p:stCondLst>
                                    <p:cond delay="0"/>
                                  </p:stCondLst>
                                  <p:childTnLst>
                                    <p:set>
                                      <p:cBhvr>
                                        <p:cTn id="12" dur="1" fill="hold">
                                          <p:stCondLst>
                                            <p:cond delay="0"/>
                                          </p:stCondLst>
                                        </p:cTn>
                                        <p:tgtEl>
                                          <p:spTgt spid="39940"/>
                                        </p:tgtEl>
                                        <p:attrNameLst>
                                          <p:attrName>style.visibility</p:attrName>
                                        </p:attrNameLst>
                                      </p:cBhvr>
                                      <p:to>
                                        <p:strVal val="visible"/>
                                      </p:to>
                                    </p:set>
                                    <p:animEffect transition="in" filter="fade">
                                      <p:cBhvr>
                                        <p:cTn id="13" dur="500"/>
                                        <p:tgtEl>
                                          <p:spTgt spid="3994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圖片 1" descr="底"/>
          <p:cNvPicPr>
            <a:picLocks noGrp="1" noChangeAspect="1"/>
          </p:cNvPicPr>
          <p:nvPr isPhoto="1"/>
        </p:nvPicPr>
        <p:blipFill>
          <a:blip r:embed="rId2" cstate="print"/>
          <a:srcRect/>
          <a:stretch>
            <a:fillRect/>
          </a:stretch>
        </p:blipFill>
        <p:spPr bwMode="auto">
          <a:xfrm>
            <a:off x="0" y="1588"/>
            <a:ext cx="9144000" cy="6854825"/>
          </a:xfrm>
          <a:prstGeom prst="rect">
            <a:avLst/>
          </a:prstGeom>
          <a:noFill/>
          <a:ln w="9525">
            <a:noFill/>
            <a:miter lim="800000"/>
            <a:headEnd/>
            <a:tailEnd/>
          </a:ln>
        </p:spPr>
      </p:pic>
      <p:pic>
        <p:nvPicPr>
          <p:cNvPr id="5" name="Picture 3" descr="C:\Users\MD570\Desktop\traffic_s-2.png"/>
          <p:cNvPicPr>
            <a:picLocks noChangeAspect="1" noChangeArrowheads="1"/>
          </p:cNvPicPr>
          <p:nvPr/>
        </p:nvPicPr>
        <p:blipFill>
          <a:blip r:embed="rId3" cstate="print">
            <a:extLst/>
          </a:blip>
          <a:srcRect/>
          <a:stretch>
            <a:fillRect/>
          </a:stretch>
        </p:blipFill>
        <p:spPr bwMode="auto">
          <a:xfrm>
            <a:off x="16390" y="3732824"/>
            <a:ext cx="3168352" cy="3080552"/>
          </a:xfrm>
          <a:prstGeom prst="rect">
            <a:avLst/>
          </a:prstGeom>
          <a:noFill/>
          <a:effectLst>
            <a:softEdge rad="0"/>
          </a:effectLst>
          <a:extLst/>
        </p:spPr>
      </p:pic>
      <p:sp>
        <p:nvSpPr>
          <p:cNvPr id="550914" name="標題 1"/>
          <p:cNvSpPr>
            <a:spLocks noGrp="1"/>
          </p:cNvSpPr>
          <p:nvPr>
            <p:ph type="ctrTitle"/>
          </p:nvPr>
        </p:nvSpPr>
        <p:spPr>
          <a:xfrm>
            <a:off x="1979712" y="980729"/>
            <a:ext cx="5473700" cy="936103"/>
          </a:xfrm>
        </p:spPr>
        <p:style>
          <a:lnRef idx="0">
            <a:schemeClr val="accent3"/>
          </a:lnRef>
          <a:fillRef idx="3">
            <a:schemeClr val="accent3"/>
          </a:fillRef>
          <a:effectRef idx="3">
            <a:schemeClr val="accent3"/>
          </a:effectRef>
          <a:fontRef idx="minor">
            <a:schemeClr val="lt1"/>
          </a:fontRef>
        </p:style>
        <p:txBody>
          <a:bodyPr/>
          <a:lstStyle/>
          <a:p>
            <a:pPr>
              <a:defRPr/>
            </a:pPr>
            <a:r>
              <a:rPr lang="zh-TW" altLang="en-US" b="1" dirty="0" smtClean="0">
                <a:latin typeface="微軟正黑體" pitchFamily="34" charset="-120"/>
                <a:ea typeface="微軟正黑體" pitchFamily="34" charset="-120"/>
              </a:rPr>
              <a:t>五專免試入學</a:t>
            </a:r>
          </a:p>
        </p:txBody>
      </p:sp>
      <p:sp>
        <p:nvSpPr>
          <p:cNvPr id="156678" name="投影片編號版面配置區 3"/>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endParaRPr lang="zh-TW" altLang="en-US" sz="1600">
              <a:latin typeface="Arial"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p:txBody>
          <a:bodyPr bIns="45720" anchor="ctr">
            <a:normAutofit/>
          </a:bodyPr>
          <a:lstStyle/>
          <a:p>
            <a:pPr eaLnBrk="1" hangingPunct="1">
              <a:defRPr/>
            </a:pPr>
            <a:r>
              <a:rPr lang="zh-TW" altLang="en-US" b="1" dirty="0" smtClean="0">
                <a:solidFill>
                  <a:srgbClr val="0000FF"/>
                </a:solidFill>
                <a:effectLst>
                  <a:outerShdw blurRad="38100" dist="38100" dir="2700000" algn="tl">
                    <a:srgbClr val="C0C0C0"/>
                  </a:outerShdw>
                </a:effectLst>
                <a:latin typeface="標楷體" pitchFamily="65" charset="-120"/>
                <a:ea typeface="標楷體" pitchFamily="65" charset="-120"/>
              </a:rPr>
              <a:t>前言</a:t>
            </a:r>
          </a:p>
        </p:txBody>
      </p:sp>
      <p:sp>
        <p:nvSpPr>
          <p:cNvPr id="3" name="內容版面配置區 2"/>
          <p:cNvSpPr>
            <a:spLocks noGrp="1"/>
          </p:cNvSpPr>
          <p:nvPr>
            <p:ph idx="4294967295"/>
          </p:nvPr>
        </p:nvSpPr>
        <p:spPr>
          <a:xfrm>
            <a:off x="285750" y="1357313"/>
            <a:ext cx="8229600" cy="5286375"/>
          </a:xfrm>
        </p:spPr>
        <p:txBody>
          <a:bodyPr>
            <a:normAutofit/>
          </a:bodyPr>
          <a:lstStyle/>
          <a:p>
            <a:pPr>
              <a:defRPr/>
            </a:pPr>
            <a:r>
              <a:rPr lang="zh-TW" altLang="en-US" sz="2200" b="1" smtClean="0">
                <a:solidFill>
                  <a:srgbClr val="990000"/>
                </a:solidFill>
                <a:effectLst>
                  <a:outerShdw blurRad="38100" dist="38100" dir="2700000" algn="tl">
                    <a:srgbClr val="C0C0C0"/>
                  </a:outerShdw>
                </a:effectLst>
                <a:latin typeface="標楷體" pitchFamily="65" charset="-120"/>
                <a:ea typeface="標楷體" pitchFamily="65" charset="-120"/>
              </a:rPr>
              <a:t>不要輸在起跑點</a:t>
            </a:r>
            <a:r>
              <a:rPr lang="zh-TW" altLang="en-US" sz="2200" b="1" smtClean="0">
                <a:solidFill>
                  <a:srgbClr val="990000"/>
                </a:solidFill>
                <a:effectLst>
                  <a:outerShdw blurRad="38100" dist="38100" dir="2700000" algn="tl">
                    <a:srgbClr val="C0C0C0"/>
                  </a:outerShdw>
                </a:effectLst>
                <a:ea typeface="標楷體" pitchFamily="65" charset="-120"/>
              </a:rPr>
              <a:t>  </a:t>
            </a:r>
            <a:r>
              <a:rPr lang="en-US" altLang="zh-TW" sz="2200" b="1" smtClean="0">
                <a:solidFill>
                  <a:srgbClr val="990000"/>
                </a:solidFill>
                <a:effectLst>
                  <a:outerShdw blurRad="38100" dist="38100" dir="2700000" algn="tl">
                    <a:srgbClr val="C0C0C0"/>
                  </a:outerShdw>
                </a:effectLst>
                <a:ea typeface="標楷體" pitchFamily="65" charset="-120"/>
              </a:rPr>
              <a:t>VS. </a:t>
            </a:r>
            <a:r>
              <a:rPr lang="zh-TW" altLang="en-US" sz="2200" b="1" smtClean="0">
                <a:solidFill>
                  <a:srgbClr val="990000"/>
                </a:solidFill>
                <a:effectLst>
                  <a:outerShdw blurRad="38100" dist="38100" dir="2700000" algn="tl">
                    <a:srgbClr val="C0C0C0"/>
                  </a:outerShdw>
                </a:effectLst>
                <a:ea typeface="標楷體" pitchFamily="65" charset="-120"/>
              </a:rPr>
              <a:t>不要輸在終點。</a:t>
            </a:r>
            <a:endParaRPr lang="zh-TW" altLang="en-US" sz="2200" b="1" smtClean="0">
              <a:solidFill>
                <a:srgbClr val="990000"/>
              </a:solidFill>
              <a:effectLst>
                <a:outerShdw blurRad="38100" dist="38100" dir="2700000" algn="tl">
                  <a:srgbClr val="C0C0C0"/>
                </a:outerShdw>
              </a:effectLst>
              <a:latin typeface="標楷體" pitchFamily="65" charset="-120"/>
              <a:ea typeface="標楷體" pitchFamily="65" charset="-120"/>
            </a:endParaRPr>
          </a:p>
          <a:p>
            <a:pPr>
              <a:defRPr/>
            </a:pPr>
            <a:endParaRPr lang="zh-TW" altLang="en-US" sz="2200" b="1" smtClean="0">
              <a:solidFill>
                <a:srgbClr val="990000"/>
              </a:solidFill>
              <a:effectLst>
                <a:outerShdw blurRad="38100" dist="38100" dir="2700000" algn="tl">
                  <a:srgbClr val="C0C0C0"/>
                </a:outerShdw>
              </a:effectLst>
              <a:latin typeface="標楷體" pitchFamily="65" charset="-120"/>
              <a:ea typeface="標楷體" pitchFamily="65" charset="-120"/>
            </a:endParaRPr>
          </a:p>
          <a:p>
            <a:pPr>
              <a:defRPr/>
            </a:pPr>
            <a:endParaRPr lang="zh-TW" altLang="en-US" sz="2200" b="1" smtClean="0">
              <a:solidFill>
                <a:srgbClr val="990000"/>
              </a:solidFill>
              <a:effectLst>
                <a:outerShdw blurRad="38100" dist="38100" dir="2700000" algn="tl">
                  <a:srgbClr val="C0C0C0"/>
                </a:outerShdw>
              </a:effectLst>
              <a:latin typeface="標楷體" pitchFamily="65" charset="-120"/>
              <a:ea typeface="標楷體" pitchFamily="65" charset="-120"/>
            </a:endParaRPr>
          </a:p>
          <a:p>
            <a:pPr>
              <a:defRPr/>
            </a:pPr>
            <a:r>
              <a:rPr lang="zh-TW" altLang="en-US" sz="2200" b="1" smtClean="0">
                <a:solidFill>
                  <a:srgbClr val="990000"/>
                </a:solidFill>
                <a:effectLst>
                  <a:outerShdw blurRad="38100" dist="38100" dir="2700000" algn="tl">
                    <a:srgbClr val="C0C0C0"/>
                  </a:outerShdw>
                </a:effectLst>
                <a:latin typeface="標楷體" pitchFamily="65" charset="-120"/>
                <a:ea typeface="標楷體" pitchFamily="65" charset="-120"/>
              </a:rPr>
              <a:t>美國管理大師</a:t>
            </a:r>
            <a:r>
              <a:rPr lang="en-US" altLang="zh-TW" b="1" smtClean="0">
                <a:effectLst>
                  <a:outerShdw blurRad="38100" dist="38100" dir="2700000" algn="tl">
                    <a:srgbClr val="C0C0C0"/>
                  </a:outerShdw>
                </a:effectLst>
              </a:rPr>
              <a:t>Peter F. Drucker</a:t>
            </a:r>
            <a:r>
              <a:rPr lang="zh-TW" altLang="en-US" sz="2200" b="1" smtClean="0">
                <a:solidFill>
                  <a:srgbClr val="990000"/>
                </a:solidFill>
                <a:effectLst>
                  <a:outerShdw blurRad="38100" dist="38100" dir="2700000" algn="tl">
                    <a:srgbClr val="C0C0C0"/>
                  </a:outerShdw>
                </a:effectLst>
                <a:latin typeface="標楷體" pitchFamily="65" charset="-120"/>
                <a:ea typeface="標楷體" pitchFamily="65" charset="-120"/>
              </a:rPr>
              <a:t>說：「不要盲目追趕自己沒有的能力，應該充分發揮自己的強項，創造最大的成果。」</a:t>
            </a:r>
            <a:r>
              <a:rPr lang="zh-TW" altLang="en-US" smtClean="0">
                <a:solidFill>
                  <a:srgbClr val="990000"/>
                </a:solidFill>
              </a:rPr>
              <a:t> </a:t>
            </a:r>
          </a:p>
        </p:txBody>
      </p:sp>
      <p:sp>
        <p:nvSpPr>
          <p:cNvPr id="4" name="投影片編號版面配置區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A9C1D9F2-C6EE-4249-B3CE-BCD1AC9C1F22}" type="slidenum">
              <a:rPr kumimoji="0" lang="zh-TW" altLang="en-US" sz="1200">
                <a:solidFill>
                  <a:schemeClr val="tx1">
                    <a:tint val="75000"/>
                  </a:schemeClr>
                </a:solidFill>
                <a:latin typeface="+mn-lt"/>
                <a:ea typeface="+mn-ea"/>
              </a:rPr>
              <a:pPr algn="r" fontAlgn="auto">
                <a:spcBef>
                  <a:spcPts val="0"/>
                </a:spcBef>
                <a:spcAft>
                  <a:spcPts val="0"/>
                </a:spcAft>
                <a:defRPr/>
              </a:pPr>
              <a:t>4</a:t>
            </a:fld>
            <a:endParaRPr kumimoji="0" lang="zh-TW" altLang="en-US" sz="1200">
              <a:solidFill>
                <a:schemeClr val="tx1">
                  <a:tint val="75000"/>
                </a:schemeClr>
              </a:solidFill>
              <a:latin typeface="+mn-lt"/>
              <a:ea typeface="+mn-ea"/>
            </a:endParaRPr>
          </a:p>
        </p:txBody>
      </p:sp>
      <p:graphicFrame>
        <p:nvGraphicFramePr>
          <p:cNvPr id="238597" name="Object 7"/>
          <p:cNvGraphicFramePr>
            <a:graphicFrameLocks noChangeAspect="1"/>
          </p:cNvGraphicFramePr>
          <p:nvPr>
            <p:extLst>
              <p:ext uri="{D42A27DB-BD31-4B8C-83A1-F6EECF244321}">
                <p14:modId xmlns:p14="http://schemas.microsoft.com/office/powerpoint/2010/main" val="371226883"/>
              </p:ext>
            </p:extLst>
          </p:nvPr>
        </p:nvGraphicFramePr>
        <p:xfrm>
          <a:off x="2555776" y="3933056"/>
          <a:ext cx="3887787" cy="2522537"/>
        </p:xfrm>
        <a:graphic>
          <a:graphicData uri="http://schemas.openxmlformats.org/presentationml/2006/ole">
            <mc:AlternateContent xmlns:mc="http://schemas.openxmlformats.org/markup-compatibility/2006">
              <mc:Choice xmlns:v="urn:schemas-microsoft-com:vml" Requires="v">
                <p:oleObj spid="_x0000_s1026" name="投影片" r:id="rId4" imgW="3954784" imgH="2964304" progId="PowerPoint.Slide.8">
                  <p:embed/>
                </p:oleObj>
              </mc:Choice>
              <mc:Fallback>
                <p:oleObj name="投影片" r:id="rId4" imgW="3954784" imgH="2964304" progId="PowerPoint.Slide.8">
                  <p:embed/>
                  <p:pic>
                    <p:nvPicPr>
                      <p:cNvPr id="0" name=""/>
                      <p:cNvPicPr>
                        <a:picLocks noChangeAspect="1" noChangeArrowheads="1"/>
                      </p:cNvPicPr>
                      <p:nvPr/>
                    </p:nvPicPr>
                    <p:blipFill>
                      <a:blip r:embed="rId5"/>
                      <a:srcRect/>
                      <a:stretch>
                        <a:fillRect/>
                      </a:stretch>
                    </p:blipFill>
                    <p:spPr bwMode="auto">
                      <a:xfrm>
                        <a:off x="2555776" y="3933056"/>
                        <a:ext cx="3887787" cy="2522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38604" name="Picture 12" descr="爬楼梯的男士psd图片素材-人物图片素材-蚂蚁图库 ..."/>
          <p:cNvPicPr>
            <a:picLocks noChangeAspect="1" noChangeArrowheads="1"/>
          </p:cNvPicPr>
          <p:nvPr/>
        </p:nvPicPr>
        <p:blipFill>
          <a:blip r:embed="rId6" cstate="print"/>
          <a:srcRect/>
          <a:stretch>
            <a:fillRect/>
          </a:stretch>
        </p:blipFill>
        <p:spPr bwMode="auto">
          <a:xfrm>
            <a:off x="5219700" y="981075"/>
            <a:ext cx="2087563" cy="1352550"/>
          </a:xfrm>
          <a:prstGeom prst="rect">
            <a:avLst/>
          </a:prstGeom>
          <a:noFill/>
          <a:ln w="9525">
            <a:noFill/>
            <a:miter lim="800000"/>
            <a:headEnd/>
            <a:tailEnd/>
          </a:ln>
        </p:spPr>
      </p:pic>
    </p:spTree>
    <p:extLst>
      <p:ext uri="{BB962C8B-B14F-4D97-AF65-F5344CB8AC3E}">
        <p14:creationId xmlns:p14="http://schemas.microsoft.com/office/powerpoint/2010/main" val="13984706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238604"/>
                                        </p:tgtEl>
                                        <p:attrNameLst>
                                          <p:attrName>style.visibility</p:attrName>
                                        </p:attrNameLst>
                                      </p:cBhvr>
                                      <p:to>
                                        <p:strVal val="visible"/>
                                      </p:to>
                                    </p:set>
                                    <p:animEffect transition="in" filter="box(in)">
                                      <p:cBhvr>
                                        <p:cTn id="13" dur="2000"/>
                                        <p:tgtEl>
                                          <p:spTgt spid="23860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additive="base">
                                        <p:cTn id="18"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nodeType="clickEffect">
                                  <p:stCondLst>
                                    <p:cond delay="0"/>
                                  </p:stCondLst>
                                  <p:childTnLst>
                                    <p:set>
                                      <p:cBhvr>
                                        <p:cTn id="23" dur="1" fill="hold">
                                          <p:stCondLst>
                                            <p:cond delay="0"/>
                                          </p:stCondLst>
                                        </p:cTn>
                                        <p:tgtEl>
                                          <p:spTgt spid="238597"/>
                                        </p:tgtEl>
                                        <p:attrNameLst>
                                          <p:attrName>style.visibility</p:attrName>
                                        </p:attrNameLst>
                                      </p:cBhvr>
                                      <p:to>
                                        <p:strVal val="visible"/>
                                      </p:to>
                                    </p:set>
                                    <p:animEffect transition="in" filter="diamond(in)">
                                      <p:cBhvr>
                                        <p:cTn id="24" dur="2000"/>
                                        <p:tgtEl>
                                          <p:spTgt spid="238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標題 5"/>
          <p:cNvSpPr>
            <a:spLocks noGrp="1"/>
          </p:cNvSpPr>
          <p:nvPr>
            <p:ph type="title"/>
          </p:nvPr>
        </p:nvSpPr>
        <p:spPr>
          <a:xfrm>
            <a:off x="827088" y="620713"/>
            <a:ext cx="7532687" cy="504825"/>
          </a:xfrm>
        </p:spPr>
        <p:txBody>
          <a:bodyPr/>
          <a:lstStyle/>
          <a:p>
            <a:pPr eaLnBrk="1" hangingPunct="1"/>
            <a:r>
              <a:rPr lang="zh-TW" altLang="en-US" b="1" smtClean="0">
                <a:latin typeface="微軟正黑體" pitchFamily="34" charset="-120"/>
                <a:ea typeface="微軟正黑體" pitchFamily="34" charset="-120"/>
              </a:rPr>
              <a:t>五專免試入學</a:t>
            </a:r>
          </a:p>
        </p:txBody>
      </p:sp>
      <p:sp>
        <p:nvSpPr>
          <p:cNvPr id="2" name="日期版面配置區 1"/>
          <p:cNvSpPr>
            <a:spLocks noGrp="1"/>
          </p:cNvSpPr>
          <p:nvPr>
            <p:ph type="dt" sz="quarter" idx="10"/>
          </p:nvPr>
        </p:nvSpPr>
        <p:spPr/>
        <p:txBody>
          <a:bodyPr/>
          <a:lstStyle/>
          <a:p>
            <a:pPr>
              <a:defRPr/>
            </a:pPr>
            <a:fld id="{744F78BF-ECCE-4D81-9170-B87A12F16664}" type="datetime1">
              <a:rPr lang="zh-TW" altLang="en-US"/>
              <a:pPr>
                <a:defRPr/>
              </a:pPr>
              <a:t>2018/3/1</a:t>
            </a:fld>
            <a:endParaRPr lang="en-US" altLang="zh-TW"/>
          </a:p>
        </p:txBody>
      </p:sp>
      <p:sp>
        <p:nvSpPr>
          <p:cNvPr id="3" name="投影片編號版面配置區 2"/>
          <p:cNvSpPr>
            <a:spLocks noGrp="1"/>
          </p:cNvSpPr>
          <p:nvPr>
            <p:ph type="sldNum" sz="quarter" idx="12"/>
          </p:nvPr>
        </p:nvSpPr>
        <p:spPr/>
        <p:txBody>
          <a:bodyPr/>
          <a:lstStyle/>
          <a:p>
            <a:pPr>
              <a:defRPr/>
            </a:pPr>
            <a:fld id="{26979847-F3A5-4DE0-8E1C-03BC940CD745}" type="slidenum">
              <a:rPr lang="en-US" altLang="zh-TW"/>
              <a:pPr>
                <a:defRPr/>
              </a:pPr>
              <a:t>40</a:t>
            </a:fld>
            <a:endParaRPr lang="en-US" altLang="zh-TW"/>
          </a:p>
        </p:txBody>
      </p:sp>
      <p:graphicFrame>
        <p:nvGraphicFramePr>
          <p:cNvPr id="8" name="資料庫圖表 7"/>
          <p:cNvGraphicFramePr/>
          <p:nvPr>
            <p:extLst>
              <p:ext uri="{D42A27DB-BD31-4B8C-83A1-F6EECF244321}">
                <p14:modId xmlns:p14="http://schemas.microsoft.com/office/powerpoint/2010/main" val="3803929817"/>
              </p:ext>
            </p:extLst>
          </p:nvPr>
        </p:nvGraphicFramePr>
        <p:xfrm>
          <a:off x="559468" y="1230089"/>
          <a:ext cx="8333011" cy="51262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內容版面配置區 2"/>
          <p:cNvSpPr>
            <a:spLocks noGrp="1"/>
          </p:cNvSpPr>
          <p:nvPr>
            <p:ph idx="1"/>
          </p:nvPr>
        </p:nvSpPr>
        <p:spPr>
          <a:xfrm>
            <a:off x="323850" y="981075"/>
            <a:ext cx="8458200" cy="777875"/>
          </a:xfrm>
        </p:spPr>
        <p:txBody>
          <a:bodyPr/>
          <a:lstStyle/>
          <a:p>
            <a:pPr eaLnBrk="1" hangingPunct="1"/>
            <a:r>
              <a:rPr lang="zh-TW" altLang="en-US" sz="2400" b="1" smtClean="0">
                <a:latin typeface="微軟正黑體" pitchFamily="34" charset="-120"/>
                <a:ea typeface="微軟正黑體" pitchFamily="34" charset="-120"/>
                <a:cs typeface="Times New Roman" pitchFamily="18" charset="0"/>
              </a:rPr>
              <a:t>五專免試入學超額比序總積分滿分</a:t>
            </a:r>
            <a:r>
              <a:rPr lang="en-US" altLang="zh-TW" sz="2400" b="1" smtClean="0">
                <a:latin typeface="微軟正黑體" pitchFamily="34" charset="-120"/>
                <a:ea typeface="微軟正黑體" pitchFamily="34" charset="-120"/>
                <a:cs typeface="Times New Roman" pitchFamily="18" charset="0"/>
              </a:rPr>
              <a:t>50</a:t>
            </a:r>
            <a:r>
              <a:rPr lang="zh-TW" altLang="en-US" sz="2400" b="1" smtClean="0">
                <a:latin typeface="微軟正黑體" pitchFamily="34" charset="-120"/>
                <a:ea typeface="微軟正黑體" pitchFamily="34" charset="-120"/>
                <a:cs typeface="Times New Roman" pitchFamily="18" charset="0"/>
              </a:rPr>
              <a:t>分，共採計</a:t>
            </a:r>
            <a:r>
              <a:rPr lang="en-US" altLang="zh-TW" sz="2400" b="1" smtClean="0">
                <a:latin typeface="微軟正黑體" pitchFamily="34" charset="-120"/>
                <a:ea typeface="微軟正黑體" pitchFamily="34" charset="-120"/>
                <a:cs typeface="Times New Roman" pitchFamily="18" charset="0"/>
              </a:rPr>
              <a:t>7</a:t>
            </a:r>
            <a:r>
              <a:rPr lang="zh-TW" altLang="en-US" sz="2400" b="1" smtClean="0">
                <a:latin typeface="微軟正黑體" pitchFamily="34" charset="-120"/>
                <a:ea typeface="微軟正黑體" pitchFamily="34" charset="-120"/>
                <a:cs typeface="Times New Roman" pitchFamily="18" charset="0"/>
              </a:rPr>
              <a:t>個主項目，各項目說明如下</a:t>
            </a:r>
            <a:r>
              <a:rPr lang="en-US" altLang="zh-TW" sz="2400" b="1" smtClean="0">
                <a:latin typeface="微軟正黑體" pitchFamily="34" charset="-120"/>
                <a:ea typeface="微軟正黑體" pitchFamily="34" charset="-120"/>
                <a:cs typeface="Times New Roman" pitchFamily="18" charset="0"/>
              </a:rPr>
              <a:t>(</a:t>
            </a:r>
            <a:r>
              <a:rPr lang="zh-TW" altLang="en-US" sz="2400" b="1" smtClean="0">
                <a:latin typeface="微軟正黑體" pitchFamily="34" charset="-120"/>
                <a:ea typeface="微軟正黑體" pitchFamily="34" charset="-120"/>
                <a:cs typeface="Times New Roman" pitchFamily="18" charset="0"/>
              </a:rPr>
              <a:t>各校各項加權不同請參閱簡章</a:t>
            </a:r>
            <a:r>
              <a:rPr lang="en-US" altLang="zh-TW" sz="2400" b="1" smtClean="0">
                <a:latin typeface="微軟正黑體" pitchFamily="34" charset="-120"/>
                <a:ea typeface="微軟正黑體" pitchFamily="34" charset="-120"/>
                <a:cs typeface="Times New Roman" pitchFamily="18" charset="0"/>
              </a:rPr>
              <a:t>):</a:t>
            </a:r>
          </a:p>
        </p:txBody>
      </p:sp>
      <p:sp>
        <p:nvSpPr>
          <p:cNvPr id="160770" name="標題 1"/>
          <p:cNvSpPr txBox="1">
            <a:spLocks/>
          </p:cNvSpPr>
          <p:nvPr/>
        </p:nvSpPr>
        <p:spPr bwMode="gray">
          <a:xfrm>
            <a:off x="468313" y="476250"/>
            <a:ext cx="8135937" cy="487363"/>
          </a:xfrm>
          <a:prstGeom prst="rect">
            <a:avLst/>
          </a:prstGeom>
          <a:noFill/>
          <a:ln w="9525">
            <a:noFill/>
            <a:miter lim="800000"/>
            <a:headEnd/>
            <a:tailEnd/>
          </a:ln>
        </p:spPr>
        <p:txBody>
          <a:bodyPr anchor="ctr"/>
          <a:lstStyle/>
          <a:p>
            <a:pPr algn="ctr"/>
            <a:r>
              <a:rPr kumimoji="0" lang="zh-TW" altLang="en-US" sz="3600" b="1">
                <a:solidFill>
                  <a:srgbClr val="0000FF"/>
                </a:solidFill>
                <a:latin typeface="微軟正黑體" pitchFamily="34" charset="-120"/>
                <a:ea typeface="微軟正黑體" pitchFamily="34" charset="-120"/>
                <a:cs typeface="Times New Roman" pitchFamily="18" charset="0"/>
              </a:rPr>
              <a:t>五專免試入學成績採計說明</a:t>
            </a:r>
          </a:p>
        </p:txBody>
      </p:sp>
      <p:graphicFrame>
        <p:nvGraphicFramePr>
          <p:cNvPr id="175147" name="Group 43"/>
          <p:cNvGraphicFramePr>
            <a:graphicFrameLocks noGrp="1"/>
          </p:cNvGraphicFramePr>
          <p:nvPr/>
        </p:nvGraphicFramePr>
        <p:xfrm>
          <a:off x="285750" y="1844675"/>
          <a:ext cx="8572500" cy="4801149"/>
        </p:xfrm>
        <a:graphic>
          <a:graphicData uri="http://schemas.openxmlformats.org/drawingml/2006/table">
            <a:tbl>
              <a:tblPr/>
              <a:tblGrid>
                <a:gridCol w="2025650"/>
                <a:gridCol w="5065713"/>
                <a:gridCol w="1481137"/>
              </a:tblGrid>
              <a:tr h="503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標楷體" pitchFamily="65" charset="-120"/>
                          <a:ea typeface="標楷體" pitchFamily="65" charset="-120"/>
                        </a:rPr>
                        <a:t>比序項目</a:t>
                      </a:r>
                    </a:p>
                  </a:txBody>
                  <a:tcPr marL="91449" marR="91449"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標楷體" pitchFamily="65" charset="-120"/>
                          <a:ea typeface="標楷體" pitchFamily="65" charset="-120"/>
                        </a:rPr>
                        <a:t>比序內容</a:t>
                      </a:r>
                    </a:p>
                  </a:txBody>
                  <a:tcPr marL="91449" marR="91449"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標楷體" pitchFamily="65" charset="-120"/>
                          <a:ea typeface="標楷體" pitchFamily="65" charset="-120"/>
                        </a:rPr>
                        <a:t>積分上限</a:t>
                      </a:r>
                    </a:p>
                  </a:txBody>
                  <a:tcPr marL="91449" marR="91449"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r>
              <a:tr h="684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smtClean="0">
                          <a:ln>
                            <a:noFill/>
                          </a:ln>
                          <a:solidFill>
                            <a:srgbClr val="77933C"/>
                          </a:solidFill>
                          <a:effectLst/>
                          <a:latin typeface="微軟正黑體"/>
                          <a:ea typeface="微軟正黑體"/>
                          <a:cs typeface="Times New Roman" pitchFamily="18" charset="0"/>
                        </a:rPr>
                        <a:t>多元學習表現</a:t>
                      </a:r>
                    </a:p>
                  </a:txBody>
                  <a:tcPr marL="91449" marR="91449"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smtClean="0">
                          <a:ln>
                            <a:noFill/>
                          </a:ln>
                          <a:solidFill>
                            <a:srgbClr val="77933C"/>
                          </a:solidFill>
                          <a:effectLst/>
                          <a:latin typeface="微軟正黑體"/>
                          <a:ea typeface="微軟正黑體"/>
                          <a:cs typeface="Times New Roman" pitchFamily="18" charset="0"/>
                        </a:rPr>
                        <a:t>包含競賽、服務學習、日常生活表現評量、體適能等分項</a:t>
                      </a:r>
                    </a:p>
                  </a:txBody>
                  <a:tcPr marL="91449" marR="91449"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rgbClr val="FF0000"/>
                          </a:solidFill>
                          <a:effectLst/>
                          <a:latin typeface="微軟正黑體"/>
                          <a:ea typeface="微軟正黑體"/>
                          <a:cs typeface="Times New Roman" pitchFamily="18" charset="0"/>
                        </a:rPr>
                        <a:t>16</a:t>
                      </a:r>
                      <a:endParaRPr kumimoji="0" lang="zh-TW" altLang="en-US" sz="1800" b="1" i="0" u="none" strike="noStrike" cap="none" normalizeH="0" baseline="0" smtClean="0">
                        <a:ln>
                          <a:noFill/>
                        </a:ln>
                        <a:solidFill>
                          <a:srgbClr val="FF0000"/>
                        </a:solidFill>
                        <a:effectLst/>
                        <a:latin typeface="微軟正黑體"/>
                        <a:ea typeface="微軟正黑體"/>
                        <a:cs typeface="Times New Roman" pitchFamily="18" charset="0"/>
                      </a:endParaRPr>
                    </a:p>
                  </a:txBody>
                  <a:tcPr marL="91449" marR="91449"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smtClean="0">
                          <a:ln>
                            <a:noFill/>
                          </a:ln>
                          <a:solidFill>
                            <a:srgbClr val="CC3300"/>
                          </a:solidFill>
                          <a:effectLst/>
                          <a:latin typeface="微軟正黑體"/>
                          <a:ea typeface="微軟正黑體"/>
                          <a:cs typeface="Times New Roman" pitchFamily="18" charset="0"/>
                        </a:rPr>
                        <a:t>技藝優良</a:t>
                      </a:r>
                    </a:p>
                  </a:txBody>
                  <a:tcPr marL="91449" marR="91449"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smtClean="0">
                          <a:ln>
                            <a:noFill/>
                          </a:ln>
                          <a:solidFill>
                            <a:srgbClr val="C00000"/>
                          </a:solidFill>
                          <a:effectLst/>
                          <a:latin typeface="微軟正黑體"/>
                          <a:ea typeface="微軟正黑體"/>
                          <a:cs typeface="Times New Roman" pitchFamily="18" charset="0"/>
                        </a:rPr>
                        <a:t>技藝教育課程成績</a:t>
                      </a:r>
                    </a:p>
                  </a:txBody>
                  <a:tcPr marL="91449" marR="91449"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3200" b="1" i="0" u="none" strike="noStrike" cap="none" normalizeH="0" baseline="0" smtClean="0">
                          <a:ln>
                            <a:noFill/>
                          </a:ln>
                          <a:solidFill>
                            <a:srgbClr val="FF0000"/>
                          </a:solidFill>
                          <a:effectLst/>
                          <a:latin typeface="微軟正黑體"/>
                          <a:ea typeface="微軟正黑體"/>
                          <a:cs typeface="Times New Roman" pitchFamily="18" charset="0"/>
                        </a:rPr>
                        <a:t>3</a:t>
                      </a:r>
                      <a:endParaRPr kumimoji="0" lang="zh-TW" altLang="en-US" sz="3200" b="1" i="0" u="none" strike="noStrike" cap="none" normalizeH="0" baseline="0" smtClean="0">
                        <a:ln>
                          <a:noFill/>
                        </a:ln>
                        <a:solidFill>
                          <a:srgbClr val="FF0000"/>
                        </a:solidFill>
                        <a:effectLst/>
                        <a:latin typeface="微軟正黑體"/>
                        <a:ea typeface="微軟正黑體"/>
                        <a:cs typeface="Times New Roman" pitchFamily="18" charset="0"/>
                      </a:endParaRPr>
                    </a:p>
                  </a:txBody>
                  <a:tcPr marL="91449" marR="91449"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rgbClr val="000000"/>
                          </a:solidFill>
                          <a:effectLst/>
                          <a:latin typeface="微軟正黑體"/>
                          <a:ea typeface="微軟正黑體"/>
                          <a:cs typeface="Times New Roman" pitchFamily="18" charset="0"/>
                        </a:rPr>
                        <a:t> </a:t>
                      </a:r>
                      <a:r>
                        <a:rPr kumimoji="0" lang="zh-TW" altLang="en-US" sz="1800" b="1" i="0" u="none" strike="noStrike" cap="none" normalizeH="0" baseline="0" smtClean="0">
                          <a:ln>
                            <a:noFill/>
                          </a:ln>
                          <a:solidFill>
                            <a:srgbClr val="558ED5"/>
                          </a:solidFill>
                          <a:effectLst/>
                          <a:latin typeface="微軟正黑體"/>
                          <a:ea typeface="微軟正黑體"/>
                          <a:cs typeface="Times New Roman" pitchFamily="18" charset="0"/>
                        </a:rPr>
                        <a:t>弱勢身分</a:t>
                      </a:r>
                    </a:p>
                  </a:txBody>
                  <a:tcPr marL="91449" marR="91449"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smtClean="0">
                          <a:ln>
                            <a:noFill/>
                          </a:ln>
                          <a:solidFill>
                            <a:srgbClr val="558ED5"/>
                          </a:solidFill>
                          <a:effectLst/>
                          <a:latin typeface="微軟正黑體"/>
                          <a:ea typeface="微軟正黑體"/>
                          <a:cs typeface="Times New Roman" pitchFamily="18" charset="0"/>
                        </a:rPr>
                        <a:t>具低收入戶、中低收入戶、直系血親尊親屬支領失業給付或特殊境遇家庭子女身分者</a:t>
                      </a:r>
                    </a:p>
                  </a:txBody>
                  <a:tcPr marL="91449" marR="91449"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rgbClr val="FF0000"/>
                          </a:solidFill>
                          <a:effectLst/>
                          <a:latin typeface="微軟正黑體"/>
                          <a:ea typeface="微軟正黑體"/>
                          <a:cs typeface="Times New Roman" pitchFamily="18" charset="0"/>
                        </a:rPr>
                        <a:t>2</a:t>
                      </a:r>
                      <a:endParaRPr kumimoji="0" lang="zh-TW" altLang="en-US" sz="1800" b="1" i="0" u="none" strike="noStrike" cap="none" normalizeH="0" baseline="0" smtClean="0">
                        <a:ln>
                          <a:noFill/>
                        </a:ln>
                        <a:solidFill>
                          <a:srgbClr val="FF0000"/>
                        </a:solidFill>
                        <a:effectLst/>
                        <a:latin typeface="微軟正黑體"/>
                        <a:ea typeface="微軟正黑體"/>
                        <a:cs typeface="Times New Roman" pitchFamily="18" charset="0"/>
                      </a:endParaRPr>
                    </a:p>
                  </a:txBody>
                  <a:tcPr marL="91449" marR="91449"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smtClean="0">
                          <a:ln>
                            <a:noFill/>
                          </a:ln>
                          <a:solidFill>
                            <a:srgbClr val="17375E"/>
                          </a:solidFill>
                          <a:effectLst/>
                          <a:latin typeface="微軟正黑體"/>
                          <a:ea typeface="微軟正黑體"/>
                          <a:cs typeface="Times New Roman" pitchFamily="18" charset="0"/>
                        </a:rPr>
                        <a:t>均衡學習</a:t>
                      </a:r>
                    </a:p>
                  </a:txBody>
                  <a:tcPr marL="91449" marR="91449"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smtClean="0">
                          <a:ln>
                            <a:noFill/>
                          </a:ln>
                          <a:solidFill>
                            <a:srgbClr val="17375E"/>
                          </a:solidFill>
                          <a:effectLst/>
                          <a:latin typeface="微軟正黑體"/>
                          <a:ea typeface="微軟正黑體"/>
                          <a:cs typeface="Times New Roman" pitchFamily="18" charset="0"/>
                        </a:rPr>
                        <a:t>健康與體育、藝術與人文、綜合活動三大學習領域成績</a:t>
                      </a:r>
                    </a:p>
                  </a:txBody>
                  <a:tcPr marL="91449" marR="91449"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rgbClr val="FF0000"/>
                          </a:solidFill>
                          <a:effectLst/>
                          <a:latin typeface="微軟正黑體"/>
                          <a:ea typeface="微軟正黑體"/>
                          <a:cs typeface="Times New Roman" pitchFamily="18" charset="0"/>
                        </a:rPr>
                        <a:t>6</a:t>
                      </a:r>
                      <a:endParaRPr kumimoji="0" lang="zh-TW" altLang="en-US" sz="1800" b="1" i="0" u="none" strike="noStrike" cap="none" normalizeH="0" baseline="0" smtClean="0">
                        <a:ln>
                          <a:noFill/>
                        </a:ln>
                        <a:solidFill>
                          <a:srgbClr val="FF0000"/>
                        </a:solidFill>
                        <a:effectLst/>
                        <a:latin typeface="微軟正黑體"/>
                        <a:ea typeface="微軟正黑體"/>
                        <a:cs typeface="Times New Roman" pitchFamily="18" charset="0"/>
                      </a:endParaRPr>
                    </a:p>
                  </a:txBody>
                  <a:tcPr marL="91449" marR="91449"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smtClean="0">
                          <a:ln>
                            <a:noFill/>
                          </a:ln>
                          <a:solidFill>
                            <a:srgbClr val="604A7B"/>
                          </a:solidFill>
                          <a:effectLst/>
                          <a:latin typeface="微軟正黑體"/>
                          <a:ea typeface="微軟正黑體"/>
                          <a:cs typeface="Times New Roman" pitchFamily="18" charset="0"/>
                        </a:rPr>
                        <a:t>適性輔導</a:t>
                      </a:r>
                    </a:p>
                  </a:txBody>
                  <a:tcPr marL="91449" marR="91449"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smtClean="0">
                          <a:ln>
                            <a:noFill/>
                          </a:ln>
                          <a:solidFill>
                            <a:srgbClr val="604A7B"/>
                          </a:solidFill>
                          <a:effectLst/>
                          <a:latin typeface="微軟正黑體"/>
                          <a:ea typeface="微軟正黑體"/>
                          <a:cs typeface="Times New Roman" pitchFamily="18" charset="0"/>
                        </a:rPr>
                        <a:t>國中學生生涯輔導紀錄手冊中「生涯發展規劃書」之師長綜合意見</a:t>
                      </a:r>
                    </a:p>
                  </a:txBody>
                  <a:tcPr marL="91449" marR="91449"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rgbClr val="FF0000"/>
                          </a:solidFill>
                          <a:effectLst/>
                          <a:latin typeface="微軟正黑體"/>
                          <a:ea typeface="微軟正黑體"/>
                          <a:cs typeface="Times New Roman" pitchFamily="18" charset="0"/>
                        </a:rPr>
                        <a:t>3</a:t>
                      </a:r>
                      <a:endParaRPr kumimoji="0" lang="zh-TW" altLang="en-US" sz="1800" b="1" i="0" u="none" strike="noStrike" cap="none" normalizeH="0" baseline="0" smtClean="0">
                        <a:ln>
                          <a:noFill/>
                        </a:ln>
                        <a:solidFill>
                          <a:srgbClr val="FF0000"/>
                        </a:solidFill>
                        <a:effectLst/>
                        <a:latin typeface="微軟正黑體"/>
                        <a:ea typeface="微軟正黑體"/>
                        <a:cs typeface="Times New Roman" pitchFamily="18" charset="0"/>
                      </a:endParaRPr>
                    </a:p>
                  </a:txBody>
                  <a:tcPr marL="91449" marR="91449"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smtClean="0">
                          <a:ln>
                            <a:noFill/>
                          </a:ln>
                          <a:solidFill>
                            <a:srgbClr val="E46C0A"/>
                          </a:solidFill>
                          <a:effectLst/>
                          <a:latin typeface="微軟正黑體"/>
                          <a:ea typeface="微軟正黑體"/>
                          <a:cs typeface="Times New Roman" pitchFamily="18" charset="0"/>
                        </a:rPr>
                        <a:t>國中教育會考</a:t>
                      </a:r>
                    </a:p>
                  </a:txBody>
                  <a:tcPr marL="91449" marR="91449"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smtClean="0">
                          <a:ln>
                            <a:noFill/>
                          </a:ln>
                          <a:solidFill>
                            <a:srgbClr val="E46C0A"/>
                          </a:solidFill>
                          <a:effectLst/>
                          <a:latin typeface="微軟正黑體"/>
                          <a:ea typeface="微軟正黑體"/>
                          <a:cs typeface="Times New Roman" pitchFamily="18" charset="0"/>
                        </a:rPr>
                        <a:t>國文、英語、數學、自然、社會</a:t>
                      </a:r>
                      <a:r>
                        <a:rPr kumimoji="0" lang="en-US" altLang="zh-TW" sz="1800" b="1" i="0" u="none" strike="noStrike" cap="none" normalizeH="0" baseline="0" smtClean="0">
                          <a:ln>
                            <a:noFill/>
                          </a:ln>
                          <a:solidFill>
                            <a:srgbClr val="E46C0A"/>
                          </a:solidFill>
                          <a:effectLst/>
                          <a:latin typeface="微軟正黑體"/>
                          <a:ea typeface="微軟正黑體"/>
                          <a:cs typeface="Times New Roman" pitchFamily="18" charset="0"/>
                        </a:rPr>
                        <a:t>5</a:t>
                      </a:r>
                      <a:r>
                        <a:rPr kumimoji="0" lang="zh-TW" altLang="en-US" sz="1800" b="1" i="0" u="none" strike="noStrike" cap="none" normalizeH="0" baseline="0" smtClean="0">
                          <a:ln>
                            <a:noFill/>
                          </a:ln>
                          <a:solidFill>
                            <a:srgbClr val="E46C0A"/>
                          </a:solidFill>
                          <a:effectLst/>
                          <a:latin typeface="微軟正黑體"/>
                          <a:ea typeface="微軟正黑體"/>
                          <a:cs typeface="Times New Roman" pitchFamily="18" charset="0"/>
                        </a:rPr>
                        <a:t>科成績等級</a:t>
                      </a:r>
                    </a:p>
                  </a:txBody>
                  <a:tcPr marL="91449" marR="91449"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rgbClr val="FF0000"/>
                          </a:solidFill>
                          <a:effectLst/>
                          <a:latin typeface="微軟正黑體"/>
                          <a:ea typeface="微軟正黑體"/>
                          <a:cs typeface="Times New Roman" pitchFamily="18" charset="0"/>
                        </a:rPr>
                        <a:t>15</a:t>
                      </a:r>
                      <a:endParaRPr kumimoji="0" lang="zh-TW" altLang="en-US" sz="1800" b="1" i="0" u="none" strike="noStrike" cap="none" normalizeH="0" baseline="0" smtClean="0">
                        <a:ln>
                          <a:noFill/>
                        </a:ln>
                        <a:solidFill>
                          <a:srgbClr val="FF0000"/>
                        </a:solidFill>
                        <a:effectLst/>
                        <a:latin typeface="微軟正黑體"/>
                        <a:ea typeface="微軟正黑體"/>
                        <a:cs typeface="Times New Roman" pitchFamily="18" charset="0"/>
                      </a:endParaRPr>
                    </a:p>
                  </a:txBody>
                  <a:tcPr marL="91449" marR="91449"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smtClean="0">
                          <a:ln>
                            <a:noFill/>
                          </a:ln>
                          <a:solidFill>
                            <a:srgbClr val="4A452A"/>
                          </a:solidFill>
                          <a:effectLst/>
                          <a:latin typeface="微軟正黑體"/>
                          <a:ea typeface="微軟正黑體"/>
                          <a:cs typeface="Times New Roman" pitchFamily="18" charset="0"/>
                        </a:rPr>
                        <a:t>其他</a:t>
                      </a:r>
                    </a:p>
                  </a:txBody>
                  <a:tcPr marL="91449" marR="91449"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smtClean="0">
                          <a:ln>
                            <a:noFill/>
                          </a:ln>
                          <a:solidFill>
                            <a:srgbClr val="4A452A"/>
                          </a:solidFill>
                          <a:effectLst/>
                          <a:latin typeface="微軟正黑體"/>
                          <a:ea typeface="微軟正黑體"/>
                          <a:cs typeface="Times New Roman" pitchFamily="18" charset="0"/>
                        </a:rPr>
                        <a:t>由各五專學校依學校發展需求訂定之</a:t>
                      </a:r>
                    </a:p>
                  </a:txBody>
                  <a:tcPr marL="91449" marR="91449"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rgbClr val="FF0000"/>
                          </a:solidFill>
                          <a:effectLst/>
                          <a:latin typeface="微軟正黑體"/>
                          <a:ea typeface="微軟正黑體"/>
                          <a:cs typeface="Times New Roman" pitchFamily="18" charset="0"/>
                        </a:rPr>
                        <a:t>5</a:t>
                      </a:r>
                      <a:endParaRPr kumimoji="0" lang="zh-TW" altLang="en-US" sz="1800" b="1" i="0" u="none" strike="noStrike" cap="none" normalizeH="0" baseline="0" smtClean="0">
                        <a:ln>
                          <a:noFill/>
                        </a:ln>
                        <a:solidFill>
                          <a:srgbClr val="FF0000"/>
                        </a:solidFill>
                        <a:effectLst/>
                        <a:latin typeface="微軟正黑體"/>
                        <a:ea typeface="微軟正黑體"/>
                        <a:cs typeface="Times New Roman" pitchFamily="18" charset="0"/>
                      </a:endParaRPr>
                    </a:p>
                  </a:txBody>
                  <a:tcPr marL="91449" marR="91449"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r>
            </a:tbl>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標題 5"/>
          <p:cNvSpPr>
            <a:spLocks noGrp="1"/>
          </p:cNvSpPr>
          <p:nvPr>
            <p:ph type="title"/>
          </p:nvPr>
        </p:nvSpPr>
        <p:spPr>
          <a:xfrm>
            <a:off x="457200" y="669132"/>
            <a:ext cx="8229600" cy="431800"/>
          </a:xfrm>
        </p:spPr>
        <p:txBody>
          <a:bodyPr/>
          <a:lstStyle/>
          <a:p>
            <a:pPr eaLnBrk="1" hangingPunct="1"/>
            <a:r>
              <a:rPr lang="zh-TW" altLang="en-US" b="1" dirty="0" smtClean="0">
                <a:solidFill>
                  <a:srgbClr val="660066"/>
                </a:solidFill>
                <a:latin typeface="微軟正黑體" pitchFamily="34" charset="-120"/>
                <a:ea typeface="微軟正黑體" pitchFamily="34" charset="-120"/>
              </a:rPr>
              <a:t>五專免試入學流程圖</a:t>
            </a:r>
          </a:p>
        </p:txBody>
      </p:sp>
      <p:sp>
        <p:nvSpPr>
          <p:cNvPr id="4" name="日期版面配置區 3"/>
          <p:cNvSpPr>
            <a:spLocks noGrp="1"/>
          </p:cNvSpPr>
          <p:nvPr>
            <p:ph type="dt" sz="quarter" idx="10"/>
          </p:nvPr>
        </p:nvSpPr>
        <p:spPr/>
        <p:txBody>
          <a:bodyPr/>
          <a:lstStyle/>
          <a:p>
            <a:pPr>
              <a:defRPr/>
            </a:pPr>
            <a:fld id="{AECAA417-22F3-4411-AA51-7A725EE15335}" type="datetime1">
              <a:rPr lang="zh-TW" altLang="en-US"/>
              <a:pPr>
                <a:defRPr/>
              </a:pPr>
              <a:t>2018/3/1</a:t>
            </a:fld>
            <a:endParaRPr lang="en-US" altLang="zh-TW"/>
          </a:p>
        </p:txBody>
      </p:sp>
      <p:sp>
        <p:nvSpPr>
          <p:cNvPr id="5" name="投影片編號版面配置區 4"/>
          <p:cNvSpPr>
            <a:spLocks noGrp="1"/>
          </p:cNvSpPr>
          <p:nvPr>
            <p:ph type="sldNum" sz="quarter" idx="12"/>
          </p:nvPr>
        </p:nvSpPr>
        <p:spPr/>
        <p:txBody>
          <a:bodyPr/>
          <a:lstStyle/>
          <a:p>
            <a:pPr>
              <a:defRPr/>
            </a:pPr>
            <a:fld id="{7EC02715-5C20-4B4E-B807-CAA1F2F6147A}" type="slidenum">
              <a:rPr lang="en-US" altLang="zh-TW"/>
              <a:pPr>
                <a:defRPr/>
              </a:pPr>
              <a:t>42</a:t>
            </a:fld>
            <a:endParaRPr lang="en-US" altLang="zh-TW"/>
          </a:p>
        </p:txBody>
      </p:sp>
      <p:sp>
        <p:nvSpPr>
          <p:cNvPr id="161796" name="AutoShape 6"/>
          <p:cNvSpPr>
            <a:spLocks noChangeArrowheads="1"/>
          </p:cNvSpPr>
          <p:nvPr/>
        </p:nvSpPr>
        <p:spPr bwMode="auto">
          <a:xfrm>
            <a:off x="900113" y="1700213"/>
            <a:ext cx="7488237" cy="1368425"/>
          </a:xfrm>
          <a:prstGeom prst="downArrowCallout">
            <a:avLst>
              <a:gd name="adj1" fmla="val 136804"/>
              <a:gd name="adj2" fmla="val 136804"/>
              <a:gd name="adj3" fmla="val 16667"/>
              <a:gd name="adj4" fmla="val 66667"/>
            </a:avLst>
          </a:prstGeom>
          <a:solidFill>
            <a:srgbClr val="3366FF"/>
          </a:solidFill>
          <a:ln w="9525">
            <a:noFill/>
            <a:miter lim="800000"/>
            <a:headEnd/>
            <a:tailEnd/>
          </a:ln>
          <a:effectLst>
            <a:prstShdw prst="shdw17" dist="17961" dir="2700000">
              <a:srgbClr val="1F3D99"/>
            </a:prstShdw>
          </a:effectLst>
        </p:spPr>
        <p:txBody>
          <a:bodyPr wrap="none" anchor="ctr"/>
          <a:lstStyle/>
          <a:p>
            <a:pPr algn="ctr"/>
            <a:r>
              <a:rPr lang="zh-TW" altLang="en-US" sz="2400" b="1" dirty="0">
                <a:solidFill>
                  <a:schemeClr val="bg1"/>
                </a:solidFill>
                <a:ea typeface="微軟正黑體" pitchFamily="34" charset="-120"/>
              </a:rPr>
              <a:t>公私立國民中學應屆、非應屆畢業升或具同等學力者</a:t>
            </a:r>
          </a:p>
        </p:txBody>
      </p:sp>
      <p:sp>
        <p:nvSpPr>
          <p:cNvPr id="161797" name="AutoShape 8"/>
          <p:cNvSpPr>
            <a:spLocks noChangeArrowheads="1"/>
          </p:cNvSpPr>
          <p:nvPr/>
        </p:nvSpPr>
        <p:spPr bwMode="auto">
          <a:xfrm>
            <a:off x="900113" y="3357563"/>
            <a:ext cx="7488237" cy="1368425"/>
          </a:xfrm>
          <a:prstGeom prst="downArrowCallout">
            <a:avLst>
              <a:gd name="adj1" fmla="val 136804"/>
              <a:gd name="adj2" fmla="val 136804"/>
              <a:gd name="adj3" fmla="val 16667"/>
              <a:gd name="adj4" fmla="val 66667"/>
            </a:avLst>
          </a:prstGeom>
          <a:solidFill>
            <a:srgbClr val="339966"/>
          </a:solidFill>
          <a:ln w="9525">
            <a:noFill/>
            <a:miter lim="800000"/>
            <a:headEnd/>
            <a:tailEnd/>
          </a:ln>
          <a:effectLst>
            <a:prstShdw prst="shdw17" dist="17961" dir="2700000">
              <a:srgbClr val="1F5C3D"/>
            </a:prstShdw>
          </a:effectLst>
        </p:spPr>
        <p:txBody>
          <a:bodyPr wrap="none" anchor="ctr"/>
          <a:lstStyle/>
          <a:p>
            <a:pPr algn="ctr"/>
            <a:r>
              <a:rPr lang="zh-TW" altLang="en-US" sz="2400" b="1" dirty="0">
                <a:solidFill>
                  <a:schemeClr val="bg1"/>
                </a:solidFill>
                <a:ea typeface="微軟正黑體" pitchFamily="34" charset="-120"/>
              </a:rPr>
              <a:t>免試入學報名</a:t>
            </a:r>
          </a:p>
          <a:p>
            <a:pPr algn="ctr"/>
            <a:r>
              <a:rPr lang="en-US" altLang="zh-TW" sz="2400" b="1" dirty="0" smtClean="0">
                <a:solidFill>
                  <a:schemeClr val="bg1"/>
                </a:solidFill>
                <a:ea typeface="微軟正黑體" pitchFamily="34" charset="-120"/>
              </a:rPr>
              <a:t>107</a:t>
            </a:r>
            <a:r>
              <a:rPr lang="zh-TW" altLang="en-US" sz="2400" b="1" dirty="0" smtClean="0">
                <a:solidFill>
                  <a:schemeClr val="bg1"/>
                </a:solidFill>
                <a:ea typeface="微軟正黑體" pitchFamily="34" charset="-120"/>
              </a:rPr>
              <a:t>年</a:t>
            </a:r>
            <a:r>
              <a:rPr lang="en-US" altLang="zh-TW" sz="2400" b="1" dirty="0">
                <a:solidFill>
                  <a:schemeClr val="bg1"/>
                </a:solidFill>
                <a:ea typeface="微軟正黑體" pitchFamily="34" charset="-120"/>
              </a:rPr>
              <a:t>6</a:t>
            </a:r>
            <a:r>
              <a:rPr lang="zh-TW" altLang="en-US" sz="2400" b="1" dirty="0">
                <a:solidFill>
                  <a:schemeClr val="bg1"/>
                </a:solidFill>
                <a:ea typeface="微軟正黑體" pitchFamily="34" charset="-120"/>
              </a:rPr>
              <a:t>月</a:t>
            </a:r>
            <a:r>
              <a:rPr lang="en-US" altLang="zh-TW" sz="2400" b="1" dirty="0">
                <a:solidFill>
                  <a:schemeClr val="bg1"/>
                </a:solidFill>
                <a:ea typeface="微軟正黑體" pitchFamily="34" charset="-120"/>
              </a:rPr>
              <a:t>20</a:t>
            </a:r>
            <a:r>
              <a:rPr lang="zh-TW" altLang="en-US" sz="2400" b="1" dirty="0">
                <a:solidFill>
                  <a:schemeClr val="bg1"/>
                </a:solidFill>
                <a:ea typeface="微軟正黑體" pitchFamily="34" charset="-120"/>
              </a:rPr>
              <a:t>日</a:t>
            </a:r>
            <a:r>
              <a:rPr lang="en-US" altLang="zh-TW" sz="2400" b="1" dirty="0" smtClean="0">
                <a:solidFill>
                  <a:schemeClr val="bg1"/>
                </a:solidFill>
                <a:ea typeface="微軟正黑體" pitchFamily="34" charset="-120"/>
              </a:rPr>
              <a:t>(</a:t>
            </a:r>
            <a:r>
              <a:rPr lang="zh-TW" altLang="en-US" sz="2400" b="1" dirty="0" smtClean="0">
                <a:solidFill>
                  <a:schemeClr val="bg1"/>
                </a:solidFill>
                <a:ea typeface="微軟正黑體" pitchFamily="34" charset="-120"/>
              </a:rPr>
              <a:t>三</a:t>
            </a:r>
            <a:r>
              <a:rPr lang="en-US" altLang="zh-TW" sz="2400" b="1" dirty="0" smtClean="0">
                <a:solidFill>
                  <a:schemeClr val="bg1"/>
                </a:solidFill>
                <a:ea typeface="微軟正黑體" pitchFamily="34" charset="-120"/>
              </a:rPr>
              <a:t>)-</a:t>
            </a:r>
            <a:r>
              <a:rPr lang="en-US" altLang="zh-TW" sz="2400" b="1" dirty="0">
                <a:solidFill>
                  <a:schemeClr val="bg1"/>
                </a:solidFill>
                <a:ea typeface="微軟正黑體" pitchFamily="34" charset="-120"/>
              </a:rPr>
              <a:t>7</a:t>
            </a:r>
            <a:r>
              <a:rPr lang="zh-TW" altLang="en-US" sz="2400" b="1" dirty="0" smtClean="0">
                <a:solidFill>
                  <a:schemeClr val="bg1"/>
                </a:solidFill>
                <a:ea typeface="微軟正黑體" pitchFamily="34" charset="-120"/>
              </a:rPr>
              <a:t>月</a:t>
            </a:r>
            <a:r>
              <a:rPr lang="en-US" altLang="zh-TW" sz="2400" b="1" dirty="0">
                <a:solidFill>
                  <a:schemeClr val="bg1"/>
                </a:solidFill>
                <a:ea typeface="微軟正黑體" pitchFamily="34" charset="-120"/>
              </a:rPr>
              <a:t>2</a:t>
            </a:r>
            <a:r>
              <a:rPr lang="zh-TW" altLang="en-US" sz="2400" b="1" dirty="0" smtClean="0">
                <a:solidFill>
                  <a:schemeClr val="bg1"/>
                </a:solidFill>
                <a:ea typeface="微軟正黑體" pitchFamily="34" charset="-120"/>
              </a:rPr>
              <a:t>日</a:t>
            </a:r>
            <a:r>
              <a:rPr lang="en-US" altLang="zh-TW" sz="2400" b="1" dirty="0">
                <a:solidFill>
                  <a:schemeClr val="bg1"/>
                </a:solidFill>
                <a:ea typeface="微軟正黑體" pitchFamily="34" charset="-120"/>
              </a:rPr>
              <a:t>(</a:t>
            </a:r>
            <a:r>
              <a:rPr lang="zh-TW" altLang="en-US" sz="2400" b="1" dirty="0">
                <a:solidFill>
                  <a:schemeClr val="bg1"/>
                </a:solidFill>
                <a:ea typeface="微軟正黑體" pitchFamily="34" charset="-120"/>
              </a:rPr>
              <a:t>一</a:t>
            </a:r>
            <a:r>
              <a:rPr lang="en-US" altLang="zh-TW" sz="2400" b="1" dirty="0">
                <a:solidFill>
                  <a:schemeClr val="bg1"/>
                </a:solidFill>
                <a:ea typeface="微軟正黑體" pitchFamily="34" charset="-120"/>
              </a:rPr>
              <a:t>)</a:t>
            </a:r>
          </a:p>
        </p:txBody>
      </p:sp>
      <p:sp>
        <p:nvSpPr>
          <p:cNvPr id="161798" name="Rectangle 10"/>
          <p:cNvSpPr>
            <a:spLocks noChangeArrowheads="1"/>
          </p:cNvSpPr>
          <p:nvPr/>
        </p:nvSpPr>
        <p:spPr bwMode="auto">
          <a:xfrm>
            <a:off x="900113" y="5084763"/>
            <a:ext cx="7488237" cy="936625"/>
          </a:xfrm>
          <a:prstGeom prst="rect">
            <a:avLst/>
          </a:prstGeom>
          <a:solidFill>
            <a:srgbClr val="FF9900"/>
          </a:solidFill>
          <a:ln w="9525">
            <a:noFill/>
            <a:miter lim="800000"/>
            <a:headEnd/>
            <a:tailEnd/>
          </a:ln>
          <a:effectLst>
            <a:prstShdw prst="shdw17" dist="17961" dir="2700000">
              <a:srgbClr val="995C00"/>
            </a:prstShdw>
          </a:effectLst>
        </p:spPr>
        <p:txBody>
          <a:bodyPr wrap="none" anchor="ctr"/>
          <a:lstStyle/>
          <a:p>
            <a:pPr algn="ctr"/>
            <a:r>
              <a:rPr kumimoji="0" lang="zh-TW" altLang="en-US" sz="2400" b="1" dirty="0">
                <a:solidFill>
                  <a:schemeClr val="bg1"/>
                </a:solidFill>
                <a:latin typeface="微軟正黑體" pitchFamily="34" charset="-120"/>
                <a:ea typeface="微軟正黑體" pitchFamily="34" charset="-120"/>
              </a:rPr>
              <a:t>五專免試入學現場登記分發報到</a:t>
            </a:r>
          </a:p>
          <a:p>
            <a:pPr algn="ctr"/>
            <a:r>
              <a:rPr lang="en-US" altLang="zh-TW" sz="2400" b="1" dirty="0" smtClean="0">
                <a:solidFill>
                  <a:schemeClr val="bg1"/>
                </a:solidFill>
                <a:latin typeface="微軟正黑體" pitchFamily="34" charset="-120"/>
                <a:ea typeface="微軟正黑體" pitchFamily="34" charset="-120"/>
              </a:rPr>
              <a:t>107</a:t>
            </a:r>
            <a:r>
              <a:rPr lang="zh-TW" altLang="en-US" sz="2400" b="1" dirty="0" smtClean="0">
                <a:solidFill>
                  <a:schemeClr val="bg1"/>
                </a:solidFill>
                <a:latin typeface="微軟正黑體" pitchFamily="34" charset="-120"/>
                <a:ea typeface="微軟正黑體" pitchFamily="34" charset="-120"/>
              </a:rPr>
              <a:t>年</a:t>
            </a:r>
            <a:r>
              <a:rPr lang="en-US" altLang="zh-TW" sz="2400" b="1" dirty="0">
                <a:solidFill>
                  <a:schemeClr val="bg1"/>
                </a:solidFill>
                <a:latin typeface="微軟正黑體" pitchFamily="34" charset="-120"/>
                <a:ea typeface="微軟正黑體" pitchFamily="34" charset="-120"/>
              </a:rPr>
              <a:t>7</a:t>
            </a:r>
            <a:r>
              <a:rPr lang="zh-TW" altLang="en-US" sz="2400" b="1" dirty="0">
                <a:solidFill>
                  <a:schemeClr val="bg1"/>
                </a:solidFill>
                <a:latin typeface="微軟正黑體" pitchFamily="34" charset="-120"/>
                <a:ea typeface="微軟正黑體" pitchFamily="34" charset="-120"/>
              </a:rPr>
              <a:t>月</a:t>
            </a:r>
            <a:r>
              <a:rPr lang="en-US" altLang="zh-TW" sz="2400" b="1" dirty="0" smtClean="0">
                <a:solidFill>
                  <a:schemeClr val="bg1"/>
                </a:solidFill>
                <a:latin typeface="微軟正黑體" pitchFamily="34" charset="-120"/>
                <a:ea typeface="微軟正黑體" pitchFamily="34" charset="-120"/>
              </a:rPr>
              <a:t>11</a:t>
            </a:r>
            <a:r>
              <a:rPr lang="zh-TW" altLang="en-US" sz="2400" b="1" dirty="0" smtClean="0">
                <a:solidFill>
                  <a:schemeClr val="bg1"/>
                </a:solidFill>
                <a:latin typeface="微軟正黑體" pitchFamily="34" charset="-120"/>
                <a:ea typeface="微軟正黑體" pitchFamily="34" charset="-120"/>
              </a:rPr>
              <a:t>日</a:t>
            </a:r>
            <a:r>
              <a:rPr lang="en-US" altLang="zh-TW" sz="2400" b="1" dirty="0">
                <a:solidFill>
                  <a:schemeClr val="bg1"/>
                </a:solidFill>
                <a:latin typeface="微軟正黑體" pitchFamily="34" charset="-120"/>
                <a:ea typeface="微軟正黑體" pitchFamily="34" charset="-120"/>
              </a:rPr>
              <a:t>(</a:t>
            </a:r>
            <a:r>
              <a:rPr lang="zh-TW" altLang="en-US" sz="2400" b="1" dirty="0">
                <a:solidFill>
                  <a:schemeClr val="bg1"/>
                </a:solidFill>
                <a:latin typeface="微軟正黑體" pitchFamily="34" charset="-120"/>
                <a:ea typeface="微軟正黑體" pitchFamily="34" charset="-120"/>
              </a:rPr>
              <a:t>三</a:t>
            </a:r>
            <a:r>
              <a:rPr lang="en-US" altLang="zh-TW" sz="2400" b="1" dirty="0">
                <a:solidFill>
                  <a:schemeClr val="bg1"/>
                </a:solidFill>
                <a:latin typeface="微軟正黑體" pitchFamily="34" charset="-120"/>
                <a:ea typeface="微軟正黑體" pitchFamily="34" charset="-120"/>
              </a:rPr>
              <a:t>)</a:t>
            </a:r>
            <a:endParaRPr lang="zh-TW" altLang="en-US" sz="2400" b="1" dirty="0">
              <a:solidFill>
                <a:schemeClr val="bg1"/>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文字版面配置區 1"/>
          <p:cNvSpPr>
            <a:spLocks noGrp="1"/>
          </p:cNvSpPr>
          <p:nvPr>
            <p:ph type="body" sz="quarter" idx="4294967295"/>
          </p:nvPr>
        </p:nvSpPr>
        <p:spPr>
          <a:xfrm>
            <a:off x="539750" y="549275"/>
            <a:ext cx="8280400" cy="577850"/>
          </a:xfrm>
        </p:spPr>
        <p:txBody>
          <a:bodyPr/>
          <a:lstStyle/>
          <a:p>
            <a:pPr marL="457200" indent="-457200" eaLnBrk="1" hangingPunct="1">
              <a:buClr>
                <a:srgbClr val="3102A6"/>
              </a:buClr>
              <a:buSzPct val="85000"/>
              <a:buFont typeface="Wingdings" pitchFamily="2" charset="2"/>
              <a:buChar char="n"/>
            </a:pPr>
            <a:r>
              <a:rPr lang="zh-TW" altLang="en-US" sz="2800" smtClean="0">
                <a:solidFill>
                  <a:srgbClr val="0000CC"/>
                </a:solidFill>
                <a:latin typeface="標楷體" pitchFamily="65" charset="-120"/>
                <a:ea typeface="標楷體" pitchFamily="65" charset="-120"/>
                <a:cs typeface="Times New Roman" pitchFamily="18" charset="0"/>
              </a:rPr>
              <a:t>五專免試入學比序順序說明</a:t>
            </a:r>
          </a:p>
        </p:txBody>
      </p:sp>
      <p:grpSp>
        <p:nvGrpSpPr>
          <p:cNvPr id="162818" name="Group 3"/>
          <p:cNvGrpSpPr>
            <a:grpSpLocks/>
          </p:cNvGrpSpPr>
          <p:nvPr/>
        </p:nvGrpSpPr>
        <p:grpSpPr bwMode="auto">
          <a:xfrm>
            <a:off x="179388" y="981075"/>
            <a:ext cx="8640762" cy="5676900"/>
            <a:chOff x="236" y="1500"/>
            <a:chExt cx="11361" cy="10485"/>
          </a:xfrm>
        </p:grpSpPr>
        <p:sp>
          <p:nvSpPr>
            <p:cNvPr id="162819" name="Oval 4"/>
            <p:cNvSpPr>
              <a:spLocks noChangeArrowheads="1"/>
            </p:cNvSpPr>
            <p:nvPr/>
          </p:nvSpPr>
          <p:spPr bwMode="auto">
            <a:xfrm>
              <a:off x="1035" y="1500"/>
              <a:ext cx="9377" cy="2614"/>
            </a:xfrm>
            <a:prstGeom prst="ellipse">
              <a:avLst/>
            </a:prstGeom>
            <a:solidFill>
              <a:srgbClr val="FFFFFF"/>
            </a:solidFill>
            <a:ln w="19050">
              <a:solidFill>
                <a:srgbClr val="FF0000"/>
              </a:solidFill>
              <a:prstDash val="dash"/>
              <a:round/>
              <a:headEnd/>
              <a:tailEnd/>
            </a:ln>
          </p:spPr>
          <p:txBody>
            <a:bodyPr/>
            <a:lstStyle/>
            <a:p>
              <a:endParaRPr kumimoji="0" lang="zh-TW" altLang="en-US" sz="1800">
                <a:solidFill>
                  <a:srgbClr val="000000"/>
                </a:solidFill>
              </a:endParaRPr>
            </a:p>
          </p:txBody>
        </p:sp>
        <p:sp>
          <p:nvSpPr>
            <p:cNvPr id="162820" name="Oval 5"/>
            <p:cNvSpPr>
              <a:spLocks noChangeArrowheads="1"/>
            </p:cNvSpPr>
            <p:nvPr/>
          </p:nvSpPr>
          <p:spPr bwMode="auto">
            <a:xfrm>
              <a:off x="236" y="4695"/>
              <a:ext cx="5193" cy="2897"/>
            </a:xfrm>
            <a:prstGeom prst="ellipse">
              <a:avLst/>
            </a:prstGeom>
            <a:solidFill>
              <a:srgbClr val="FFFFFF"/>
            </a:solidFill>
            <a:ln w="19050">
              <a:solidFill>
                <a:srgbClr val="FF0000"/>
              </a:solidFill>
              <a:prstDash val="dash"/>
              <a:round/>
              <a:headEnd/>
              <a:tailEnd/>
            </a:ln>
          </p:spPr>
          <p:txBody>
            <a:bodyPr/>
            <a:lstStyle/>
            <a:p>
              <a:endParaRPr kumimoji="0" lang="zh-TW" altLang="en-US" sz="1800">
                <a:solidFill>
                  <a:srgbClr val="000000"/>
                </a:solidFill>
              </a:endParaRPr>
            </a:p>
          </p:txBody>
        </p:sp>
        <p:sp>
          <p:nvSpPr>
            <p:cNvPr id="162821" name="Oval 6"/>
            <p:cNvSpPr>
              <a:spLocks noChangeArrowheads="1"/>
            </p:cNvSpPr>
            <p:nvPr/>
          </p:nvSpPr>
          <p:spPr bwMode="auto">
            <a:xfrm>
              <a:off x="3870" y="6687"/>
              <a:ext cx="7005" cy="3018"/>
            </a:xfrm>
            <a:prstGeom prst="ellipse">
              <a:avLst/>
            </a:prstGeom>
            <a:solidFill>
              <a:srgbClr val="FFFFFF"/>
            </a:solidFill>
            <a:ln w="19050">
              <a:solidFill>
                <a:srgbClr val="FF0000"/>
              </a:solidFill>
              <a:prstDash val="dash"/>
              <a:round/>
              <a:headEnd/>
              <a:tailEnd/>
            </a:ln>
          </p:spPr>
          <p:txBody>
            <a:bodyPr/>
            <a:lstStyle/>
            <a:p>
              <a:endParaRPr kumimoji="0" lang="zh-TW" altLang="en-US" sz="1800">
                <a:solidFill>
                  <a:srgbClr val="000000"/>
                </a:solidFill>
              </a:endParaRPr>
            </a:p>
          </p:txBody>
        </p:sp>
        <p:sp>
          <p:nvSpPr>
            <p:cNvPr id="162822" name="Oval 7"/>
            <p:cNvSpPr>
              <a:spLocks noChangeArrowheads="1"/>
            </p:cNvSpPr>
            <p:nvPr/>
          </p:nvSpPr>
          <p:spPr bwMode="auto">
            <a:xfrm>
              <a:off x="3540" y="9900"/>
              <a:ext cx="6660" cy="1515"/>
            </a:xfrm>
            <a:prstGeom prst="ellipse">
              <a:avLst/>
            </a:prstGeom>
            <a:solidFill>
              <a:srgbClr val="FFFFFF"/>
            </a:solidFill>
            <a:ln w="19050">
              <a:solidFill>
                <a:srgbClr val="FF0000"/>
              </a:solidFill>
              <a:prstDash val="dash"/>
              <a:round/>
              <a:headEnd/>
              <a:tailEnd/>
            </a:ln>
          </p:spPr>
          <p:txBody>
            <a:bodyPr/>
            <a:lstStyle/>
            <a:p>
              <a:endParaRPr kumimoji="0" lang="zh-TW" altLang="en-US" sz="1800">
                <a:solidFill>
                  <a:srgbClr val="000000"/>
                </a:solidFill>
              </a:endParaRPr>
            </a:p>
          </p:txBody>
        </p:sp>
        <p:cxnSp>
          <p:nvCxnSpPr>
            <p:cNvPr id="162823" name="AutoShape 8"/>
            <p:cNvCxnSpPr>
              <a:cxnSpLocks noChangeShapeType="1"/>
            </p:cNvCxnSpPr>
            <p:nvPr/>
          </p:nvCxnSpPr>
          <p:spPr bwMode="auto">
            <a:xfrm>
              <a:off x="5429" y="6472"/>
              <a:ext cx="318" cy="315"/>
            </a:xfrm>
            <a:prstGeom prst="straightConnector1">
              <a:avLst/>
            </a:prstGeom>
            <a:noFill/>
            <a:ln w="38100">
              <a:solidFill>
                <a:srgbClr val="FF0000"/>
              </a:solidFill>
              <a:round/>
              <a:headEnd/>
              <a:tailEnd type="triangle" w="med" len="med"/>
            </a:ln>
          </p:spPr>
        </p:cxnSp>
        <p:cxnSp>
          <p:nvCxnSpPr>
            <p:cNvPr id="162824" name="AutoShape 9"/>
            <p:cNvCxnSpPr>
              <a:cxnSpLocks noChangeShapeType="1"/>
            </p:cNvCxnSpPr>
            <p:nvPr/>
          </p:nvCxnSpPr>
          <p:spPr bwMode="auto">
            <a:xfrm>
              <a:off x="4549" y="4114"/>
              <a:ext cx="0" cy="731"/>
            </a:xfrm>
            <a:prstGeom prst="straightConnector1">
              <a:avLst/>
            </a:prstGeom>
            <a:noFill/>
            <a:ln w="38100">
              <a:solidFill>
                <a:srgbClr val="FF0000"/>
              </a:solidFill>
              <a:round/>
              <a:headEnd/>
              <a:tailEnd type="triangle" w="med" len="med"/>
            </a:ln>
          </p:spPr>
        </p:cxnSp>
        <p:cxnSp>
          <p:nvCxnSpPr>
            <p:cNvPr id="162825" name="AutoShape 10"/>
            <p:cNvCxnSpPr>
              <a:cxnSpLocks noChangeShapeType="1"/>
            </p:cNvCxnSpPr>
            <p:nvPr/>
          </p:nvCxnSpPr>
          <p:spPr bwMode="auto">
            <a:xfrm>
              <a:off x="466" y="4290"/>
              <a:ext cx="11054" cy="1"/>
            </a:xfrm>
            <a:prstGeom prst="straightConnector1">
              <a:avLst/>
            </a:prstGeom>
            <a:noFill/>
            <a:ln w="31750">
              <a:solidFill>
                <a:srgbClr val="17365D"/>
              </a:solidFill>
              <a:prstDash val="dashDot"/>
              <a:round/>
              <a:headEnd/>
              <a:tailEnd/>
            </a:ln>
          </p:spPr>
        </p:cxnSp>
        <p:sp>
          <p:nvSpPr>
            <p:cNvPr id="21515" name="Text Box 11"/>
            <p:cNvSpPr txBox="1">
              <a:spLocks noChangeArrowheads="1"/>
            </p:cNvSpPr>
            <p:nvPr/>
          </p:nvSpPr>
          <p:spPr bwMode="auto">
            <a:xfrm>
              <a:off x="11148" y="4576"/>
              <a:ext cx="449" cy="7409"/>
            </a:xfrm>
            <a:prstGeom prst="rect">
              <a:avLst/>
            </a:prstGeom>
            <a:solidFill>
              <a:schemeClr val="bg2">
                <a:lumMod val="90000"/>
              </a:schemeClr>
            </a:solidFill>
            <a:ln w="9525">
              <a:solidFill>
                <a:srgbClr val="000000"/>
              </a:solidFill>
              <a:miter lim="800000"/>
              <a:headEnd/>
              <a:tailEnd/>
            </a:ln>
          </p:spPr>
          <p:txBody>
            <a:bodyPr vert="eaVert" anchor="ctr"/>
            <a:lstStyle/>
            <a:p>
              <a:pPr marL="342900" indent="-342900" algn="ctr" fontAlgn="auto">
                <a:spcBef>
                  <a:spcPts val="0"/>
                </a:spcBef>
                <a:spcAft>
                  <a:spcPts val="0"/>
                </a:spcAft>
                <a:buFont typeface="Wingdings" pitchFamily="2" charset="2"/>
                <a:buNone/>
                <a:defRPr/>
              </a:pPr>
              <a:r>
                <a:rPr kumimoji="0" lang="zh-TW" altLang="en-US" sz="1300" b="1" dirty="0">
                  <a:solidFill>
                    <a:srgbClr val="EEECE1">
                      <a:lumMod val="25000"/>
                    </a:srgbClr>
                  </a:solidFill>
                  <a:latin typeface="標楷體" pitchFamily="65" charset="-120"/>
                  <a:ea typeface="標楷體" pitchFamily="65" charset="-120"/>
                </a:rPr>
                <a:t>分                   項</a:t>
              </a:r>
              <a:endParaRPr kumimoji="0" lang="zh-TW" altLang="en-US" sz="1800" b="1" dirty="0">
                <a:solidFill>
                  <a:srgbClr val="EEECE1">
                    <a:lumMod val="25000"/>
                  </a:srgbClr>
                </a:solidFill>
                <a:latin typeface="標楷體" pitchFamily="65" charset="-120"/>
                <a:ea typeface="標楷體" pitchFamily="65" charset="-120"/>
              </a:endParaRPr>
            </a:p>
          </p:txBody>
        </p:sp>
        <p:sp>
          <p:nvSpPr>
            <p:cNvPr id="162827" name="Text Box 12"/>
            <p:cNvSpPr txBox="1">
              <a:spLocks noChangeArrowheads="1"/>
            </p:cNvSpPr>
            <p:nvPr/>
          </p:nvSpPr>
          <p:spPr bwMode="auto">
            <a:xfrm>
              <a:off x="11124" y="1500"/>
              <a:ext cx="396" cy="2055"/>
            </a:xfrm>
            <a:prstGeom prst="rect">
              <a:avLst/>
            </a:prstGeom>
            <a:solidFill>
              <a:srgbClr val="CCC0D9"/>
            </a:solidFill>
            <a:ln w="9525">
              <a:solidFill>
                <a:srgbClr val="000000"/>
              </a:solidFill>
              <a:miter lim="800000"/>
              <a:headEnd/>
              <a:tailEnd/>
            </a:ln>
          </p:spPr>
          <p:txBody>
            <a:bodyPr vert="eaVert" anchor="ctr"/>
            <a:lstStyle/>
            <a:p>
              <a:pPr marL="342900" indent="-342900" algn="ctr">
                <a:buFont typeface="Wingdings" pitchFamily="2" charset="2"/>
                <a:buNone/>
              </a:pPr>
              <a:r>
                <a:rPr kumimoji="0" lang="zh-TW" altLang="en-US" sz="1300" b="1">
                  <a:solidFill>
                    <a:srgbClr val="7030A0"/>
                  </a:solidFill>
                  <a:latin typeface="標楷體" pitchFamily="65" charset="-120"/>
                  <a:ea typeface="標楷體" pitchFamily="65" charset="-120"/>
                </a:rPr>
                <a:t>主  項</a:t>
              </a:r>
              <a:endParaRPr kumimoji="0" lang="zh-TW" altLang="en-US" sz="1800" b="1">
                <a:solidFill>
                  <a:srgbClr val="000000"/>
                </a:solidFill>
                <a:latin typeface="標楷體" pitchFamily="65" charset="-120"/>
                <a:ea typeface="標楷體" pitchFamily="65" charset="-120"/>
              </a:endParaRPr>
            </a:p>
          </p:txBody>
        </p:sp>
        <p:sp>
          <p:nvSpPr>
            <p:cNvPr id="162828" name="Text Box 13"/>
            <p:cNvSpPr txBox="1">
              <a:spLocks noChangeArrowheads="1"/>
            </p:cNvSpPr>
            <p:nvPr/>
          </p:nvSpPr>
          <p:spPr bwMode="auto">
            <a:xfrm>
              <a:off x="3834" y="3445"/>
              <a:ext cx="4071" cy="259"/>
            </a:xfrm>
            <a:prstGeom prst="rect">
              <a:avLst/>
            </a:prstGeom>
            <a:solidFill>
              <a:srgbClr val="FFFFFF"/>
            </a:solidFill>
            <a:ln w="9525">
              <a:noFill/>
              <a:miter lim="800000"/>
              <a:headEnd/>
              <a:tailEnd/>
            </a:ln>
          </p:spPr>
          <p:txBody>
            <a:bodyPr/>
            <a:lstStyle/>
            <a:p>
              <a:pPr marL="342900" indent="-342900">
                <a:buFont typeface="Wingdings" pitchFamily="2" charset="2"/>
                <a:buNone/>
              </a:pPr>
              <a:r>
                <a:rPr kumimoji="0" lang="zh-TW" altLang="en-US" sz="1000" b="1">
                  <a:solidFill>
                    <a:srgbClr val="0070C0"/>
                  </a:solidFill>
                  <a:latin typeface="標楷體" pitchFamily="65" charset="-120"/>
                </a:rPr>
                <a:t>（主項目無法比出積分順序時進行分項比序）</a:t>
              </a:r>
              <a:endParaRPr kumimoji="0" lang="zh-TW" altLang="en-US" sz="1800">
                <a:solidFill>
                  <a:srgbClr val="000000"/>
                </a:solidFill>
              </a:endParaRPr>
            </a:p>
          </p:txBody>
        </p:sp>
        <p:sp>
          <p:nvSpPr>
            <p:cNvPr id="162829" name="Text Box 14"/>
            <p:cNvSpPr txBox="1">
              <a:spLocks noChangeArrowheads="1"/>
            </p:cNvSpPr>
            <p:nvPr/>
          </p:nvSpPr>
          <p:spPr bwMode="auto">
            <a:xfrm>
              <a:off x="5338" y="6052"/>
              <a:ext cx="5659" cy="420"/>
            </a:xfrm>
            <a:prstGeom prst="rect">
              <a:avLst/>
            </a:prstGeom>
            <a:noFill/>
            <a:ln w="9525">
              <a:noFill/>
              <a:miter lim="800000"/>
              <a:headEnd/>
              <a:tailEnd/>
            </a:ln>
          </p:spPr>
          <p:txBody>
            <a:bodyPr/>
            <a:lstStyle/>
            <a:p>
              <a:pPr marL="342900" indent="-342900"/>
              <a:r>
                <a:rPr kumimoji="0" lang="zh-TW" altLang="en-US" sz="1000" b="1">
                  <a:solidFill>
                    <a:srgbClr val="0070C0"/>
                  </a:solidFill>
                  <a:latin typeface="標楷體" pitchFamily="65" charset="-120"/>
                </a:rPr>
                <a:t>（多元學習表現分項比序完後再進行國中教育會考分項比序）</a:t>
              </a:r>
              <a:endParaRPr kumimoji="0" lang="zh-TW" altLang="en-US" sz="1800">
                <a:solidFill>
                  <a:srgbClr val="000000"/>
                </a:solidFill>
              </a:endParaRPr>
            </a:p>
          </p:txBody>
        </p:sp>
        <p:grpSp>
          <p:nvGrpSpPr>
            <p:cNvPr id="162830" name="Group 15"/>
            <p:cNvGrpSpPr>
              <a:grpSpLocks/>
            </p:cNvGrpSpPr>
            <p:nvPr/>
          </p:nvGrpSpPr>
          <p:grpSpPr bwMode="auto">
            <a:xfrm>
              <a:off x="1799" y="2430"/>
              <a:ext cx="8009" cy="840"/>
              <a:chOff x="1801" y="1335"/>
              <a:chExt cx="8009" cy="840"/>
            </a:xfrm>
          </p:grpSpPr>
          <p:sp>
            <p:nvSpPr>
              <p:cNvPr id="162870" name="Text Box 16"/>
              <p:cNvSpPr txBox="1">
                <a:spLocks noChangeArrowheads="1"/>
              </p:cNvSpPr>
              <p:nvPr/>
            </p:nvSpPr>
            <p:spPr bwMode="auto">
              <a:xfrm>
                <a:off x="1801" y="1365"/>
                <a:ext cx="1020" cy="780"/>
              </a:xfrm>
              <a:prstGeom prst="rect">
                <a:avLst/>
              </a:prstGeom>
              <a:solidFill>
                <a:srgbClr val="FFFF00"/>
              </a:solidFill>
              <a:ln w="9525">
                <a:solidFill>
                  <a:srgbClr val="000000"/>
                </a:solidFill>
                <a:miter lim="800000"/>
                <a:headEnd/>
                <a:tailEnd/>
              </a:ln>
            </p:spPr>
            <p:txBody>
              <a:bodyPr anchor="ctr"/>
              <a:lstStyle/>
              <a:p>
                <a:pPr marL="342900" indent="-342900" algn="ctr">
                  <a:buFont typeface="Wingdings" pitchFamily="2" charset="2"/>
                  <a:buNone/>
                </a:pPr>
                <a:r>
                  <a:rPr kumimoji="0" lang="zh-TW" altLang="en-US" sz="1300" b="1">
                    <a:solidFill>
                      <a:srgbClr val="000000"/>
                    </a:solidFill>
                    <a:latin typeface="標楷體" pitchFamily="65" charset="-120"/>
                    <a:ea typeface="標楷體" pitchFamily="65" charset="-120"/>
                  </a:rPr>
                  <a:t>多元學</a:t>
                </a:r>
              </a:p>
              <a:p>
                <a:pPr marL="342900" indent="-342900" algn="ctr">
                  <a:buFont typeface="Wingdings" pitchFamily="2" charset="2"/>
                  <a:buNone/>
                </a:pPr>
                <a:r>
                  <a:rPr kumimoji="0" lang="zh-TW" altLang="en-US" sz="1300" b="1">
                    <a:solidFill>
                      <a:srgbClr val="000000"/>
                    </a:solidFill>
                    <a:latin typeface="標楷體" pitchFamily="65" charset="-120"/>
                    <a:ea typeface="標楷體" pitchFamily="65" charset="-120"/>
                  </a:rPr>
                  <a:t>習表現</a:t>
                </a:r>
                <a:endParaRPr kumimoji="0" lang="zh-TW" altLang="en-US" sz="1300">
                  <a:solidFill>
                    <a:srgbClr val="000000"/>
                  </a:solidFill>
                  <a:latin typeface="標楷體" pitchFamily="65" charset="-120"/>
                  <a:ea typeface="標楷體" pitchFamily="65" charset="-120"/>
                </a:endParaRPr>
              </a:p>
            </p:txBody>
          </p:sp>
          <p:sp>
            <p:nvSpPr>
              <p:cNvPr id="162871" name="Text Box 17"/>
              <p:cNvSpPr txBox="1">
                <a:spLocks noChangeArrowheads="1"/>
              </p:cNvSpPr>
              <p:nvPr/>
            </p:nvSpPr>
            <p:spPr bwMode="auto">
              <a:xfrm>
                <a:off x="3031" y="1335"/>
                <a:ext cx="945" cy="810"/>
              </a:xfrm>
              <a:prstGeom prst="rect">
                <a:avLst/>
              </a:prstGeom>
              <a:solidFill>
                <a:srgbClr val="FFFF00"/>
              </a:solidFill>
              <a:ln w="9525">
                <a:solidFill>
                  <a:srgbClr val="000000"/>
                </a:solidFill>
                <a:miter lim="800000"/>
                <a:headEnd/>
                <a:tailEnd/>
              </a:ln>
            </p:spPr>
            <p:txBody>
              <a:bodyPr anchor="ctr"/>
              <a:lstStyle/>
              <a:p>
                <a:pPr marL="342900" indent="-342900" algn="ctr">
                  <a:buFont typeface="Wingdings" pitchFamily="2" charset="2"/>
                  <a:buNone/>
                </a:pPr>
                <a:r>
                  <a:rPr kumimoji="0" lang="zh-TW" altLang="en-US" sz="1300" b="1">
                    <a:solidFill>
                      <a:srgbClr val="000000"/>
                    </a:solidFill>
                    <a:latin typeface="標楷體" pitchFamily="65" charset="-120"/>
                    <a:ea typeface="標楷體" pitchFamily="65" charset="-120"/>
                  </a:rPr>
                  <a:t>技藝</a:t>
                </a:r>
              </a:p>
              <a:p>
                <a:pPr marL="342900" indent="-342900" algn="ctr">
                  <a:buFont typeface="Wingdings" pitchFamily="2" charset="2"/>
                  <a:buNone/>
                </a:pPr>
                <a:r>
                  <a:rPr kumimoji="0" lang="zh-TW" altLang="en-US" sz="1300" b="1">
                    <a:solidFill>
                      <a:srgbClr val="000000"/>
                    </a:solidFill>
                    <a:latin typeface="標楷體" pitchFamily="65" charset="-120"/>
                    <a:ea typeface="標楷體" pitchFamily="65" charset="-120"/>
                  </a:rPr>
                  <a:t>優良</a:t>
                </a:r>
                <a:endParaRPr kumimoji="0" lang="zh-TW" altLang="en-US" sz="1300">
                  <a:solidFill>
                    <a:srgbClr val="000000"/>
                  </a:solidFill>
                  <a:latin typeface="標楷體" pitchFamily="65" charset="-120"/>
                  <a:ea typeface="標楷體" pitchFamily="65" charset="-120"/>
                </a:endParaRPr>
              </a:p>
            </p:txBody>
          </p:sp>
          <p:sp>
            <p:nvSpPr>
              <p:cNvPr id="162872" name="Text Box 18"/>
              <p:cNvSpPr txBox="1">
                <a:spLocks noChangeArrowheads="1"/>
              </p:cNvSpPr>
              <p:nvPr/>
            </p:nvSpPr>
            <p:spPr bwMode="auto">
              <a:xfrm>
                <a:off x="4170" y="1335"/>
                <a:ext cx="960" cy="810"/>
              </a:xfrm>
              <a:prstGeom prst="rect">
                <a:avLst/>
              </a:prstGeom>
              <a:solidFill>
                <a:srgbClr val="FFFF00"/>
              </a:solidFill>
              <a:ln w="9525">
                <a:solidFill>
                  <a:srgbClr val="000000"/>
                </a:solidFill>
                <a:miter lim="800000"/>
                <a:headEnd/>
                <a:tailEnd/>
              </a:ln>
            </p:spPr>
            <p:txBody>
              <a:bodyPr/>
              <a:lstStyle/>
              <a:p>
                <a:pPr marL="342900" indent="-342900" algn="ctr">
                  <a:buFont typeface="Wingdings" pitchFamily="2" charset="2"/>
                  <a:buNone/>
                </a:pPr>
                <a:r>
                  <a:rPr kumimoji="0" lang="zh-TW" altLang="en-US" sz="1300" b="1">
                    <a:solidFill>
                      <a:srgbClr val="000000"/>
                    </a:solidFill>
                    <a:latin typeface="標楷體" pitchFamily="65" charset="-120"/>
                    <a:ea typeface="標楷體" pitchFamily="65" charset="-120"/>
                  </a:rPr>
                  <a:t>弱勢</a:t>
                </a:r>
              </a:p>
              <a:p>
                <a:pPr marL="342900" indent="-342900" algn="ctr">
                  <a:buFont typeface="Wingdings" pitchFamily="2" charset="2"/>
                  <a:buNone/>
                </a:pPr>
                <a:r>
                  <a:rPr kumimoji="0" lang="zh-TW" altLang="en-US" sz="1300" b="1">
                    <a:solidFill>
                      <a:srgbClr val="000000"/>
                    </a:solidFill>
                    <a:latin typeface="標楷體" pitchFamily="65" charset="-120"/>
                    <a:ea typeface="標楷體" pitchFamily="65" charset="-120"/>
                  </a:rPr>
                  <a:t>身分</a:t>
                </a:r>
                <a:endParaRPr kumimoji="0" lang="zh-TW" altLang="en-US" sz="1300">
                  <a:solidFill>
                    <a:srgbClr val="000000"/>
                  </a:solidFill>
                  <a:latin typeface="標楷體" pitchFamily="65" charset="-120"/>
                  <a:ea typeface="標楷體" pitchFamily="65" charset="-120"/>
                </a:endParaRPr>
              </a:p>
            </p:txBody>
          </p:sp>
          <p:sp>
            <p:nvSpPr>
              <p:cNvPr id="162873" name="Text Box 19"/>
              <p:cNvSpPr txBox="1">
                <a:spLocks noChangeArrowheads="1"/>
              </p:cNvSpPr>
              <p:nvPr/>
            </p:nvSpPr>
            <p:spPr bwMode="auto">
              <a:xfrm>
                <a:off x="5340" y="1365"/>
                <a:ext cx="975" cy="810"/>
              </a:xfrm>
              <a:prstGeom prst="rect">
                <a:avLst/>
              </a:prstGeom>
              <a:solidFill>
                <a:srgbClr val="FFFF00"/>
              </a:solidFill>
              <a:ln w="9525">
                <a:solidFill>
                  <a:srgbClr val="000000"/>
                </a:solidFill>
                <a:miter lim="800000"/>
                <a:headEnd/>
                <a:tailEnd/>
              </a:ln>
            </p:spPr>
            <p:txBody>
              <a:bodyPr/>
              <a:lstStyle/>
              <a:p>
                <a:pPr marL="342900" indent="-342900" algn="ctr">
                  <a:buFont typeface="Wingdings" pitchFamily="2" charset="2"/>
                  <a:buNone/>
                </a:pPr>
                <a:r>
                  <a:rPr kumimoji="0" lang="zh-TW" altLang="en-US" sz="1300" b="1">
                    <a:solidFill>
                      <a:srgbClr val="000000"/>
                    </a:solidFill>
                    <a:latin typeface="標楷體" pitchFamily="65" charset="-120"/>
                    <a:ea typeface="標楷體" pitchFamily="65" charset="-120"/>
                  </a:rPr>
                  <a:t>均衡</a:t>
                </a:r>
              </a:p>
              <a:p>
                <a:pPr marL="342900" indent="-342900" algn="ctr">
                  <a:buFont typeface="Wingdings" pitchFamily="2" charset="2"/>
                  <a:buNone/>
                </a:pPr>
                <a:r>
                  <a:rPr kumimoji="0" lang="zh-TW" altLang="en-US" sz="1300" b="1">
                    <a:solidFill>
                      <a:srgbClr val="000000"/>
                    </a:solidFill>
                    <a:latin typeface="標楷體" pitchFamily="65" charset="-120"/>
                    <a:ea typeface="標楷體" pitchFamily="65" charset="-120"/>
                  </a:rPr>
                  <a:t>學習</a:t>
                </a:r>
                <a:endParaRPr kumimoji="0" lang="zh-TW" altLang="en-US" sz="1300">
                  <a:solidFill>
                    <a:srgbClr val="000000"/>
                  </a:solidFill>
                  <a:latin typeface="標楷體" pitchFamily="65" charset="-120"/>
                  <a:ea typeface="標楷體" pitchFamily="65" charset="-120"/>
                </a:endParaRPr>
              </a:p>
            </p:txBody>
          </p:sp>
          <p:sp>
            <p:nvSpPr>
              <p:cNvPr id="162874" name="Text Box 20"/>
              <p:cNvSpPr txBox="1">
                <a:spLocks noChangeArrowheads="1"/>
              </p:cNvSpPr>
              <p:nvPr/>
            </p:nvSpPr>
            <p:spPr bwMode="auto">
              <a:xfrm>
                <a:off x="6466" y="1335"/>
                <a:ext cx="990" cy="810"/>
              </a:xfrm>
              <a:prstGeom prst="rect">
                <a:avLst/>
              </a:prstGeom>
              <a:solidFill>
                <a:srgbClr val="FFFF00"/>
              </a:solidFill>
              <a:ln w="9525">
                <a:solidFill>
                  <a:srgbClr val="000000"/>
                </a:solidFill>
                <a:miter lim="800000"/>
                <a:headEnd/>
                <a:tailEnd/>
              </a:ln>
            </p:spPr>
            <p:txBody>
              <a:bodyPr/>
              <a:lstStyle/>
              <a:p>
                <a:pPr marL="342900" indent="-342900" algn="ctr">
                  <a:buFont typeface="Wingdings" pitchFamily="2" charset="2"/>
                  <a:buNone/>
                </a:pPr>
                <a:r>
                  <a:rPr kumimoji="0" lang="zh-TW" altLang="en-US" sz="1300" b="1">
                    <a:solidFill>
                      <a:srgbClr val="000000"/>
                    </a:solidFill>
                    <a:latin typeface="標楷體" pitchFamily="65" charset="-120"/>
                    <a:ea typeface="標楷體" pitchFamily="65" charset="-120"/>
                  </a:rPr>
                  <a:t>適性</a:t>
                </a:r>
              </a:p>
              <a:p>
                <a:pPr marL="342900" indent="-342900" algn="ctr">
                  <a:buFont typeface="Wingdings" pitchFamily="2" charset="2"/>
                  <a:buNone/>
                </a:pPr>
                <a:r>
                  <a:rPr kumimoji="0" lang="zh-TW" altLang="en-US" sz="1300" b="1">
                    <a:solidFill>
                      <a:srgbClr val="000000"/>
                    </a:solidFill>
                    <a:latin typeface="標楷體" pitchFamily="65" charset="-120"/>
                    <a:ea typeface="標楷體" pitchFamily="65" charset="-120"/>
                  </a:rPr>
                  <a:t>輔導</a:t>
                </a:r>
                <a:endParaRPr kumimoji="0" lang="zh-TW" altLang="en-US" sz="1300">
                  <a:solidFill>
                    <a:srgbClr val="000000"/>
                  </a:solidFill>
                  <a:latin typeface="標楷體" pitchFamily="65" charset="-120"/>
                  <a:ea typeface="標楷體" pitchFamily="65" charset="-120"/>
                </a:endParaRPr>
              </a:p>
            </p:txBody>
          </p:sp>
          <p:sp>
            <p:nvSpPr>
              <p:cNvPr id="162875" name="Text Box 21"/>
              <p:cNvSpPr txBox="1">
                <a:spLocks noChangeArrowheads="1"/>
              </p:cNvSpPr>
              <p:nvPr/>
            </p:nvSpPr>
            <p:spPr bwMode="auto">
              <a:xfrm>
                <a:off x="8805" y="1365"/>
                <a:ext cx="1005" cy="810"/>
              </a:xfrm>
              <a:prstGeom prst="rect">
                <a:avLst/>
              </a:prstGeom>
              <a:solidFill>
                <a:srgbClr val="FFFF00"/>
              </a:solidFill>
              <a:ln w="9525">
                <a:solidFill>
                  <a:srgbClr val="000000"/>
                </a:solidFill>
                <a:miter lim="800000"/>
                <a:headEnd/>
                <a:tailEnd/>
              </a:ln>
            </p:spPr>
            <p:txBody>
              <a:bodyPr anchor="ctr"/>
              <a:lstStyle/>
              <a:p>
                <a:pPr algn="ctr">
                  <a:buFont typeface="Wingdings" pitchFamily="2" charset="2"/>
                  <a:buNone/>
                </a:pPr>
                <a:r>
                  <a:rPr kumimoji="0" lang="zh-TW" altLang="en-US" sz="1300" b="1">
                    <a:solidFill>
                      <a:srgbClr val="000000"/>
                    </a:solidFill>
                    <a:latin typeface="標楷體" pitchFamily="65" charset="-120"/>
                    <a:ea typeface="標楷體" pitchFamily="65" charset="-120"/>
                  </a:rPr>
                  <a:t>國中教育會考</a:t>
                </a:r>
                <a:endParaRPr kumimoji="0" lang="zh-TW" altLang="en-US" sz="1300">
                  <a:solidFill>
                    <a:srgbClr val="000000"/>
                  </a:solidFill>
                  <a:latin typeface="標楷體" pitchFamily="65" charset="-120"/>
                  <a:ea typeface="標楷體" pitchFamily="65" charset="-120"/>
                </a:endParaRPr>
              </a:p>
            </p:txBody>
          </p:sp>
          <p:sp>
            <p:nvSpPr>
              <p:cNvPr id="162876" name="Text Box 22"/>
              <p:cNvSpPr txBox="1">
                <a:spLocks noChangeArrowheads="1"/>
              </p:cNvSpPr>
              <p:nvPr/>
            </p:nvSpPr>
            <p:spPr bwMode="auto">
              <a:xfrm>
                <a:off x="7636" y="1335"/>
                <a:ext cx="990" cy="810"/>
              </a:xfrm>
              <a:prstGeom prst="rect">
                <a:avLst/>
              </a:prstGeom>
              <a:solidFill>
                <a:srgbClr val="FFFF00"/>
              </a:solidFill>
              <a:ln w="9525">
                <a:solidFill>
                  <a:srgbClr val="000000"/>
                </a:solidFill>
                <a:miter lim="800000"/>
                <a:headEnd/>
                <a:tailEnd/>
              </a:ln>
            </p:spPr>
            <p:txBody>
              <a:bodyPr anchor="ctr"/>
              <a:lstStyle/>
              <a:p>
                <a:pPr marL="342900" indent="-342900" algn="ctr">
                  <a:buFont typeface="Wingdings" pitchFamily="2" charset="2"/>
                  <a:buNone/>
                </a:pPr>
                <a:r>
                  <a:rPr kumimoji="0" lang="zh-TW" altLang="en-US" sz="1300" b="1">
                    <a:solidFill>
                      <a:srgbClr val="000000"/>
                    </a:solidFill>
                    <a:latin typeface="標楷體" pitchFamily="65" charset="-120"/>
                    <a:ea typeface="標楷體" pitchFamily="65" charset="-120"/>
                  </a:rPr>
                  <a:t>其他</a:t>
                </a:r>
                <a:endParaRPr kumimoji="0" lang="zh-TW" altLang="en-US" sz="1300">
                  <a:solidFill>
                    <a:srgbClr val="000000"/>
                  </a:solidFill>
                  <a:latin typeface="標楷體" pitchFamily="65" charset="-120"/>
                  <a:ea typeface="標楷體" pitchFamily="65" charset="-120"/>
                </a:endParaRPr>
              </a:p>
            </p:txBody>
          </p:sp>
        </p:grpSp>
        <p:cxnSp>
          <p:nvCxnSpPr>
            <p:cNvPr id="162831" name="AutoShape 23"/>
            <p:cNvCxnSpPr>
              <a:cxnSpLocks noChangeShapeType="1"/>
            </p:cNvCxnSpPr>
            <p:nvPr/>
          </p:nvCxnSpPr>
          <p:spPr bwMode="auto">
            <a:xfrm>
              <a:off x="2343" y="3240"/>
              <a:ext cx="1" cy="1805"/>
            </a:xfrm>
            <a:prstGeom prst="straightConnector1">
              <a:avLst/>
            </a:prstGeom>
            <a:noFill/>
            <a:ln w="9525">
              <a:solidFill>
                <a:srgbClr val="000000"/>
              </a:solidFill>
              <a:round/>
              <a:headEnd/>
              <a:tailEnd/>
            </a:ln>
          </p:spPr>
        </p:cxnSp>
        <p:cxnSp>
          <p:nvCxnSpPr>
            <p:cNvPr id="162832" name="AutoShape 24"/>
            <p:cNvCxnSpPr>
              <a:cxnSpLocks noChangeShapeType="1"/>
            </p:cNvCxnSpPr>
            <p:nvPr/>
          </p:nvCxnSpPr>
          <p:spPr bwMode="auto">
            <a:xfrm flipH="1">
              <a:off x="9226" y="3270"/>
              <a:ext cx="17" cy="4548"/>
            </a:xfrm>
            <a:prstGeom prst="straightConnector1">
              <a:avLst/>
            </a:prstGeom>
            <a:noFill/>
            <a:ln w="9525">
              <a:solidFill>
                <a:srgbClr val="000000"/>
              </a:solidFill>
              <a:round/>
              <a:headEnd/>
              <a:tailEnd/>
            </a:ln>
          </p:spPr>
        </p:cxnSp>
        <p:sp>
          <p:nvSpPr>
            <p:cNvPr id="162833" name="Text Box 25"/>
            <p:cNvSpPr txBox="1">
              <a:spLocks noChangeArrowheads="1"/>
            </p:cNvSpPr>
            <p:nvPr/>
          </p:nvSpPr>
          <p:spPr bwMode="auto">
            <a:xfrm>
              <a:off x="4232" y="10335"/>
              <a:ext cx="5113" cy="570"/>
            </a:xfrm>
            <a:prstGeom prst="rect">
              <a:avLst/>
            </a:prstGeom>
            <a:solidFill>
              <a:srgbClr val="FFC000"/>
            </a:solidFill>
            <a:ln w="9525">
              <a:solidFill>
                <a:srgbClr val="000000"/>
              </a:solidFill>
              <a:miter lim="800000"/>
              <a:headEnd/>
              <a:tailEnd/>
            </a:ln>
          </p:spPr>
          <p:txBody>
            <a:bodyPr/>
            <a:lstStyle/>
            <a:p>
              <a:pPr marL="342900" indent="-342900" algn="ctr">
                <a:buFont typeface="Wingdings" pitchFamily="2" charset="2"/>
                <a:buNone/>
              </a:pPr>
              <a:r>
                <a:rPr kumimoji="0" lang="zh-TW" altLang="en-US" sz="1400" b="1">
                  <a:solidFill>
                    <a:srgbClr val="000000"/>
                  </a:solidFill>
                  <a:latin typeface="標楷體" pitchFamily="65" charset="-120"/>
                  <a:ea typeface="標楷體" pitchFamily="65" charset="-120"/>
                </a:rPr>
                <a:t>國中教育會考三等級四標示</a:t>
              </a:r>
            </a:p>
          </p:txBody>
        </p:sp>
        <p:grpSp>
          <p:nvGrpSpPr>
            <p:cNvPr id="162834" name="Group 26"/>
            <p:cNvGrpSpPr>
              <a:grpSpLocks/>
            </p:cNvGrpSpPr>
            <p:nvPr/>
          </p:nvGrpSpPr>
          <p:grpSpPr bwMode="auto">
            <a:xfrm>
              <a:off x="4232" y="7800"/>
              <a:ext cx="6180" cy="963"/>
              <a:chOff x="4456" y="5058"/>
              <a:chExt cx="6180" cy="963"/>
            </a:xfrm>
          </p:grpSpPr>
          <p:cxnSp>
            <p:nvCxnSpPr>
              <p:cNvPr id="162857" name="AutoShape 27"/>
              <p:cNvCxnSpPr>
                <a:cxnSpLocks noChangeShapeType="1"/>
              </p:cNvCxnSpPr>
              <p:nvPr/>
            </p:nvCxnSpPr>
            <p:spPr bwMode="auto">
              <a:xfrm>
                <a:off x="10186" y="5076"/>
                <a:ext cx="0" cy="239"/>
              </a:xfrm>
              <a:prstGeom prst="straightConnector1">
                <a:avLst/>
              </a:prstGeom>
              <a:noFill/>
              <a:ln w="9525">
                <a:solidFill>
                  <a:srgbClr val="000000"/>
                </a:solidFill>
                <a:round/>
                <a:headEnd/>
                <a:tailEnd/>
              </a:ln>
            </p:spPr>
          </p:cxnSp>
          <p:sp>
            <p:nvSpPr>
              <p:cNvPr id="162858" name="Text Box 28"/>
              <p:cNvSpPr txBox="1">
                <a:spLocks noChangeArrowheads="1"/>
              </p:cNvSpPr>
              <p:nvPr/>
            </p:nvSpPr>
            <p:spPr bwMode="auto">
              <a:xfrm>
                <a:off x="4456" y="5315"/>
                <a:ext cx="809" cy="675"/>
              </a:xfrm>
              <a:prstGeom prst="rect">
                <a:avLst/>
              </a:prstGeom>
              <a:solidFill>
                <a:srgbClr val="92D050"/>
              </a:solidFill>
              <a:ln w="9525">
                <a:solidFill>
                  <a:srgbClr val="000000"/>
                </a:solidFill>
                <a:miter lim="800000"/>
                <a:headEnd/>
                <a:tailEnd/>
              </a:ln>
            </p:spPr>
            <p:txBody>
              <a:bodyPr anchor="ctr"/>
              <a:lstStyle/>
              <a:p>
                <a:pPr marL="342900" indent="-342900" algn="ctr">
                  <a:buFont typeface="Wingdings" pitchFamily="2" charset="2"/>
                  <a:buNone/>
                </a:pPr>
                <a:r>
                  <a:rPr kumimoji="0" lang="zh-TW" altLang="en-US" sz="1300" b="1">
                    <a:solidFill>
                      <a:srgbClr val="000000"/>
                    </a:solidFill>
                    <a:latin typeface="標楷體" pitchFamily="65" charset="-120"/>
                    <a:ea typeface="標楷體" pitchFamily="65" charset="-120"/>
                  </a:rPr>
                  <a:t>國文</a:t>
                </a:r>
              </a:p>
            </p:txBody>
          </p:sp>
          <p:sp>
            <p:nvSpPr>
              <p:cNvPr id="162859" name="Text Box 29"/>
              <p:cNvSpPr txBox="1">
                <a:spLocks noChangeArrowheads="1"/>
              </p:cNvSpPr>
              <p:nvPr/>
            </p:nvSpPr>
            <p:spPr bwMode="auto">
              <a:xfrm>
                <a:off x="6571" y="5315"/>
                <a:ext cx="824" cy="675"/>
              </a:xfrm>
              <a:prstGeom prst="rect">
                <a:avLst/>
              </a:prstGeom>
              <a:solidFill>
                <a:srgbClr val="92D050"/>
              </a:solidFill>
              <a:ln w="9525">
                <a:solidFill>
                  <a:srgbClr val="000000"/>
                </a:solidFill>
                <a:miter lim="800000"/>
                <a:headEnd/>
                <a:tailEnd/>
              </a:ln>
            </p:spPr>
            <p:txBody>
              <a:bodyPr anchor="ctr"/>
              <a:lstStyle/>
              <a:p>
                <a:pPr marL="342900" indent="-342900" algn="ctr">
                  <a:buFont typeface="Wingdings" pitchFamily="2" charset="2"/>
                  <a:buNone/>
                </a:pPr>
                <a:r>
                  <a:rPr kumimoji="0" lang="zh-TW" altLang="en-US" sz="1300" b="1">
                    <a:solidFill>
                      <a:srgbClr val="000000"/>
                    </a:solidFill>
                    <a:latin typeface="標楷體" pitchFamily="65" charset="-120"/>
                    <a:ea typeface="標楷體" pitchFamily="65" charset="-120"/>
                  </a:rPr>
                  <a:t>數學</a:t>
                </a:r>
              </a:p>
            </p:txBody>
          </p:sp>
          <p:sp>
            <p:nvSpPr>
              <p:cNvPr id="162860" name="Text Box 30"/>
              <p:cNvSpPr txBox="1">
                <a:spLocks noChangeArrowheads="1"/>
              </p:cNvSpPr>
              <p:nvPr/>
            </p:nvSpPr>
            <p:spPr bwMode="auto">
              <a:xfrm>
                <a:off x="5521" y="5299"/>
                <a:ext cx="795" cy="675"/>
              </a:xfrm>
              <a:prstGeom prst="rect">
                <a:avLst/>
              </a:prstGeom>
              <a:solidFill>
                <a:srgbClr val="92D050"/>
              </a:solidFill>
              <a:ln w="9525">
                <a:solidFill>
                  <a:srgbClr val="000000"/>
                </a:solidFill>
                <a:miter lim="800000"/>
                <a:headEnd/>
                <a:tailEnd/>
              </a:ln>
            </p:spPr>
            <p:txBody>
              <a:bodyPr anchor="ctr"/>
              <a:lstStyle/>
              <a:p>
                <a:pPr marL="342900" indent="-342900" algn="ctr">
                  <a:buFont typeface="Wingdings" pitchFamily="2" charset="2"/>
                  <a:buNone/>
                </a:pPr>
                <a:r>
                  <a:rPr kumimoji="0" lang="zh-TW" altLang="en-US" sz="1300" b="1">
                    <a:solidFill>
                      <a:srgbClr val="000000"/>
                    </a:solidFill>
                    <a:latin typeface="標楷體" pitchFamily="65" charset="-120"/>
                    <a:ea typeface="標楷體" pitchFamily="65" charset="-120"/>
                  </a:rPr>
                  <a:t>英語</a:t>
                </a:r>
              </a:p>
            </p:txBody>
          </p:sp>
          <p:sp>
            <p:nvSpPr>
              <p:cNvPr id="162861" name="Text Box 31"/>
              <p:cNvSpPr txBox="1">
                <a:spLocks noChangeArrowheads="1"/>
              </p:cNvSpPr>
              <p:nvPr/>
            </p:nvSpPr>
            <p:spPr bwMode="auto">
              <a:xfrm>
                <a:off x="7591" y="5299"/>
                <a:ext cx="810" cy="675"/>
              </a:xfrm>
              <a:prstGeom prst="rect">
                <a:avLst/>
              </a:prstGeom>
              <a:solidFill>
                <a:srgbClr val="92D050"/>
              </a:solidFill>
              <a:ln w="9525">
                <a:solidFill>
                  <a:srgbClr val="000000"/>
                </a:solidFill>
                <a:miter lim="800000"/>
                <a:headEnd/>
                <a:tailEnd/>
              </a:ln>
            </p:spPr>
            <p:txBody>
              <a:bodyPr anchor="ctr"/>
              <a:lstStyle/>
              <a:p>
                <a:pPr marL="342900" indent="-342900" algn="ctr">
                  <a:buFont typeface="Wingdings" pitchFamily="2" charset="2"/>
                  <a:buNone/>
                </a:pPr>
                <a:r>
                  <a:rPr kumimoji="0" lang="zh-TW" altLang="en-US" sz="1300" b="1">
                    <a:solidFill>
                      <a:srgbClr val="000000"/>
                    </a:solidFill>
                    <a:latin typeface="標楷體" pitchFamily="65" charset="-120"/>
                    <a:ea typeface="標楷體" pitchFamily="65" charset="-120"/>
                  </a:rPr>
                  <a:t>社會</a:t>
                </a:r>
              </a:p>
            </p:txBody>
          </p:sp>
          <p:sp>
            <p:nvSpPr>
              <p:cNvPr id="162862" name="Text Box 32"/>
              <p:cNvSpPr txBox="1">
                <a:spLocks noChangeArrowheads="1"/>
              </p:cNvSpPr>
              <p:nvPr/>
            </p:nvSpPr>
            <p:spPr bwMode="auto">
              <a:xfrm>
                <a:off x="8626" y="5299"/>
                <a:ext cx="841" cy="675"/>
              </a:xfrm>
              <a:prstGeom prst="rect">
                <a:avLst/>
              </a:prstGeom>
              <a:solidFill>
                <a:srgbClr val="92D050"/>
              </a:solidFill>
              <a:ln w="9525">
                <a:solidFill>
                  <a:srgbClr val="000000"/>
                </a:solidFill>
                <a:miter lim="800000"/>
                <a:headEnd/>
                <a:tailEnd/>
              </a:ln>
            </p:spPr>
            <p:txBody>
              <a:bodyPr anchor="ctr"/>
              <a:lstStyle/>
              <a:p>
                <a:pPr marL="342900" indent="-342900" algn="ctr">
                  <a:buFont typeface="Wingdings" pitchFamily="2" charset="2"/>
                  <a:buNone/>
                </a:pPr>
                <a:r>
                  <a:rPr kumimoji="0" lang="zh-TW" altLang="en-US" sz="1300" b="1">
                    <a:solidFill>
                      <a:srgbClr val="000000"/>
                    </a:solidFill>
                    <a:latin typeface="標楷體" pitchFamily="65" charset="-120"/>
                    <a:ea typeface="標楷體" pitchFamily="65" charset="-120"/>
                  </a:rPr>
                  <a:t>自然</a:t>
                </a:r>
              </a:p>
            </p:txBody>
          </p:sp>
          <p:sp>
            <p:nvSpPr>
              <p:cNvPr id="162863" name="Text Box 33"/>
              <p:cNvSpPr txBox="1">
                <a:spLocks noChangeArrowheads="1"/>
              </p:cNvSpPr>
              <p:nvPr/>
            </p:nvSpPr>
            <p:spPr bwMode="auto">
              <a:xfrm>
                <a:off x="9706" y="5299"/>
                <a:ext cx="930" cy="722"/>
              </a:xfrm>
              <a:prstGeom prst="rect">
                <a:avLst/>
              </a:prstGeom>
              <a:solidFill>
                <a:srgbClr val="92D050"/>
              </a:solidFill>
              <a:ln w="9525">
                <a:solidFill>
                  <a:srgbClr val="000000"/>
                </a:solidFill>
                <a:miter lim="800000"/>
                <a:headEnd/>
                <a:tailEnd/>
              </a:ln>
            </p:spPr>
            <p:txBody>
              <a:bodyPr anchor="ctr"/>
              <a:lstStyle/>
              <a:p>
                <a:pPr marL="342900" indent="-342900" algn="ctr">
                  <a:buFont typeface="Wingdings" pitchFamily="2" charset="2"/>
                  <a:buNone/>
                </a:pPr>
                <a:r>
                  <a:rPr kumimoji="0" lang="zh-TW" altLang="en-US" sz="1300" b="1">
                    <a:solidFill>
                      <a:srgbClr val="000000"/>
                    </a:solidFill>
                    <a:latin typeface="標楷體" pitchFamily="65" charset="-120"/>
                    <a:ea typeface="標楷體" pitchFamily="65" charset="-120"/>
                  </a:rPr>
                  <a:t>寫作</a:t>
                </a:r>
              </a:p>
              <a:p>
                <a:pPr marL="342900" indent="-342900" algn="ctr">
                  <a:buFont typeface="Wingdings" pitchFamily="2" charset="2"/>
                  <a:buNone/>
                </a:pPr>
                <a:r>
                  <a:rPr kumimoji="0" lang="zh-TW" altLang="en-US" sz="1300" b="1">
                    <a:solidFill>
                      <a:srgbClr val="000000"/>
                    </a:solidFill>
                    <a:latin typeface="標楷體" pitchFamily="65" charset="-120"/>
                    <a:ea typeface="標楷體" pitchFamily="65" charset="-120"/>
                  </a:rPr>
                  <a:t>測驗</a:t>
                </a:r>
              </a:p>
            </p:txBody>
          </p:sp>
          <p:cxnSp>
            <p:nvCxnSpPr>
              <p:cNvPr id="162864" name="AutoShape 34"/>
              <p:cNvCxnSpPr>
                <a:cxnSpLocks noChangeShapeType="1"/>
              </p:cNvCxnSpPr>
              <p:nvPr/>
            </p:nvCxnSpPr>
            <p:spPr bwMode="auto">
              <a:xfrm>
                <a:off x="4981" y="5058"/>
                <a:ext cx="5205" cy="18"/>
              </a:xfrm>
              <a:prstGeom prst="straightConnector1">
                <a:avLst/>
              </a:prstGeom>
              <a:noFill/>
              <a:ln w="9525">
                <a:solidFill>
                  <a:srgbClr val="000000"/>
                </a:solidFill>
                <a:round/>
                <a:headEnd/>
                <a:tailEnd/>
              </a:ln>
            </p:spPr>
          </p:cxnSp>
          <p:cxnSp>
            <p:nvCxnSpPr>
              <p:cNvPr id="162865" name="AutoShape 35"/>
              <p:cNvCxnSpPr>
                <a:cxnSpLocks noChangeShapeType="1"/>
              </p:cNvCxnSpPr>
              <p:nvPr/>
            </p:nvCxnSpPr>
            <p:spPr bwMode="auto">
              <a:xfrm>
                <a:off x="4981" y="5058"/>
                <a:ext cx="0" cy="240"/>
              </a:xfrm>
              <a:prstGeom prst="straightConnector1">
                <a:avLst/>
              </a:prstGeom>
              <a:noFill/>
              <a:ln w="9525">
                <a:solidFill>
                  <a:srgbClr val="000000"/>
                </a:solidFill>
                <a:round/>
                <a:headEnd/>
                <a:tailEnd/>
              </a:ln>
            </p:spPr>
          </p:cxnSp>
          <p:cxnSp>
            <p:nvCxnSpPr>
              <p:cNvPr id="162866" name="AutoShape 36"/>
              <p:cNvCxnSpPr>
                <a:cxnSpLocks noChangeShapeType="1"/>
              </p:cNvCxnSpPr>
              <p:nvPr/>
            </p:nvCxnSpPr>
            <p:spPr bwMode="auto">
              <a:xfrm>
                <a:off x="5971" y="5059"/>
                <a:ext cx="0" cy="240"/>
              </a:xfrm>
              <a:prstGeom prst="straightConnector1">
                <a:avLst/>
              </a:prstGeom>
              <a:noFill/>
              <a:ln w="9525">
                <a:solidFill>
                  <a:srgbClr val="000000"/>
                </a:solidFill>
                <a:round/>
                <a:headEnd/>
                <a:tailEnd/>
              </a:ln>
            </p:spPr>
          </p:cxnSp>
          <p:cxnSp>
            <p:nvCxnSpPr>
              <p:cNvPr id="162867" name="AutoShape 37"/>
              <p:cNvCxnSpPr>
                <a:cxnSpLocks noChangeShapeType="1"/>
              </p:cNvCxnSpPr>
              <p:nvPr/>
            </p:nvCxnSpPr>
            <p:spPr bwMode="auto">
              <a:xfrm>
                <a:off x="6991" y="5076"/>
                <a:ext cx="0" cy="239"/>
              </a:xfrm>
              <a:prstGeom prst="straightConnector1">
                <a:avLst/>
              </a:prstGeom>
              <a:noFill/>
              <a:ln w="9525">
                <a:solidFill>
                  <a:srgbClr val="000000"/>
                </a:solidFill>
                <a:round/>
                <a:headEnd/>
                <a:tailEnd/>
              </a:ln>
            </p:spPr>
          </p:cxnSp>
          <p:cxnSp>
            <p:nvCxnSpPr>
              <p:cNvPr id="162868" name="AutoShape 38"/>
              <p:cNvCxnSpPr>
                <a:cxnSpLocks noChangeShapeType="1"/>
              </p:cNvCxnSpPr>
              <p:nvPr/>
            </p:nvCxnSpPr>
            <p:spPr bwMode="auto">
              <a:xfrm>
                <a:off x="7997" y="5059"/>
                <a:ext cx="0" cy="239"/>
              </a:xfrm>
              <a:prstGeom prst="straightConnector1">
                <a:avLst/>
              </a:prstGeom>
              <a:noFill/>
              <a:ln w="9525">
                <a:solidFill>
                  <a:srgbClr val="000000"/>
                </a:solidFill>
                <a:round/>
                <a:headEnd/>
                <a:tailEnd/>
              </a:ln>
            </p:spPr>
          </p:cxnSp>
          <p:cxnSp>
            <p:nvCxnSpPr>
              <p:cNvPr id="162869" name="AutoShape 39"/>
              <p:cNvCxnSpPr>
                <a:cxnSpLocks noChangeShapeType="1"/>
              </p:cNvCxnSpPr>
              <p:nvPr/>
            </p:nvCxnSpPr>
            <p:spPr bwMode="auto">
              <a:xfrm>
                <a:off x="9061" y="5058"/>
                <a:ext cx="0" cy="240"/>
              </a:xfrm>
              <a:prstGeom prst="straightConnector1">
                <a:avLst/>
              </a:prstGeom>
              <a:noFill/>
              <a:ln w="9525">
                <a:solidFill>
                  <a:srgbClr val="000000"/>
                </a:solidFill>
                <a:round/>
                <a:headEnd/>
                <a:tailEnd/>
              </a:ln>
            </p:spPr>
          </p:cxnSp>
        </p:grpSp>
        <p:sp>
          <p:nvSpPr>
            <p:cNvPr id="162835" name="Text Box 40"/>
            <p:cNvSpPr txBox="1">
              <a:spLocks noChangeArrowheads="1"/>
            </p:cNvSpPr>
            <p:nvPr/>
          </p:nvSpPr>
          <p:spPr bwMode="auto">
            <a:xfrm>
              <a:off x="3752" y="1800"/>
              <a:ext cx="4335" cy="525"/>
            </a:xfrm>
            <a:prstGeom prst="rect">
              <a:avLst/>
            </a:prstGeom>
            <a:solidFill>
              <a:srgbClr val="FDE9D9"/>
            </a:solidFill>
            <a:ln w="19050" cap="rnd">
              <a:solidFill>
                <a:srgbClr val="000000"/>
              </a:solidFill>
              <a:prstDash val="sysDot"/>
              <a:miter lim="800000"/>
              <a:headEnd/>
              <a:tailEnd/>
            </a:ln>
          </p:spPr>
          <p:txBody>
            <a:bodyPr/>
            <a:lstStyle/>
            <a:p>
              <a:pPr marL="342900" indent="-342900" algn="ctr">
                <a:buFont typeface="Wingdings" pitchFamily="2" charset="2"/>
                <a:buNone/>
              </a:pPr>
              <a:r>
                <a:rPr kumimoji="0" lang="zh-TW" altLang="en-US" sz="1300" b="1">
                  <a:solidFill>
                    <a:srgbClr val="000000"/>
                  </a:solidFill>
                  <a:latin typeface="Times New Roman" pitchFamily="18" charset="0"/>
                  <a:ea typeface="標楷體" pitchFamily="65" charset="-120"/>
                  <a:cs typeface="Times New Roman" pitchFamily="18" charset="0"/>
                </a:rPr>
                <a:t>以下</a:t>
              </a:r>
              <a:r>
                <a:rPr kumimoji="0" lang="en-US" altLang="zh-TW" sz="1300" b="1">
                  <a:solidFill>
                    <a:srgbClr val="000000"/>
                  </a:solidFill>
                  <a:latin typeface="Times New Roman" pitchFamily="18" charset="0"/>
                  <a:ea typeface="標楷體" pitchFamily="65" charset="-120"/>
                  <a:cs typeface="Times New Roman" pitchFamily="18" charset="0"/>
                </a:rPr>
                <a:t>7</a:t>
              </a:r>
              <a:r>
                <a:rPr kumimoji="0" lang="zh-TW" altLang="en-US" sz="1300" b="1">
                  <a:solidFill>
                    <a:srgbClr val="000000"/>
                  </a:solidFill>
                  <a:latin typeface="Times New Roman" pitchFamily="18" charset="0"/>
                  <a:ea typeface="標楷體" pitchFamily="65" charset="-120"/>
                  <a:cs typeface="Times New Roman" pitchFamily="18" charset="0"/>
                </a:rPr>
                <a:t>項超額比序項目比序順序由各校自訂</a:t>
              </a:r>
            </a:p>
          </p:txBody>
        </p:sp>
        <p:sp>
          <p:nvSpPr>
            <p:cNvPr id="162836" name="Text Box 41"/>
            <p:cNvSpPr txBox="1">
              <a:spLocks noChangeArrowheads="1"/>
            </p:cNvSpPr>
            <p:nvPr/>
          </p:nvSpPr>
          <p:spPr bwMode="auto">
            <a:xfrm>
              <a:off x="899" y="6558"/>
              <a:ext cx="3692" cy="525"/>
            </a:xfrm>
            <a:prstGeom prst="rect">
              <a:avLst/>
            </a:prstGeom>
            <a:solidFill>
              <a:srgbClr val="FDE9D9"/>
            </a:solidFill>
            <a:ln w="19050" cap="rnd">
              <a:solidFill>
                <a:srgbClr val="000000"/>
              </a:solidFill>
              <a:prstDash val="sysDot"/>
              <a:miter lim="800000"/>
              <a:headEnd/>
              <a:tailEnd/>
            </a:ln>
          </p:spPr>
          <p:txBody>
            <a:bodyPr/>
            <a:lstStyle/>
            <a:p>
              <a:pPr marL="342900" indent="-342900">
                <a:buFont typeface="Wingdings" pitchFamily="2" charset="2"/>
                <a:buNone/>
              </a:pPr>
              <a:r>
                <a:rPr kumimoji="0" lang="zh-TW" altLang="en-US" sz="1100" b="1">
                  <a:solidFill>
                    <a:srgbClr val="000000"/>
                  </a:solidFill>
                  <a:latin typeface="Times New Roman" pitchFamily="18" charset="0"/>
                  <a:ea typeface="標楷體" pitchFamily="65" charset="-120"/>
                  <a:cs typeface="Times New Roman" pitchFamily="18" charset="0"/>
                </a:rPr>
                <a:t>以上</a:t>
              </a:r>
              <a:r>
                <a:rPr kumimoji="0" lang="en-US" altLang="zh-TW" sz="1100" b="1">
                  <a:solidFill>
                    <a:srgbClr val="000000"/>
                  </a:solidFill>
                  <a:latin typeface="Times New Roman" pitchFamily="18" charset="0"/>
                  <a:ea typeface="標楷體" pitchFamily="65" charset="-120"/>
                  <a:cs typeface="Times New Roman" pitchFamily="18" charset="0"/>
                </a:rPr>
                <a:t>4</a:t>
              </a:r>
              <a:r>
                <a:rPr kumimoji="0" lang="zh-TW" altLang="en-US" sz="1100" b="1">
                  <a:solidFill>
                    <a:srgbClr val="000000"/>
                  </a:solidFill>
                  <a:latin typeface="Times New Roman" pitchFamily="18" charset="0"/>
                  <a:ea typeface="標楷體" pitchFamily="65" charset="-120"/>
                  <a:cs typeface="Times New Roman" pitchFamily="18" charset="0"/>
                </a:rPr>
                <a:t>項超額比序項目比序順序由各校自訂</a:t>
              </a:r>
            </a:p>
          </p:txBody>
        </p:sp>
        <p:sp>
          <p:nvSpPr>
            <p:cNvPr id="162837" name="Text Box 42"/>
            <p:cNvSpPr txBox="1">
              <a:spLocks noChangeArrowheads="1"/>
            </p:cNvSpPr>
            <p:nvPr/>
          </p:nvSpPr>
          <p:spPr bwMode="auto">
            <a:xfrm>
              <a:off x="5159" y="7077"/>
              <a:ext cx="3866" cy="551"/>
            </a:xfrm>
            <a:prstGeom prst="rect">
              <a:avLst/>
            </a:prstGeom>
            <a:solidFill>
              <a:srgbClr val="FDE9D9"/>
            </a:solidFill>
            <a:ln w="19050" cap="rnd">
              <a:solidFill>
                <a:srgbClr val="000000"/>
              </a:solidFill>
              <a:prstDash val="sysDot"/>
              <a:miter lim="800000"/>
              <a:headEnd/>
              <a:tailEnd/>
            </a:ln>
          </p:spPr>
          <p:txBody>
            <a:bodyPr/>
            <a:lstStyle/>
            <a:p>
              <a:pPr marL="342900" indent="-342900">
                <a:buFont typeface="Wingdings" pitchFamily="2" charset="2"/>
                <a:buNone/>
              </a:pPr>
              <a:r>
                <a:rPr kumimoji="0" lang="zh-TW" altLang="en-US" sz="1100" b="1">
                  <a:solidFill>
                    <a:srgbClr val="000000"/>
                  </a:solidFill>
                  <a:latin typeface="Times New Roman" pitchFamily="18" charset="0"/>
                  <a:ea typeface="標楷體" pitchFamily="65" charset="-120"/>
                  <a:cs typeface="Times New Roman" pitchFamily="18" charset="0"/>
                </a:rPr>
                <a:t>以下</a:t>
              </a:r>
              <a:r>
                <a:rPr kumimoji="0" lang="en-US" altLang="zh-TW" sz="1100" b="1">
                  <a:solidFill>
                    <a:srgbClr val="000000"/>
                  </a:solidFill>
                  <a:latin typeface="Times New Roman" pitchFamily="18" charset="0"/>
                  <a:ea typeface="標楷體" pitchFamily="65" charset="-120"/>
                  <a:cs typeface="Times New Roman" pitchFamily="18" charset="0"/>
                </a:rPr>
                <a:t>6</a:t>
              </a:r>
              <a:r>
                <a:rPr kumimoji="0" lang="zh-TW" altLang="en-US" sz="1100" b="1">
                  <a:solidFill>
                    <a:srgbClr val="000000"/>
                  </a:solidFill>
                  <a:latin typeface="Times New Roman" pitchFamily="18" charset="0"/>
                  <a:ea typeface="標楷體" pitchFamily="65" charset="-120"/>
                  <a:cs typeface="Times New Roman" pitchFamily="18" charset="0"/>
                </a:rPr>
                <a:t>項超額比序項目比序順序由各校自訂</a:t>
              </a:r>
            </a:p>
          </p:txBody>
        </p:sp>
        <p:cxnSp>
          <p:nvCxnSpPr>
            <p:cNvPr id="162838" name="AutoShape 43"/>
            <p:cNvCxnSpPr>
              <a:cxnSpLocks noChangeShapeType="1"/>
            </p:cNvCxnSpPr>
            <p:nvPr/>
          </p:nvCxnSpPr>
          <p:spPr bwMode="auto">
            <a:xfrm>
              <a:off x="4665" y="8732"/>
              <a:ext cx="0" cy="358"/>
            </a:xfrm>
            <a:prstGeom prst="straightConnector1">
              <a:avLst/>
            </a:prstGeom>
            <a:noFill/>
            <a:ln w="9525">
              <a:solidFill>
                <a:srgbClr val="000000"/>
              </a:solidFill>
              <a:round/>
              <a:headEnd/>
              <a:tailEnd/>
            </a:ln>
          </p:spPr>
        </p:cxnSp>
        <p:cxnSp>
          <p:nvCxnSpPr>
            <p:cNvPr id="162839" name="AutoShape 44"/>
            <p:cNvCxnSpPr>
              <a:cxnSpLocks noChangeShapeType="1"/>
            </p:cNvCxnSpPr>
            <p:nvPr/>
          </p:nvCxnSpPr>
          <p:spPr bwMode="auto">
            <a:xfrm>
              <a:off x="5644" y="8732"/>
              <a:ext cx="0" cy="358"/>
            </a:xfrm>
            <a:prstGeom prst="straightConnector1">
              <a:avLst/>
            </a:prstGeom>
            <a:noFill/>
            <a:ln w="9525">
              <a:solidFill>
                <a:srgbClr val="000000"/>
              </a:solidFill>
              <a:round/>
              <a:headEnd/>
              <a:tailEnd/>
            </a:ln>
          </p:spPr>
        </p:cxnSp>
        <p:cxnSp>
          <p:nvCxnSpPr>
            <p:cNvPr id="162840" name="AutoShape 45"/>
            <p:cNvCxnSpPr>
              <a:cxnSpLocks noChangeShapeType="1"/>
            </p:cNvCxnSpPr>
            <p:nvPr/>
          </p:nvCxnSpPr>
          <p:spPr bwMode="auto">
            <a:xfrm>
              <a:off x="6767" y="8732"/>
              <a:ext cx="0" cy="358"/>
            </a:xfrm>
            <a:prstGeom prst="straightConnector1">
              <a:avLst/>
            </a:prstGeom>
            <a:noFill/>
            <a:ln w="9525">
              <a:solidFill>
                <a:srgbClr val="000000"/>
              </a:solidFill>
              <a:round/>
              <a:headEnd/>
              <a:tailEnd/>
            </a:ln>
          </p:spPr>
        </p:cxnSp>
        <p:cxnSp>
          <p:nvCxnSpPr>
            <p:cNvPr id="162841" name="AutoShape 46"/>
            <p:cNvCxnSpPr>
              <a:cxnSpLocks noChangeShapeType="1"/>
            </p:cNvCxnSpPr>
            <p:nvPr/>
          </p:nvCxnSpPr>
          <p:spPr bwMode="auto">
            <a:xfrm>
              <a:off x="7773" y="8732"/>
              <a:ext cx="0" cy="358"/>
            </a:xfrm>
            <a:prstGeom prst="straightConnector1">
              <a:avLst/>
            </a:prstGeom>
            <a:noFill/>
            <a:ln w="9525">
              <a:solidFill>
                <a:srgbClr val="000000"/>
              </a:solidFill>
              <a:round/>
              <a:headEnd/>
              <a:tailEnd/>
            </a:ln>
          </p:spPr>
        </p:cxnSp>
        <p:cxnSp>
          <p:nvCxnSpPr>
            <p:cNvPr id="162842" name="AutoShape 47"/>
            <p:cNvCxnSpPr>
              <a:cxnSpLocks noChangeShapeType="1"/>
            </p:cNvCxnSpPr>
            <p:nvPr/>
          </p:nvCxnSpPr>
          <p:spPr bwMode="auto">
            <a:xfrm>
              <a:off x="8803" y="8732"/>
              <a:ext cx="0" cy="358"/>
            </a:xfrm>
            <a:prstGeom prst="straightConnector1">
              <a:avLst/>
            </a:prstGeom>
            <a:noFill/>
            <a:ln w="9525">
              <a:solidFill>
                <a:srgbClr val="000000"/>
              </a:solidFill>
              <a:round/>
              <a:headEnd/>
              <a:tailEnd/>
            </a:ln>
          </p:spPr>
        </p:cxnSp>
        <p:cxnSp>
          <p:nvCxnSpPr>
            <p:cNvPr id="162843" name="AutoShape 48"/>
            <p:cNvCxnSpPr>
              <a:cxnSpLocks noChangeShapeType="1"/>
            </p:cNvCxnSpPr>
            <p:nvPr/>
          </p:nvCxnSpPr>
          <p:spPr bwMode="auto">
            <a:xfrm>
              <a:off x="4665" y="9060"/>
              <a:ext cx="4138" cy="30"/>
            </a:xfrm>
            <a:prstGeom prst="straightConnector1">
              <a:avLst/>
            </a:prstGeom>
            <a:noFill/>
            <a:ln w="9525">
              <a:solidFill>
                <a:srgbClr val="000000"/>
              </a:solidFill>
              <a:round/>
              <a:headEnd/>
              <a:tailEnd/>
            </a:ln>
          </p:spPr>
        </p:cxnSp>
        <p:cxnSp>
          <p:nvCxnSpPr>
            <p:cNvPr id="162844" name="AutoShape 49"/>
            <p:cNvCxnSpPr>
              <a:cxnSpLocks noChangeShapeType="1"/>
            </p:cNvCxnSpPr>
            <p:nvPr/>
          </p:nvCxnSpPr>
          <p:spPr bwMode="auto">
            <a:xfrm>
              <a:off x="6767" y="9090"/>
              <a:ext cx="0" cy="1245"/>
            </a:xfrm>
            <a:prstGeom prst="straightConnector1">
              <a:avLst/>
            </a:prstGeom>
            <a:noFill/>
            <a:ln w="9525">
              <a:solidFill>
                <a:srgbClr val="000000"/>
              </a:solidFill>
              <a:round/>
              <a:headEnd/>
              <a:tailEnd/>
            </a:ln>
          </p:spPr>
        </p:cxnSp>
        <p:cxnSp>
          <p:nvCxnSpPr>
            <p:cNvPr id="162845" name="AutoShape 50"/>
            <p:cNvCxnSpPr>
              <a:cxnSpLocks noChangeShapeType="1"/>
            </p:cNvCxnSpPr>
            <p:nvPr/>
          </p:nvCxnSpPr>
          <p:spPr bwMode="auto">
            <a:xfrm>
              <a:off x="9585" y="9480"/>
              <a:ext cx="0" cy="675"/>
            </a:xfrm>
            <a:prstGeom prst="straightConnector1">
              <a:avLst/>
            </a:prstGeom>
            <a:noFill/>
            <a:ln w="38100">
              <a:solidFill>
                <a:srgbClr val="FF0000"/>
              </a:solidFill>
              <a:round/>
              <a:headEnd/>
              <a:tailEnd type="triangle" w="med" len="med"/>
            </a:ln>
          </p:spPr>
        </p:cxnSp>
        <p:cxnSp>
          <p:nvCxnSpPr>
            <p:cNvPr id="162846" name="AutoShape 51"/>
            <p:cNvCxnSpPr>
              <a:cxnSpLocks noChangeShapeType="1"/>
            </p:cNvCxnSpPr>
            <p:nvPr/>
          </p:nvCxnSpPr>
          <p:spPr bwMode="auto">
            <a:xfrm>
              <a:off x="3752" y="5718"/>
              <a:ext cx="0" cy="0"/>
            </a:xfrm>
            <a:prstGeom prst="straightConnector1">
              <a:avLst/>
            </a:prstGeom>
            <a:noFill/>
            <a:ln w="28575">
              <a:solidFill>
                <a:srgbClr val="FF0000"/>
              </a:solidFill>
              <a:round/>
              <a:headEnd/>
              <a:tailEnd type="triangle" w="med" len="med"/>
            </a:ln>
          </p:spPr>
        </p:cxnSp>
        <p:cxnSp>
          <p:nvCxnSpPr>
            <p:cNvPr id="162847" name="AutoShape 52"/>
            <p:cNvCxnSpPr>
              <a:cxnSpLocks noChangeShapeType="1"/>
            </p:cNvCxnSpPr>
            <p:nvPr/>
          </p:nvCxnSpPr>
          <p:spPr bwMode="auto">
            <a:xfrm>
              <a:off x="1263" y="5045"/>
              <a:ext cx="3286" cy="1"/>
            </a:xfrm>
            <a:prstGeom prst="straightConnector1">
              <a:avLst/>
            </a:prstGeom>
            <a:noFill/>
            <a:ln w="9525">
              <a:solidFill>
                <a:srgbClr val="000000"/>
              </a:solidFill>
              <a:round/>
              <a:headEnd/>
              <a:tailEnd/>
            </a:ln>
          </p:spPr>
        </p:cxnSp>
        <p:cxnSp>
          <p:nvCxnSpPr>
            <p:cNvPr id="162848" name="AutoShape 53"/>
            <p:cNvCxnSpPr>
              <a:cxnSpLocks noChangeShapeType="1"/>
            </p:cNvCxnSpPr>
            <p:nvPr/>
          </p:nvCxnSpPr>
          <p:spPr bwMode="auto">
            <a:xfrm>
              <a:off x="1263" y="5046"/>
              <a:ext cx="0" cy="315"/>
            </a:xfrm>
            <a:prstGeom prst="straightConnector1">
              <a:avLst/>
            </a:prstGeom>
            <a:noFill/>
            <a:ln w="9525">
              <a:solidFill>
                <a:srgbClr val="000000"/>
              </a:solidFill>
              <a:round/>
              <a:headEnd/>
              <a:tailEnd/>
            </a:ln>
          </p:spPr>
        </p:cxnSp>
        <p:sp>
          <p:nvSpPr>
            <p:cNvPr id="162849" name="Text Box 54"/>
            <p:cNvSpPr txBox="1">
              <a:spLocks noChangeArrowheads="1"/>
            </p:cNvSpPr>
            <p:nvPr/>
          </p:nvSpPr>
          <p:spPr bwMode="auto">
            <a:xfrm>
              <a:off x="843" y="5361"/>
              <a:ext cx="908" cy="1068"/>
            </a:xfrm>
            <a:prstGeom prst="rect">
              <a:avLst/>
            </a:prstGeom>
            <a:solidFill>
              <a:srgbClr val="B6DDE8"/>
            </a:solidFill>
            <a:ln w="9525">
              <a:solidFill>
                <a:srgbClr val="000000"/>
              </a:solidFill>
              <a:miter lim="800000"/>
              <a:headEnd/>
              <a:tailEnd/>
            </a:ln>
          </p:spPr>
          <p:txBody>
            <a:bodyPr anchor="ctr"/>
            <a:lstStyle/>
            <a:p>
              <a:pPr algn="ctr">
                <a:buFont typeface="Wingdings" pitchFamily="2" charset="2"/>
                <a:buNone/>
              </a:pPr>
              <a:r>
                <a:rPr kumimoji="0" lang="zh-TW" altLang="en-US" sz="1300" b="1">
                  <a:solidFill>
                    <a:srgbClr val="000000"/>
                  </a:solidFill>
                  <a:latin typeface="標楷體" pitchFamily="65" charset="-120"/>
                  <a:ea typeface="標楷體" pitchFamily="65" charset="-120"/>
                </a:rPr>
                <a:t>競賽</a:t>
              </a:r>
            </a:p>
          </p:txBody>
        </p:sp>
        <p:sp>
          <p:nvSpPr>
            <p:cNvPr id="162850" name="Text Box 55"/>
            <p:cNvSpPr txBox="1">
              <a:spLocks noChangeArrowheads="1"/>
            </p:cNvSpPr>
            <p:nvPr/>
          </p:nvSpPr>
          <p:spPr bwMode="auto">
            <a:xfrm>
              <a:off x="1893" y="5361"/>
              <a:ext cx="899" cy="1068"/>
            </a:xfrm>
            <a:prstGeom prst="rect">
              <a:avLst/>
            </a:prstGeom>
            <a:solidFill>
              <a:srgbClr val="B6DDE8"/>
            </a:solidFill>
            <a:ln w="9525">
              <a:solidFill>
                <a:srgbClr val="000000"/>
              </a:solidFill>
              <a:miter lim="800000"/>
              <a:headEnd/>
              <a:tailEnd/>
            </a:ln>
          </p:spPr>
          <p:txBody>
            <a:bodyPr anchor="ctr"/>
            <a:lstStyle/>
            <a:p>
              <a:pPr algn="ctr">
                <a:buFont typeface="Wingdings" pitchFamily="2" charset="2"/>
                <a:buNone/>
              </a:pPr>
              <a:r>
                <a:rPr kumimoji="0" lang="zh-TW" altLang="en-US" sz="1300" b="1">
                  <a:solidFill>
                    <a:srgbClr val="000000"/>
                  </a:solidFill>
                  <a:latin typeface="標楷體" pitchFamily="65" charset="-120"/>
                  <a:ea typeface="標楷體" pitchFamily="65" charset="-120"/>
                </a:rPr>
                <a:t>服務</a:t>
              </a:r>
              <a:endParaRPr kumimoji="0" lang="en-US" altLang="zh-TW" sz="1300" b="1">
                <a:solidFill>
                  <a:srgbClr val="000000"/>
                </a:solidFill>
                <a:latin typeface="標楷體" pitchFamily="65" charset="-120"/>
                <a:ea typeface="標楷體" pitchFamily="65" charset="-120"/>
              </a:endParaRPr>
            </a:p>
            <a:p>
              <a:pPr algn="ctr">
                <a:buFont typeface="Wingdings" pitchFamily="2" charset="2"/>
                <a:buNone/>
              </a:pPr>
              <a:r>
                <a:rPr kumimoji="0" lang="zh-TW" altLang="en-US" sz="1300" b="1">
                  <a:solidFill>
                    <a:srgbClr val="000000"/>
                  </a:solidFill>
                  <a:latin typeface="標楷體" pitchFamily="65" charset="-120"/>
                  <a:ea typeface="標楷體" pitchFamily="65" charset="-120"/>
                </a:rPr>
                <a:t>學習</a:t>
              </a:r>
            </a:p>
          </p:txBody>
        </p:sp>
        <p:sp>
          <p:nvSpPr>
            <p:cNvPr id="162851" name="Text Box 56"/>
            <p:cNvSpPr txBox="1">
              <a:spLocks noChangeArrowheads="1"/>
            </p:cNvSpPr>
            <p:nvPr/>
          </p:nvSpPr>
          <p:spPr bwMode="auto">
            <a:xfrm>
              <a:off x="2942" y="5361"/>
              <a:ext cx="892" cy="1068"/>
            </a:xfrm>
            <a:prstGeom prst="rect">
              <a:avLst/>
            </a:prstGeom>
            <a:solidFill>
              <a:srgbClr val="B6DDE8"/>
            </a:solidFill>
            <a:ln w="9525">
              <a:solidFill>
                <a:srgbClr val="000000"/>
              </a:solidFill>
              <a:miter lim="800000"/>
              <a:headEnd/>
              <a:tailEnd/>
            </a:ln>
          </p:spPr>
          <p:txBody>
            <a:bodyPr anchor="ctr"/>
            <a:lstStyle/>
            <a:p>
              <a:pPr algn="ctr">
                <a:buFont typeface="Wingdings" pitchFamily="2" charset="2"/>
                <a:buNone/>
              </a:pPr>
              <a:r>
                <a:rPr kumimoji="0" lang="zh-TW" altLang="en-US" sz="1300" b="1">
                  <a:solidFill>
                    <a:srgbClr val="000000"/>
                  </a:solidFill>
                  <a:latin typeface="標楷體" pitchFamily="65" charset="-120"/>
                  <a:ea typeface="標楷體" pitchFamily="65" charset="-120"/>
                </a:rPr>
                <a:t>日常生活表現評量</a:t>
              </a:r>
            </a:p>
          </p:txBody>
        </p:sp>
        <p:sp>
          <p:nvSpPr>
            <p:cNvPr id="162852" name="Text Box 57"/>
            <p:cNvSpPr txBox="1">
              <a:spLocks noChangeArrowheads="1"/>
            </p:cNvSpPr>
            <p:nvPr/>
          </p:nvSpPr>
          <p:spPr bwMode="auto">
            <a:xfrm>
              <a:off x="3992" y="5362"/>
              <a:ext cx="899" cy="1067"/>
            </a:xfrm>
            <a:prstGeom prst="rect">
              <a:avLst/>
            </a:prstGeom>
            <a:solidFill>
              <a:srgbClr val="B6DDE8"/>
            </a:solidFill>
            <a:ln w="9525">
              <a:solidFill>
                <a:srgbClr val="000000"/>
              </a:solidFill>
              <a:miter lim="800000"/>
              <a:headEnd/>
              <a:tailEnd/>
            </a:ln>
          </p:spPr>
          <p:txBody>
            <a:bodyPr anchor="ctr"/>
            <a:lstStyle/>
            <a:p>
              <a:pPr marL="342900" indent="-342900">
                <a:buFont typeface="Wingdings" pitchFamily="2" charset="2"/>
                <a:buNone/>
              </a:pPr>
              <a:r>
                <a:rPr kumimoji="0" lang="zh-TW" altLang="en-US" sz="1300" b="1">
                  <a:solidFill>
                    <a:srgbClr val="000000"/>
                  </a:solidFill>
                  <a:latin typeface="標楷體" pitchFamily="65" charset="-120"/>
                  <a:ea typeface="標楷體" pitchFamily="65" charset="-120"/>
                </a:rPr>
                <a:t>體適能</a:t>
              </a:r>
            </a:p>
          </p:txBody>
        </p:sp>
        <p:cxnSp>
          <p:nvCxnSpPr>
            <p:cNvPr id="162853" name="AutoShape 58"/>
            <p:cNvCxnSpPr>
              <a:cxnSpLocks noChangeShapeType="1"/>
            </p:cNvCxnSpPr>
            <p:nvPr/>
          </p:nvCxnSpPr>
          <p:spPr bwMode="auto">
            <a:xfrm>
              <a:off x="3333" y="5046"/>
              <a:ext cx="0" cy="315"/>
            </a:xfrm>
            <a:prstGeom prst="straightConnector1">
              <a:avLst/>
            </a:prstGeom>
            <a:noFill/>
            <a:ln w="9525">
              <a:solidFill>
                <a:srgbClr val="000000"/>
              </a:solidFill>
              <a:round/>
              <a:headEnd/>
              <a:tailEnd/>
            </a:ln>
          </p:spPr>
        </p:cxnSp>
        <p:cxnSp>
          <p:nvCxnSpPr>
            <p:cNvPr id="162854" name="AutoShape 59"/>
            <p:cNvCxnSpPr>
              <a:cxnSpLocks noChangeShapeType="1"/>
            </p:cNvCxnSpPr>
            <p:nvPr/>
          </p:nvCxnSpPr>
          <p:spPr bwMode="auto">
            <a:xfrm>
              <a:off x="2343" y="5045"/>
              <a:ext cx="0" cy="314"/>
            </a:xfrm>
            <a:prstGeom prst="straightConnector1">
              <a:avLst/>
            </a:prstGeom>
            <a:noFill/>
            <a:ln w="9525">
              <a:solidFill>
                <a:srgbClr val="000000"/>
              </a:solidFill>
              <a:round/>
              <a:headEnd/>
              <a:tailEnd/>
            </a:ln>
          </p:spPr>
        </p:cxnSp>
        <p:cxnSp>
          <p:nvCxnSpPr>
            <p:cNvPr id="162855" name="AutoShape 60"/>
            <p:cNvCxnSpPr>
              <a:cxnSpLocks noChangeShapeType="1"/>
            </p:cNvCxnSpPr>
            <p:nvPr/>
          </p:nvCxnSpPr>
          <p:spPr bwMode="auto">
            <a:xfrm flipH="1">
              <a:off x="3963" y="6052"/>
              <a:ext cx="1" cy="0"/>
            </a:xfrm>
            <a:prstGeom prst="straightConnector1">
              <a:avLst/>
            </a:prstGeom>
            <a:noFill/>
            <a:ln w="9525">
              <a:solidFill>
                <a:srgbClr val="000000"/>
              </a:solidFill>
              <a:round/>
              <a:headEnd/>
              <a:tailEnd/>
            </a:ln>
          </p:spPr>
        </p:cxnSp>
        <p:cxnSp>
          <p:nvCxnSpPr>
            <p:cNvPr id="162856" name="AutoShape 61"/>
            <p:cNvCxnSpPr>
              <a:cxnSpLocks noChangeShapeType="1"/>
            </p:cNvCxnSpPr>
            <p:nvPr/>
          </p:nvCxnSpPr>
          <p:spPr bwMode="auto">
            <a:xfrm>
              <a:off x="4534" y="5045"/>
              <a:ext cx="0" cy="281"/>
            </a:xfrm>
            <a:prstGeom prst="straightConnector1">
              <a:avLst/>
            </a:prstGeom>
            <a:noFill/>
            <a:ln w="9525">
              <a:solidFill>
                <a:srgbClr val="000000"/>
              </a:solidFill>
              <a:round/>
              <a:headEnd/>
              <a:tailEnd/>
            </a:ln>
          </p:spPr>
        </p:cxn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圖片 1" descr="底"/>
          <p:cNvPicPr>
            <a:picLocks noGrp="1" noChangeAspect="1"/>
          </p:cNvPicPr>
          <p:nvPr isPhoto="1"/>
        </p:nvPicPr>
        <p:blipFill>
          <a:blip r:embed="rId2" cstate="print"/>
          <a:srcRect/>
          <a:stretch>
            <a:fillRect/>
          </a:stretch>
        </p:blipFill>
        <p:spPr bwMode="auto">
          <a:xfrm>
            <a:off x="0" y="1588"/>
            <a:ext cx="9144000" cy="6854825"/>
          </a:xfrm>
          <a:prstGeom prst="rect">
            <a:avLst/>
          </a:prstGeom>
          <a:noFill/>
          <a:ln w="9525">
            <a:noFill/>
            <a:miter lim="800000"/>
            <a:headEnd/>
            <a:tailEnd/>
          </a:ln>
        </p:spPr>
      </p:pic>
      <p:pic>
        <p:nvPicPr>
          <p:cNvPr id="5" name="Picture 3" descr="C:\Users\MD570\Desktop\traffic_s-2.png"/>
          <p:cNvPicPr>
            <a:picLocks noChangeAspect="1" noChangeArrowheads="1"/>
          </p:cNvPicPr>
          <p:nvPr/>
        </p:nvPicPr>
        <p:blipFill>
          <a:blip r:embed="rId3" cstate="print">
            <a:extLst/>
          </a:blip>
          <a:srcRect/>
          <a:stretch>
            <a:fillRect/>
          </a:stretch>
        </p:blipFill>
        <p:spPr bwMode="auto">
          <a:xfrm>
            <a:off x="16390" y="3732824"/>
            <a:ext cx="3168352" cy="3080552"/>
          </a:xfrm>
          <a:prstGeom prst="rect">
            <a:avLst/>
          </a:prstGeom>
          <a:noFill/>
          <a:effectLst>
            <a:softEdge rad="0"/>
          </a:effectLst>
          <a:extLst/>
        </p:spPr>
      </p:pic>
      <p:sp>
        <p:nvSpPr>
          <p:cNvPr id="550914" name="標題 1"/>
          <p:cNvSpPr>
            <a:spLocks noGrp="1"/>
          </p:cNvSpPr>
          <p:nvPr>
            <p:ph type="ctrTitle"/>
          </p:nvPr>
        </p:nvSpPr>
        <p:spPr>
          <a:xfrm>
            <a:off x="1979712" y="980729"/>
            <a:ext cx="5473700" cy="936103"/>
          </a:xfrm>
        </p:spPr>
        <p:style>
          <a:lnRef idx="0">
            <a:schemeClr val="accent3"/>
          </a:lnRef>
          <a:fillRef idx="3">
            <a:schemeClr val="accent3"/>
          </a:fillRef>
          <a:effectRef idx="3">
            <a:schemeClr val="accent3"/>
          </a:effectRef>
          <a:fontRef idx="minor">
            <a:schemeClr val="lt1"/>
          </a:fontRef>
        </p:style>
        <p:txBody>
          <a:bodyPr/>
          <a:lstStyle/>
          <a:p>
            <a:pPr>
              <a:defRPr/>
            </a:pPr>
            <a:r>
              <a:rPr lang="zh-TW" altLang="en-US" b="1" dirty="0" smtClean="0">
                <a:latin typeface="微軟正黑體" pitchFamily="34" charset="-120"/>
                <a:ea typeface="微軟正黑體" pitchFamily="34" charset="-120"/>
              </a:rPr>
              <a:t>五專優先免試入學</a:t>
            </a:r>
          </a:p>
        </p:txBody>
      </p:sp>
      <p:sp>
        <p:nvSpPr>
          <p:cNvPr id="156678" name="投影片編號版面配置區 3"/>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endParaRPr lang="zh-TW" altLang="en-US" sz="1600">
              <a:latin typeface="Arial"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文字版面配置區 1"/>
          <p:cNvSpPr>
            <a:spLocks noGrp="1"/>
          </p:cNvSpPr>
          <p:nvPr>
            <p:ph type="body" sz="quarter" idx="14"/>
          </p:nvPr>
        </p:nvSpPr>
        <p:spPr>
          <a:xfrm>
            <a:off x="0" y="1340768"/>
            <a:ext cx="9144000" cy="5517232"/>
          </a:xfrm>
        </p:spPr>
        <p:txBody>
          <a:bodyPr>
            <a:normAutofit/>
          </a:bodyPr>
          <a:lstStyle/>
          <a:p>
            <a:pPr>
              <a:tabLst>
                <a:tab pos="2244725" algn="l"/>
              </a:tabLst>
            </a:pPr>
            <a:r>
              <a:rPr lang="zh-TW" altLang="en-US" sz="4100" b="1" dirty="0" smtClean="0">
                <a:solidFill>
                  <a:srgbClr val="0000CC"/>
                </a:solidFill>
                <a:latin typeface="微軟正黑體" panose="020B0604030504040204" pitchFamily="34" charset="-120"/>
                <a:ea typeface="微軟正黑體" panose="020B0604030504040204" pitchFamily="34" charset="-120"/>
                <a:cs typeface="Times New Roman" pitchFamily="18" charset="0"/>
              </a:rPr>
              <a:t>重要提醒事項</a:t>
            </a:r>
            <a:r>
              <a:rPr lang="en-US" altLang="zh-TW" sz="4100" b="1" dirty="0" smtClean="0">
                <a:solidFill>
                  <a:srgbClr val="0000CC"/>
                </a:solidFill>
                <a:latin typeface="微軟正黑體" panose="020B0604030504040204" pitchFamily="34" charset="-120"/>
                <a:ea typeface="微軟正黑體" panose="020B0604030504040204" pitchFamily="34" charset="-120"/>
                <a:cs typeface="Times New Roman" pitchFamily="18" charset="0"/>
              </a:rPr>
              <a:t>(</a:t>
            </a:r>
            <a:r>
              <a:rPr lang="zh-TW" altLang="en-US" sz="4100" b="1" dirty="0" smtClean="0">
                <a:solidFill>
                  <a:srgbClr val="0000CC"/>
                </a:solidFill>
                <a:latin typeface="微軟正黑體" panose="020B0604030504040204" pitchFamily="34" charset="-120"/>
                <a:ea typeface="微軟正黑體" panose="020B0604030504040204" pitchFamily="34" charset="-120"/>
                <a:cs typeface="Times New Roman" pitchFamily="18" charset="0"/>
              </a:rPr>
              <a:t>一</a:t>
            </a:r>
            <a:r>
              <a:rPr lang="en-US" altLang="zh-TW" sz="4100" b="1" dirty="0" smtClean="0">
                <a:solidFill>
                  <a:srgbClr val="0000CC"/>
                </a:solidFill>
                <a:latin typeface="微軟正黑體" panose="020B0604030504040204" pitchFamily="34" charset="-120"/>
                <a:ea typeface="微軟正黑體" panose="020B0604030504040204" pitchFamily="34" charset="-120"/>
                <a:cs typeface="Times New Roman" pitchFamily="18" charset="0"/>
              </a:rPr>
              <a:t>)</a:t>
            </a:r>
          </a:p>
          <a:p>
            <a:pPr lvl="1">
              <a:spcBef>
                <a:spcPts val="1200"/>
              </a:spcBef>
              <a:buClr>
                <a:srgbClr val="C00000"/>
              </a:buClr>
            </a:pPr>
            <a:r>
              <a:rPr lang="zh-TW" altLang="en-US" sz="3100" b="1" dirty="0" smtClean="0">
                <a:solidFill>
                  <a:srgbClr val="C00000"/>
                </a:solidFill>
                <a:latin typeface="微軟正黑體" panose="020B0604030504040204" pitchFamily="34" charset="-120"/>
                <a:ea typeface="微軟正黑體" panose="020B0604030504040204" pitchFamily="34" charset="-120"/>
                <a:cs typeface="Times New Roman" pitchFamily="18" charset="0"/>
              </a:rPr>
              <a:t>辦理方式：</a:t>
            </a:r>
            <a:endParaRPr lang="en-US" altLang="zh-TW" sz="3100" b="1" dirty="0" smtClean="0">
              <a:solidFill>
                <a:srgbClr val="C00000"/>
              </a:solidFill>
              <a:latin typeface="微軟正黑體" panose="020B0604030504040204" pitchFamily="34" charset="-120"/>
              <a:ea typeface="微軟正黑體" panose="020B0604030504040204" pitchFamily="34" charset="-120"/>
              <a:cs typeface="Times New Roman" pitchFamily="18" charset="0"/>
            </a:endParaRPr>
          </a:p>
          <a:p>
            <a:pPr marL="457200" lvl="1" indent="0">
              <a:spcBef>
                <a:spcPts val="1200"/>
              </a:spcBef>
              <a:buClr>
                <a:srgbClr val="C00000"/>
              </a:buClr>
              <a:buNone/>
            </a:pPr>
            <a:r>
              <a:rPr lang="zh-TW" altLang="en-US" sz="2600" dirty="0" smtClean="0">
                <a:cs typeface="Times New Roman" pitchFamily="18" charset="0"/>
              </a:rPr>
              <a:t>全國一區辦理招生，採電腦選填志願分發，不限地區、</a:t>
            </a:r>
            <a:endParaRPr lang="en-US" altLang="zh-TW" sz="2600" dirty="0" smtClean="0">
              <a:cs typeface="Times New Roman" pitchFamily="18" charset="0"/>
            </a:endParaRPr>
          </a:p>
          <a:p>
            <a:pPr marL="457200" lvl="1" indent="0">
              <a:spcBef>
                <a:spcPts val="1200"/>
              </a:spcBef>
              <a:buClr>
                <a:srgbClr val="C00000"/>
              </a:buClr>
              <a:buNone/>
            </a:pPr>
            <a:r>
              <a:rPr lang="zh-TW" altLang="en-US" sz="2600" dirty="0" smtClean="0">
                <a:cs typeface="Times New Roman" pitchFamily="18" charset="0"/>
              </a:rPr>
              <a:t>學校、科</a:t>
            </a:r>
            <a:r>
              <a:rPr lang="en-US" altLang="zh-TW" sz="2600" dirty="0" smtClean="0">
                <a:cs typeface="Times New Roman" pitchFamily="18" charset="0"/>
              </a:rPr>
              <a:t>(</a:t>
            </a:r>
            <a:r>
              <a:rPr lang="zh-TW" altLang="en-US" sz="2600" dirty="0" smtClean="0">
                <a:cs typeface="Times New Roman" pitchFamily="18" charset="0"/>
              </a:rPr>
              <a:t>組</a:t>
            </a:r>
            <a:r>
              <a:rPr lang="en-US" altLang="zh-TW" sz="2600" dirty="0" smtClean="0">
                <a:cs typeface="Times New Roman" pitchFamily="18" charset="0"/>
              </a:rPr>
              <a:t>)</a:t>
            </a:r>
            <a:r>
              <a:rPr lang="zh-TW" altLang="en-US" sz="2600" dirty="0" smtClean="0">
                <a:cs typeface="Times New Roman" pitchFamily="18" charset="0"/>
              </a:rPr>
              <a:t>，至多可選擇  </a:t>
            </a:r>
            <a:r>
              <a:rPr lang="en-US" altLang="zh-TW" sz="4000" b="1" dirty="0" smtClean="0">
                <a:solidFill>
                  <a:srgbClr val="0000FF"/>
                </a:solidFill>
                <a:cs typeface="Times New Roman" pitchFamily="18" charset="0"/>
              </a:rPr>
              <a:t>30</a:t>
            </a:r>
            <a:r>
              <a:rPr lang="zh-TW" altLang="en-US" sz="6000" dirty="0" smtClean="0">
                <a:cs typeface="Times New Roman" pitchFamily="18" charset="0"/>
              </a:rPr>
              <a:t> </a:t>
            </a:r>
            <a:r>
              <a:rPr lang="zh-TW" altLang="en-US" sz="2600" dirty="0" smtClean="0">
                <a:cs typeface="Times New Roman" pitchFamily="18" charset="0"/>
              </a:rPr>
              <a:t>個</a:t>
            </a:r>
            <a:r>
              <a:rPr lang="zh-TW" altLang="en-US" sz="2600" dirty="0">
                <a:cs typeface="Times New Roman" pitchFamily="18" charset="0"/>
              </a:rPr>
              <a:t>志願，</a:t>
            </a:r>
            <a:r>
              <a:rPr lang="zh-TW" altLang="en-US" sz="2600" dirty="0" smtClean="0">
                <a:cs typeface="Times New Roman" pitchFamily="18" charset="0"/>
              </a:rPr>
              <a:t>目前</a:t>
            </a:r>
            <a:endParaRPr lang="en-US" altLang="zh-TW" sz="2600" dirty="0" smtClean="0">
              <a:cs typeface="Times New Roman" pitchFamily="18" charset="0"/>
            </a:endParaRPr>
          </a:p>
          <a:p>
            <a:pPr marL="457200" lvl="1" indent="0">
              <a:spcBef>
                <a:spcPts val="1200"/>
              </a:spcBef>
              <a:buClr>
                <a:srgbClr val="C00000"/>
              </a:buClr>
              <a:buNone/>
            </a:pPr>
            <a:r>
              <a:rPr lang="zh-TW" altLang="en-US" sz="2600" dirty="0" smtClean="0">
                <a:cs typeface="Times New Roman" pitchFamily="18" charset="0"/>
              </a:rPr>
              <a:t>參與校數共有</a:t>
            </a:r>
            <a:r>
              <a:rPr lang="en-US" altLang="zh-TW" sz="2600" dirty="0" smtClean="0">
                <a:cs typeface="Times New Roman" pitchFamily="18" charset="0"/>
              </a:rPr>
              <a:t>46</a:t>
            </a:r>
            <a:r>
              <a:rPr lang="zh-TW" altLang="en-US" sz="2600" dirty="0">
                <a:cs typeface="Times New Roman" pitchFamily="18" charset="0"/>
              </a:rPr>
              <a:t>校。</a:t>
            </a:r>
            <a:endParaRPr lang="en-US" altLang="zh-TW" sz="2600" dirty="0" smtClean="0">
              <a:cs typeface="Times New Roman" pitchFamily="18" charset="0"/>
            </a:endParaRPr>
          </a:p>
        </p:txBody>
      </p:sp>
    </p:spTree>
    <p:extLst>
      <p:ext uri="{BB962C8B-B14F-4D97-AF65-F5344CB8AC3E}">
        <p14:creationId xmlns:p14="http://schemas.microsoft.com/office/powerpoint/2010/main" val="25042087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p:cNvSpPr>
            <a:spLocks noGrp="1"/>
          </p:cNvSpPr>
          <p:nvPr>
            <p:ph type="body" sz="quarter" idx="14"/>
          </p:nvPr>
        </p:nvSpPr>
        <p:spPr>
          <a:xfrm>
            <a:off x="477888" y="620688"/>
            <a:ext cx="8208912" cy="648072"/>
          </a:xfrm>
        </p:spPr>
        <p:txBody>
          <a:bodyPr/>
          <a:lstStyle/>
          <a:p>
            <a:r>
              <a:rPr lang="zh-TW" altLang="en-US" b="1" dirty="0">
                <a:solidFill>
                  <a:srgbClr val="0000CC"/>
                </a:solidFill>
                <a:latin typeface="微軟正黑體" panose="020B0604030504040204" pitchFamily="34" charset="-120"/>
                <a:ea typeface="微軟正黑體" panose="020B0604030504040204" pitchFamily="34" charset="-120"/>
                <a:cs typeface="Times New Roman" pitchFamily="18" charset="0"/>
              </a:rPr>
              <a:t>重要提醒事項</a:t>
            </a:r>
            <a:r>
              <a:rPr lang="en-US" altLang="zh-TW" b="1" dirty="0" smtClean="0">
                <a:solidFill>
                  <a:srgbClr val="0000CC"/>
                </a:solidFill>
                <a:latin typeface="微軟正黑體" panose="020B0604030504040204" pitchFamily="34" charset="-120"/>
                <a:ea typeface="微軟正黑體" panose="020B0604030504040204" pitchFamily="34" charset="-120"/>
                <a:cs typeface="Times New Roman" pitchFamily="18" charset="0"/>
              </a:rPr>
              <a:t>(</a:t>
            </a:r>
            <a:r>
              <a:rPr lang="zh-TW" altLang="en-US" b="1" dirty="0" smtClean="0">
                <a:solidFill>
                  <a:srgbClr val="0000CC"/>
                </a:solidFill>
                <a:latin typeface="微軟正黑體" panose="020B0604030504040204" pitchFamily="34" charset="-120"/>
                <a:ea typeface="微軟正黑體" panose="020B0604030504040204" pitchFamily="34" charset="-120"/>
                <a:cs typeface="Times New Roman" pitchFamily="18" charset="0"/>
              </a:rPr>
              <a:t>二</a:t>
            </a:r>
            <a:r>
              <a:rPr lang="en-US" altLang="zh-TW" b="1" dirty="0" smtClean="0">
                <a:solidFill>
                  <a:srgbClr val="0000CC"/>
                </a:solidFill>
                <a:latin typeface="微軟正黑體" panose="020B0604030504040204" pitchFamily="34" charset="-120"/>
                <a:ea typeface="微軟正黑體" panose="020B0604030504040204" pitchFamily="34" charset="-120"/>
                <a:cs typeface="Times New Roman" pitchFamily="18" charset="0"/>
              </a:rPr>
              <a:t>)</a:t>
            </a:r>
            <a:endParaRPr lang="en-US" altLang="zh-TW" b="1" dirty="0">
              <a:solidFill>
                <a:srgbClr val="0000CC"/>
              </a:solidFill>
              <a:latin typeface="微軟正黑體" panose="020B0604030504040204" pitchFamily="34" charset="-120"/>
              <a:ea typeface="微軟正黑體" panose="020B0604030504040204" pitchFamily="34" charset="-120"/>
              <a:cs typeface="Times New Roman" pitchFamily="18" charset="0"/>
            </a:endParaRPr>
          </a:p>
          <a:p>
            <a:endParaRPr lang="zh-TW" altLang="en-US" dirty="0"/>
          </a:p>
        </p:txBody>
      </p:sp>
      <p:sp>
        <p:nvSpPr>
          <p:cNvPr id="3" name="投影片編號版面配置區 2"/>
          <p:cNvSpPr>
            <a:spLocks noGrp="1"/>
          </p:cNvSpPr>
          <p:nvPr>
            <p:ph type="sldNum" sz="quarter" idx="17"/>
          </p:nvPr>
        </p:nvSpPr>
        <p:spPr/>
        <p:txBody>
          <a:bodyPr/>
          <a:lstStyle/>
          <a:p>
            <a:pPr>
              <a:defRPr/>
            </a:pPr>
            <a:fld id="{738DAE46-324E-4251-9AA8-B57C098DE213}" type="slidenum">
              <a:rPr lang="en-US" altLang="zh-TW" smtClean="0"/>
              <a:pPr>
                <a:defRPr/>
              </a:pPr>
              <a:t>46</a:t>
            </a:fld>
            <a:endParaRPr lang="en-US" altLang="zh-TW"/>
          </a:p>
        </p:txBody>
      </p:sp>
      <p:sp>
        <p:nvSpPr>
          <p:cNvPr id="6" name="矩形 5"/>
          <p:cNvSpPr/>
          <p:nvPr/>
        </p:nvSpPr>
        <p:spPr>
          <a:xfrm>
            <a:off x="-180528" y="1319339"/>
            <a:ext cx="9077116" cy="5334794"/>
          </a:xfrm>
          <a:prstGeom prst="rect">
            <a:avLst/>
          </a:prstGeom>
        </p:spPr>
        <p:txBody>
          <a:bodyPr wrap="square">
            <a:spAutoFit/>
          </a:bodyPr>
          <a:lstStyle/>
          <a:p>
            <a:pPr lvl="1">
              <a:spcBef>
                <a:spcPts val="1200"/>
              </a:spcBef>
              <a:buClr>
                <a:srgbClr val="C00000"/>
              </a:buClr>
            </a:pPr>
            <a:r>
              <a:rPr lang="zh-TW" altLang="en-US" sz="2400" b="1" dirty="0">
                <a:solidFill>
                  <a:srgbClr val="C00000"/>
                </a:solidFill>
                <a:latin typeface="微軟正黑體" panose="020B0604030504040204" pitchFamily="34" charset="-120"/>
                <a:ea typeface="微軟正黑體" panose="020B0604030504040204" pitchFamily="34" charset="-120"/>
                <a:cs typeface="Times New Roman" pitchFamily="18" charset="0"/>
              </a:rPr>
              <a:t>重要日程如下：</a:t>
            </a:r>
          </a:p>
          <a:p>
            <a:pPr marL="901700" lvl="2" indent="-187325">
              <a:spcBef>
                <a:spcPts val="1200"/>
              </a:spcBef>
            </a:pPr>
            <a:r>
              <a:rPr lang="en-US" altLang="zh-TW" sz="2400" dirty="0" smtClean="0">
                <a:latin typeface="微軟正黑體" panose="020B0604030504040204" pitchFamily="34" charset="-120"/>
                <a:ea typeface="微軟正黑體" panose="020B0604030504040204" pitchFamily="34" charset="-120"/>
                <a:cs typeface="Times New Roman" pitchFamily="18" charset="0"/>
              </a:rPr>
              <a:t>1.107</a:t>
            </a:r>
            <a:r>
              <a:rPr lang="zh-TW" altLang="en-US" sz="2400" dirty="0">
                <a:latin typeface="微軟正黑體" panose="020B0604030504040204" pitchFamily="34" charset="-120"/>
                <a:ea typeface="微軟正黑體" panose="020B0604030504040204" pitchFamily="34" charset="-120"/>
                <a:cs typeface="Times New Roman" pitchFamily="18" charset="0"/>
              </a:rPr>
              <a:t>學年度五專優先免試入學簡章於</a:t>
            </a:r>
            <a:r>
              <a:rPr lang="en-US" altLang="zh-TW" sz="2400" dirty="0">
                <a:latin typeface="微軟正黑體" panose="020B0604030504040204" pitchFamily="34" charset="-120"/>
                <a:ea typeface="微軟正黑體" panose="020B0604030504040204" pitchFamily="34" charset="-120"/>
                <a:cs typeface="Times New Roman" pitchFamily="18" charset="0"/>
              </a:rPr>
              <a:t>107</a:t>
            </a:r>
            <a:r>
              <a:rPr lang="zh-TW" altLang="en-US" sz="2400" dirty="0">
                <a:latin typeface="微軟正黑體" panose="020B0604030504040204" pitchFamily="34" charset="-120"/>
                <a:ea typeface="微軟正黑體" panose="020B0604030504040204" pitchFamily="34" charset="-120"/>
                <a:cs typeface="Times New Roman" pitchFamily="18" charset="0"/>
              </a:rPr>
              <a:t>年</a:t>
            </a:r>
            <a:r>
              <a:rPr lang="en-US" altLang="zh-TW" sz="2400" dirty="0">
                <a:latin typeface="微軟正黑體" panose="020B0604030504040204" pitchFamily="34" charset="-120"/>
                <a:ea typeface="微軟正黑體" panose="020B0604030504040204" pitchFamily="34" charset="-120"/>
                <a:cs typeface="Times New Roman" pitchFamily="18" charset="0"/>
              </a:rPr>
              <a:t>1</a:t>
            </a:r>
            <a:r>
              <a:rPr lang="zh-TW" altLang="en-US" sz="2400" dirty="0">
                <a:latin typeface="微軟正黑體" panose="020B0604030504040204" pitchFamily="34" charset="-120"/>
                <a:ea typeface="微軟正黑體" panose="020B0604030504040204" pitchFamily="34" charset="-120"/>
                <a:cs typeface="Times New Roman" pitchFamily="18" charset="0"/>
              </a:rPr>
              <a:t>月</a:t>
            </a:r>
            <a:r>
              <a:rPr lang="en-US" altLang="zh-TW" sz="2400" dirty="0">
                <a:latin typeface="微軟正黑體" panose="020B0604030504040204" pitchFamily="34" charset="-120"/>
                <a:ea typeface="微軟正黑體" panose="020B0604030504040204" pitchFamily="34" charset="-120"/>
                <a:cs typeface="Times New Roman" pitchFamily="18" charset="0"/>
              </a:rPr>
              <a:t>15</a:t>
            </a:r>
            <a:r>
              <a:rPr lang="zh-TW" altLang="en-US" sz="2400" dirty="0">
                <a:latin typeface="微軟正黑體" panose="020B0604030504040204" pitchFamily="34" charset="-120"/>
                <a:ea typeface="微軟正黑體" panose="020B0604030504040204" pitchFamily="34" charset="-120"/>
                <a:cs typeface="Times New Roman" pitchFamily="18" charset="0"/>
              </a:rPr>
              <a:t>日公告暨下載。</a:t>
            </a:r>
          </a:p>
          <a:p>
            <a:pPr marL="901700" lvl="2" indent="-187325">
              <a:spcBef>
                <a:spcPts val="1200"/>
              </a:spcBef>
            </a:pPr>
            <a:r>
              <a:rPr lang="en-US" altLang="zh-TW" sz="2400" dirty="0" smtClean="0">
                <a:latin typeface="微軟正黑體" panose="020B0604030504040204" pitchFamily="34" charset="-120"/>
                <a:ea typeface="微軟正黑體" panose="020B0604030504040204" pitchFamily="34" charset="-120"/>
                <a:cs typeface="Times New Roman" pitchFamily="18" charset="0"/>
              </a:rPr>
              <a:t>2.</a:t>
            </a:r>
            <a:r>
              <a:rPr lang="zh-TW" altLang="en-US" sz="2400" dirty="0" smtClean="0">
                <a:solidFill>
                  <a:srgbClr val="FF0000"/>
                </a:solidFill>
                <a:latin typeface="微軟正黑體" panose="020B0604030504040204" pitchFamily="34" charset="-120"/>
                <a:ea typeface="微軟正黑體" panose="020B0604030504040204" pitchFamily="34" charset="-120"/>
                <a:cs typeface="Times New Roman" pitchFamily="18" charset="0"/>
              </a:rPr>
              <a:t>國中</a:t>
            </a:r>
            <a:r>
              <a:rPr lang="zh-TW" altLang="en-US" sz="2400" dirty="0">
                <a:solidFill>
                  <a:srgbClr val="FF0000"/>
                </a:solidFill>
                <a:latin typeface="微軟正黑體" panose="020B0604030504040204" pitchFamily="34" charset="-120"/>
                <a:ea typeface="微軟正黑體" panose="020B0604030504040204" pitchFamily="34" charset="-120"/>
                <a:cs typeface="Times New Roman" pitchFamily="18" charset="0"/>
              </a:rPr>
              <a:t>集體通訊報名：</a:t>
            </a:r>
            <a:r>
              <a:rPr lang="en-US" altLang="zh-TW" sz="2400" dirty="0">
                <a:solidFill>
                  <a:srgbClr val="FF0000"/>
                </a:solidFill>
                <a:latin typeface="微軟正黑體" panose="020B0604030504040204" pitchFamily="34" charset="-120"/>
                <a:ea typeface="微軟正黑體" panose="020B0604030504040204" pitchFamily="34" charset="-120"/>
                <a:cs typeface="Times New Roman" pitchFamily="18" charset="0"/>
              </a:rPr>
              <a:t>107</a:t>
            </a:r>
            <a:r>
              <a:rPr lang="zh-TW" altLang="en-US" sz="2400" dirty="0">
                <a:solidFill>
                  <a:srgbClr val="FF0000"/>
                </a:solidFill>
                <a:latin typeface="微軟正黑體" panose="020B0604030504040204" pitchFamily="34" charset="-120"/>
                <a:ea typeface="微軟正黑體" panose="020B0604030504040204" pitchFamily="34" charset="-120"/>
                <a:cs typeface="Times New Roman" pitchFamily="18" charset="0"/>
              </a:rPr>
              <a:t>年</a:t>
            </a:r>
            <a:r>
              <a:rPr lang="en-US" altLang="zh-TW" sz="2400" dirty="0">
                <a:solidFill>
                  <a:srgbClr val="FF0000"/>
                </a:solidFill>
                <a:latin typeface="微軟正黑體" panose="020B0604030504040204" pitchFamily="34" charset="-120"/>
                <a:ea typeface="微軟正黑體" panose="020B0604030504040204" pitchFamily="34" charset="-120"/>
                <a:cs typeface="Times New Roman" pitchFamily="18" charset="0"/>
              </a:rPr>
              <a:t>5</a:t>
            </a:r>
            <a:r>
              <a:rPr lang="zh-TW" altLang="en-US" sz="2400" dirty="0">
                <a:solidFill>
                  <a:srgbClr val="FF0000"/>
                </a:solidFill>
                <a:latin typeface="微軟正黑體" panose="020B0604030504040204" pitchFamily="34" charset="-120"/>
                <a:ea typeface="微軟正黑體" panose="020B0604030504040204" pitchFamily="34" charset="-120"/>
                <a:cs typeface="Times New Roman" pitchFamily="18" charset="0"/>
              </a:rPr>
              <a:t>月</a:t>
            </a:r>
            <a:r>
              <a:rPr lang="en-US" altLang="zh-TW" sz="2400" dirty="0">
                <a:solidFill>
                  <a:srgbClr val="FF0000"/>
                </a:solidFill>
                <a:latin typeface="微軟正黑體" panose="020B0604030504040204" pitchFamily="34" charset="-120"/>
                <a:ea typeface="微軟正黑體" panose="020B0604030504040204" pitchFamily="34" charset="-120"/>
                <a:cs typeface="Times New Roman" pitchFamily="18" charset="0"/>
              </a:rPr>
              <a:t>21</a:t>
            </a:r>
            <a:r>
              <a:rPr lang="zh-TW" altLang="en-US" sz="2400" dirty="0">
                <a:solidFill>
                  <a:srgbClr val="FF0000"/>
                </a:solidFill>
                <a:latin typeface="微軟正黑體" panose="020B0604030504040204" pitchFamily="34" charset="-120"/>
                <a:ea typeface="微軟正黑體" panose="020B0604030504040204" pitchFamily="34" charset="-120"/>
                <a:cs typeface="Times New Roman" pitchFamily="18" charset="0"/>
              </a:rPr>
              <a:t>日</a:t>
            </a:r>
            <a:r>
              <a:rPr lang="en-US" altLang="zh-TW" sz="2400" dirty="0">
                <a:solidFill>
                  <a:srgbClr val="FF0000"/>
                </a:solidFill>
                <a:latin typeface="微軟正黑體" panose="020B0604030504040204" pitchFamily="34" charset="-120"/>
                <a:ea typeface="微軟正黑體" panose="020B0604030504040204" pitchFamily="34" charset="-120"/>
                <a:cs typeface="Times New Roman" pitchFamily="18" charset="0"/>
              </a:rPr>
              <a:t>10:00</a:t>
            </a:r>
            <a:r>
              <a:rPr lang="zh-TW" altLang="en-US" sz="2400" dirty="0">
                <a:solidFill>
                  <a:srgbClr val="FF0000"/>
                </a:solidFill>
                <a:latin typeface="微軟正黑體" panose="020B0604030504040204" pitchFamily="34" charset="-120"/>
                <a:ea typeface="微軟正黑體" panose="020B0604030504040204" pitchFamily="34" charset="-120"/>
                <a:cs typeface="Times New Roman" pitchFamily="18" charset="0"/>
              </a:rPr>
              <a:t>起至</a:t>
            </a:r>
            <a:r>
              <a:rPr lang="en-US" altLang="zh-TW" sz="2400" dirty="0">
                <a:solidFill>
                  <a:srgbClr val="FF0000"/>
                </a:solidFill>
                <a:latin typeface="微軟正黑體" panose="020B0604030504040204" pitchFamily="34" charset="-120"/>
                <a:ea typeface="微軟正黑體" panose="020B0604030504040204" pitchFamily="34" charset="-120"/>
                <a:cs typeface="Times New Roman" pitchFamily="18" charset="0"/>
              </a:rPr>
              <a:t>5</a:t>
            </a:r>
            <a:r>
              <a:rPr lang="zh-TW" altLang="en-US" sz="2400" dirty="0">
                <a:solidFill>
                  <a:srgbClr val="FF0000"/>
                </a:solidFill>
                <a:latin typeface="微軟正黑體" panose="020B0604030504040204" pitchFamily="34" charset="-120"/>
                <a:ea typeface="微軟正黑體" panose="020B0604030504040204" pitchFamily="34" charset="-120"/>
                <a:cs typeface="Times New Roman" pitchFamily="18" charset="0"/>
              </a:rPr>
              <a:t>月</a:t>
            </a:r>
            <a:r>
              <a:rPr lang="en-US" altLang="zh-TW" sz="2400" dirty="0">
                <a:solidFill>
                  <a:srgbClr val="FF0000"/>
                </a:solidFill>
                <a:latin typeface="微軟正黑體" panose="020B0604030504040204" pitchFamily="34" charset="-120"/>
                <a:ea typeface="微軟正黑體" panose="020B0604030504040204" pitchFamily="34" charset="-120"/>
                <a:cs typeface="Times New Roman" pitchFamily="18" charset="0"/>
              </a:rPr>
              <a:t>25</a:t>
            </a:r>
            <a:r>
              <a:rPr lang="zh-TW" altLang="en-US" sz="2400" dirty="0" smtClean="0">
                <a:solidFill>
                  <a:srgbClr val="FF0000"/>
                </a:solidFill>
                <a:latin typeface="微軟正黑體" panose="020B0604030504040204" pitchFamily="34" charset="-120"/>
                <a:ea typeface="微軟正黑體" panose="020B0604030504040204" pitchFamily="34" charset="-120"/>
                <a:cs typeface="Times New Roman" pitchFamily="18" charset="0"/>
              </a:rPr>
              <a:t>日</a:t>
            </a:r>
            <a:endParaRPr lang="en-US" altLang="zh-TW" sz="2400" dirty="0" smtClean="0">
              <a:solidFill>
                <a:srgbClr val="FF0000"/>
              </a:solidFill>
              <a:latin typeface="微軟正黑體" panose="020B0604030504040204" pitchFamily="34" charset="-120"/>
              <a:ea typeface="微軟正黑體" panose="020B0604030504040204" pitchFamily="34" charset="-120"/>
              <a:cs typeface="Times New Roman" pitchFamily="18" charset="0"/>
            </a:endParaRPr>
          </a:p>
          <a:p>
            <a:pPr marL="901700" lvl="2" indent="-187325">
              <a:spcBef>
                <a:spcPts val="1200"/>
              </a:spcBef>
            </a:pPr>
            <a:r>
              <a:rPr lang="zh-TW" altLang="en-US" sz="2400" dirty="0" smtClean="0">
                <a:latin typeface="微軟正黑體" panose="020B0604030504040204" pitchFamily="34" charset="-120"/>
                <a:ea typeface="微軟正黑體" panose="020B0604030504040204" pitchFamily="34" charset="-120"/>
                <a:cs typeface="Times New Roman" pitchFamily="18" charset="0"/>
              </a:rPr>
              <a:t>   </a:t>
            </a:r>
            <a:r>
              <a:rPr lang="en-US" altLang="zh-TW" sz="2400" dirty="0" smtClean="0">
                <a:latin typeface="微軟正黑體" panose="020B0604030504040204" pitchFamily="34" charset="-120"/>
                <a:ea typeface="微軟正黑體" panose="020B0604030504040204" pitchFamily="34" charset="-120"/>
                <a:cs typeface="Times New Roman" pitchFamily="18" charset="0"/>
              </a:rPr>
              <a:t>15:00</a:t>
            </a:r>
            <a:r>
              <a:rPr lang="zh-TW" altLang="en-US" sz="2400" dirty="0">
                <a:latin typeface="微軟正黑體" panose="020B0604030504040204" pitchFamily="34" charset="-120"/>
                <a:ea typeface="微軟正黑體" panose="020B0604030504040204" pitchFamily="34" charset="-120"/>
                <a:cs typeface="Times New Roman" pitchFamily="18" charset="0"/>
              </a:rPr>
              <a:t>前完成網路資料輸入及繳費，並於</a:t>
            </a:r>
            <a:r>
              <a:rPr lang="en-US" altLang="zh-TW" sz="2400" dirty="0">
                <a:latin typeface="微軟正黑體" panose="020B0604030504040204" pitchFamily="34" charset="-120"/>
                <a:ea typeface="微軟正黑體" panose="020B0604030504040204" pitchFamily="34" charset="-120"/>
                <a:cs typeface="Times New Roman" pitchFamily="18" charset="0"/>
              </a:rPr>
              <a:t>5</a:t>
            </a:r>
            <a:r>
              <a:rPr lang="zh-TW" altLang="en-US" sz="2400" dirty="0">
                <a:latin typeface="微軟正黑體" panose="020B0604030504040204" pitchFamily="34" charset="-120"/>
                <a:ea typeface="微軟正黑體" panose="020B0604030504040204" pitchFamily="34" charset="-120"/>
                <a:cs typeface="Times New Roman" pitchFamily="18" charset="0"/>
              </a:rPr>
              <a:t>月</a:t>
            </a:r>
            <a:r>
              <a:rPr lang="en-US" altLang="zh-TW" sz="2400" dirty="0">
                <a:latin typeface="微軟正黑體" panose="020B0604030504040204" pitchFamily="34" charset="-120"/>
                <a:ea typeface="微軟正黑體" panose="020B0604030504040204" pitchFamily="34" charset="-120"/>
                <a:cs typeface="Times New Roman" pitchFamily="18" charset="0"/>
              </a:rPr>
              <a:t>25</a:t>
            </a:r>
            <a:r>
              <a:rPr lang="zh-TW" altLang="en-US" sz="2400" dirty="0">
                <a:latin typeface="微軟正黑體" panose="020B0604030504040204" pitchFamily="34" charset="-120"/>
                <a:ea typeface="微軟正黑體" panose="020B0604030504040204" pitchFamily="34" charset="-120"/>
                <a:cs typeface="Times New Roman" pitchFamily="18" charset="0"/>
              </a:rPr>
              <a:t>日前繳寄</a:t>
            </a:r>
            <a:r>
              <a:rPr lang="zh-TW" altLang="en-US" sz="2400" dirty="0" smtClean="0">
                <a:latin typeface="微軟正黑體" panose="020B0604030504040204" pitchFamily="34" charset="-120"/>
                <a:ea typeface="微軟正黑體" panose="020B0604030504040204" pitchFamily="34" charset="-120"/>
                <a:cs typeface="Times New Roman" pitchFamily="18" charset="0"/>
              </a:rPr>
              <a:t>免</a:t>
            </a:r>
            <a:endParaRPr lang="en-US" altLang="zh-TW" sz="2400" dirty="0" smtClean="0">
              <a:latin typeface="微軟正黑體" panose="020B0604030504040204" pitchFamily="34" charset="-120"/>
              <a:ea typeface="微軟正黑體" panose="020B0604030504040204" pitchFamily="34" charset="-120"/>
              <a:cs typeface="Times New Roman" pitchFamily="18" charset="0"/>
            </a:endParaRPr>
          </a:p>
          <a:p>
            <a:pPr marL="901700" lvl="2" indent="-187325">
              <a:spcBef>
                <a:spcPts val="1200"/>
              </a:spcBef>
            </a:pPr>
            <a:r>
              <a:rPr lang="zh-TW" altLang="en-US" sz="2400" dirty="0">
                <a:latin typeface="微軟正黑體" panose="020B0604030504040204" pitchFamily="34" charset="-120"/>
                <a:ea typeface="微軟正黑體" panose="020B0604030504040204" pitchFamily="34" charset="-120"/>
                <a:cs typeface="Times New Roman" pitchFamily="18" charset="0"/>
              </a:rPr>
              <a:t> </a:t>
            </a:r>
            <a:r>
              <a:rPr lang="zh-TW" altLang="en-US" sz="2400" dirty="0" smtClean="0">
                <a:latin typeface="微軟正黑體" panose="020B0604030504040204" pitchFamily="34" charset="-120"/>
                <a:ea typeface="微軟正黑體" panose="020B0604030504040204" pitchFamily="34" charset="-120"/>
                <a:cs typeface="Times New Roman" pitchFamily="18" charset="0"/>
              </a:rPr>
              <a:t>  試生</a:t>
            </a:r>
            <a:r>
              <a:rPr lang="zh-TW" altLang="en-US" sz="2400" dirty="0">
                <a:latin typeface="微軟正黑體" panose="020B0604030504040204" pitchFamily="34" charset="-120"/>
                <a:ea typeface="微軟正黑體" panose="020B0604030504040204" pitchFamily="34" charset="-120"/>
                <a:cs typeface="Times New Roman" pitchFamily="18" charset="0"/>
              </a:rPr>
              <a:t>報名資料。</a:t>
            </a:r>
          </a:p>
          <a:p>
            <a:pPr marL="901700" lvl="2" indent="-187325">
              <a:spcBef>
                <a:spcPts val="1200"/>
              </a:spcBef>
            </a:pPr>
            <a:r>
              <a:rPr lang="en-US" altLang="zh-TW" sz="2400" dirty="0" smtClean="0">
                <a:latin typeface="微軟正黑體" panose="020B0604030504040204" pitchFamily="34" charset="-120"/>
                <a:ea typeface="微軟正黑體" panose="020B0604030504040204" pitchFamily="34" charset="-120"/>
                <a:cs typeface="Times New Roman" pitchFamily="18" charset="0"/>
              </a:rPr>
              <a:t>3.</a:t>
            </a:r>
            <a:r>
              <a:rPr lang="zh-TW" altLang="en-US" sz="2400" dirty="0" smtClean="0">
                <a:solidFill>
                  <a:srgbClr val="FF0000"/>
                </a:solidFill>
                <a:latin typeface="微軟正黑體" panose="020B0604030504040204" pitchFamily="34" charset="-120"/>
                <a:ea typeface="微軟正黑體" panose="020B0604030504040204" pitchFamily="34" charset="-120"/>
                <a:cs typeface="Times New Roman" pitchFamily="18" charset="0"/>
              </a:rPr>
              <a:t>選</a:t>
            </a:r>
            <a:r>
              <a:rPr lang="zh-TW" altLang="en-US" sz="2400" dirty="0">
                <a:solidFill>
                  <a:srgbClr val="FF0000"/>
                </a:solidFill>
                <a:latin typeface="微軟正黑體" panose="020B0604030504040204" pitchFamily="34" charset="-120"/>
                <a:ea typeface="微軟正黑體" panose="020B0604030504040204" pitchFamily="34" charset="-120"/>
                <a:cs typeface="Times New Roman" pitchFamily="18" charset="0"/>
              </a:rPr>
              <a:t>填志願：</a:t>
            </a:r>
            <a:r>
              <a:rPr lang="en-US" altLang="zh-TW" sz="2400" dirty="0">
                <a:solidFill>
                  <a:srgbClr val="FF0000"/>
                </a:solidFill>
                <a:latin typeface="微軟正黑體" panose="020B0604030504040204" pitchFamily="34" charset="-120"/>
                <a:ea typeface="微軟正黑體" panose="020B0604030504040204" pitchFamily="34" charset="-120"/>
                <a:cs typeface="Times New Roman" pitchFamily="18" charset="0"/>
              </a:rPr>
              <a:t>107</a:t>
            </a:r>
            <a:r>
              <a:rPr lang="zh-TW" altLang="en-US" sz="2400" dirty="0">
                <a:solidFill>
                  <a:srgbClr val="FF0000"/>
                </a:solidFill>
                <a:latin typeface="微軟正黑體" panose="020B0604030504040204" pitchFamily="34" charset="-120"/>
                <a:ea typeface="微軟正黑體" panose="020B0604030504040204" pitchFamily="34" charset="-120"/>
                <a:cs typeface="Times New Roman" pitchFamily="18" charset="0"/>
              </a:rPr>
              <a:t>年</a:t>
            </a:r>
            <a:r>
              <a:rPr lang="en-US" altLang="zh-TW" sz="2400" dirty="0">
                <a:solidFill>
                  <a:srgbClr val="FF0000"/>
                </a:solidFill>
                <a:latin typeface="微軟正黑體" panose="020B0604030504040204" pitchFamily="34" charset="-120"/>
                <a:ea typeface="微軟正黑體" panose="020B0604030504040204" pitchFamily="34" charset="-120"/>
                <a:cs typeface="Times New Roman" pitchFamily="18" charset="0"/>
              </a:rPr>
              <a:t>6</a:t>
            </a:r>
            <a:r>
              <a:rPr lang="zh-TW" altLang="en-US" sz="2400" dirty="0">
                <a:solidFill>
                  <a:srgbClr val="FF0000"/>
                </a:solidFill>
                <a:latin typeface="微軟正黑體" panose="020B0604030504040204" pitchFamily="34" charset="-120"/>
                <a:ea typeface="微軟正黑體" panose="020B0604030504040204" pitchFamily="34" charset="-120"/>
                <a:cs typeface="Times New Roman" pitchFamily="18" charset="0"/>
              </a:rPr>
              <a:t>月</a:t>
            </a:r>
            <a:r>
              <a:rPr lang="en-US" altLang="zh-TW" sz="2400" dirty="0">
                <a:solidFill>
                  <a:srgbClr val="FF0000"/>
                </a:solidFill>
                <a:latin typeface="微軟正黑體" panose="020B0604030504040204" pitchFamily="34" charset="-120"/>
                <a:ea typeface="微軟正黑體" panose="020B0604030504040204" pitchFamily="34" charset="-120"/>
                <a:cs typeface="Times New Roman" pitchFamily="18" charset="0"/>
              </a:rPr>
              <a:t>7</a:t>
            </a:r>
            <a:r>
              <a:rPr lang="zh-TW" altLang="en-US" sz="2400" dirty="0">
                <a:solidFill>
                  <a:srgbClr val="FF0000"/>
                </a:solidFill>
                <a:latin typeface="微軟正黑體" panose="020B0604030504040204" pitchFamily="34" charset="-120"/>
                <a:ea typeface="微軟正黑體" panose="020B0604030504040204" pitchFamily="34" charset="-120"/>
                <a:cs typeface="Times New Roman" pitchFamily="18" charset="0"/>
              </a:rPr>
              <a:t>日</a:t>
            </a:r>
            <a:r>
              <a:rPr lang="en-US" altLang="zh-TW" sz="2400" dirty="0">
                <a:solidFill>
                  <a:srgbClr val="FF0000"/>
                </a:solidFill>
                <a:latin typeface="微軟正黑體" panose="020B0604030504040204" pitchFamily="34" charset="-120"/>
                <a:ea typeface="微軟正黑體" panose="020B0604030504040204" pitchFamily="34" charset="-120"/>
                <a:cs typeface="Times New Roman" pitchFamily="18" charset="0"/>
              </a:rPr>
              <a:t>10:00</a:t>
            </a:r>
            <a:r>
              <a:rPr lang="zh-TW" altLang="en-US" sz="2400" dirty="0">
                <a:solidFill>
                  <a:srgbClr val="FF0000"/>
                </a:solidFill>
                <a:latin typeface="微軟正黑體" panose="020B0604030504040204" pitchFamily="34" charset="-120"/>
                <a:ea typeface="微軟正黑體" panose="020B0604030504040204" pitchFamily="34" charset="-120"/>
                <a:cs typeface="Times New Roman" pitchFamily="18" charset="0"/>
              </a:rPr>
              <a:t>起至</a:t>
            </a:r>
            <a:r>
              <a:rPr lang="en-US" altLang="zh-TW" sz="2400" dirty="0">
                <a:solidFill>
                  <a:srgbClr val="FF0000"/>
                </a:solidFill>
                <a:latin typeface="微軟正黑體" panose="020B0604030504040204" pitchFamily="34" charset="-120"/>
                <a:ea typeface="微軟正黑體" panose="020B0604030504040204" pitchFamily="34" charset="-120"/>
                <a:cs typeface="Times New Roman" pitchFamily="18" charset="0"/>
              </a:rPr>
              <a:t>6</a:t>
            </a:r>
            <a:r>
              <a:rPr lang="zh-TW" altLang="en-US" sz="2400" dirty="0">
                <a:solidFill>
                  <a:srgbClr val="FF0000"/>
                </a:solidFill>
                <a:latin typeface="微軟正黑體" panose="020B0604030504040204" pitchFamily="34" charset="-120"/>
                <a:ea typeface="微軟正黑體" panose="020B0604030504040204" pitchFamily="34" charset="-120"/>
                <a:cs typeface="Times New Roman" pitchFamily="18" charset="0"/>
              </a:rPr>
              <a:t>月</a:t>
            </a:r>
            <a:r>
              <a:rPr lang="en-US" altLang="zh-TW" sz="2400" dirty="0">
                <a:solidFill>
                  <a:srgbClr val="FF0000"/>
                </a:solidFill>
                <a:latin typeface="微軟正黑體" panose="020B0604030504040204" pitchFamily="34" charset="-120"/>
                <a:ea typeface="微軟正黑體" panose="020B0604030504040204" pitchFamily="34" charset="-120"/>
                <a:cs typeface="Times New Roman" pitchFamily="18" charset="0"/>
              </a:rPr>
              <a:t>11</a:t>
            </a:r>
            <a:r>
              <a:rPr lang="zh-TW" altLang="en-US" sz="2400" dirty="0">
                <a:solidFill>
                  <a:srgbClr val="FF0000"/>
                </a:solidFill>
                <a:latin typeface="微軟正黑體" panose="020B0604030504040204" pitchFamily="34" charset="-120"/>
                <a:ea typeface="微軟正黑體" panose="020B0604030504040204" pitchFamily="34" charset="-120"/>
                <a:cs typeface="Times New Roman" pitchFamily="18" charset="0"/>
              </a:rPr>
              <a:t>日</a:t>
            </a:r>
            <a:r>
              <a:rPr lang="en-US" altLang="zh-TW" sz="2400" dirty="0">
                <a:solidFill>
                  <a:srgbClr val="FF0000"/>
                </a:solidFill>
                <a:latin typeface="微軟正黑體" panose="020B0604030504040204" pitchFamily="34" charset="-120"/>
                <a:ea typeface="微軟正黑體" panose="020B0604030504040204" pitchFamily="34" charset="-120"/>
                <a:cs typeface="Times New Roman" pitchFamily="18" charset="0"/>
              </a:rPr>
              <a:t>17:00</a:t>
            </a:r>
            <a:r>
              <a:rPr lang="zh-TW" altLang="en-US" sz="2400" dirty="0">
                <a:solidFill>
                  <a:srgbClr val="FF0000"/>
                </a:solidFill>
                <a:latin typeface="微軟正黑體" panose="020B0604030504040204" pitchFamily="34" charset="-120"/>
                <a:ea typeface="微軟正黑體" panose="020B0604030504040204" pitchFamily="34" charset="-120"/>
                <a:cs typeface="Times New Roman" pitchFamily="18" charset="0"/>
              </a:rPr>
              <a:t>止。</a:t>
            </a:r>
          </a:p>
          <a:p>
            <a:pPr marL="901700" lvl="2" indent="-187325">
              <a:spcBef>
                <a:spcPts val="1200"/>
              </a:spcBef>
            </a:pPr>
            <a:r>
              <a:rPr lang="en-US" altLang="zh-TW" sz="2400" dirty="0" smtClean="0">
                <a:latin typeface="微軟正黑體" panose="020B0604030504040204" pitchFamily="34" charset="-120"/>
                <a:ea typeface="微軟正黑體" panose="020B0604030504040204" pitchFamily="34" charset="-120"/>
                <a:cs typeface="Times New Roman" pitchFamily="18" charset="0"/>
              </a:rPr>
              <a:t>4.</a:t>
            </a:r>
            <a:r>
              <a:rPr lang="zh-TW" altLang="en-US" sz="2400" dirty="0" smtClean="0">
                <a:latin typeface="微軟正黑體" panose="020B0604030504040204" pitchFamily="34" charset="-120"/>
                <a:ea typeface="微軟正黑體" panose="020B0604030504040204" pitchFamily="34" charset="-120"/>
                <a:cs typeface="Times New Roman" pitchFamily="18" charset="0"/>
              </a:rPr>
              <a:t>網路</a:t>
            </a:r>
            <a:r>
              <a:rPr lang="zh-TW" altLang="en-US" sz="2400" dirty="0">
                <a:latin typeface="微軟正黑體" panose="020B0604030504040204" pitchFamily="34" charset="-120"/>
                <a:ea typeface="微軟正黑體" panose="020B0604030504040204" pitchFamily="34" charset="-120"/>
                <a:cs typeface="Times New Roman" pitchFamily="18" charset="0"/>
              </a:rPr>
              <a:t>錄取公告及分發結果查詢：</a:t>
            </a:r>
            <a:r>
              <a:rPr lang="en-US" altLang="zh-TW" sz="2400" dirty="0">
                <a:solidFill>
                  <a:srgbClr val="FF0000"/>
                </a:solidFill>
                <a:latin typeface="微軟正黑體" panose="020B0604030504040204" pitchFamily="34" charset="-120"/>
                <a:ea typeface="微軟正黑體" panose="020B0604030504040204" pitchFamily="34" charset="-120"/>
                <a:cs typeface="Times New Roman" pitchFamily="18" charset="0"/>
              </a:rPr>
              <a:t>107</a:t>
            </a:r>
            <a:r>
              <a:rPr lang="zh-TW" altLang="en-US" sz="2400" dirty="0">
                <a:solidFill>
                  <a:srgbClr val="FF0000"/>
                </a:solidFill>
                <a:latin typeface="微軟正黑體" panose="020B0604030504040204" pitchFamily="34" charset="-120"/>
                <a:ea typeface="微軟正黑體" panose="020B0604030504040204" pitchFamily="34" charset="-120"/>
                <a:cs typeface="Times New Roman" pitchFamily="18" charset="0"/>
              </a:rPr>
              <a:t>年</a:t>
            </a:r>
            <a:r>
              <a:rPr lang="en-US" altLang="zh-TW" sz="2400" dirty="0">
                <a:solidFill>
                  <a:srgbClr val="FF0000"/>
                </a:solidFill>
                <a:latin typeface="微軟正黑體" panose="020B0604030504040204" pitchFamily="34" charset="-120"/>
                <a:ea typeface="微軟正黑體" panose="020B0604030504040204" pitchFamily="34" charset="-120"/>
                <a:cs typeface="Times New Roman" pitchFamily="18" charset="0"/>
              </a:rPr>
              <a:t>6</a:t>
            </a:r>
            <a:r>
              <a:rPr lang="zh-TW" altLang="en-US" sz="2400" dirty="0">
                <a:solidFill>
                  <a:srgbClr val="FF0000"/>
                </a:solidFill>
                <a:latin typeface="微軟正黑體" panose="020B0604030504040204" pitchFamily="34" charset="-120"/>
                <a:ea typeface="微軟正黑體" panose="020B0604030504040204" pitchFamily="34" charset="-120"/>
                <a:cs typeface="Times New Roman" pitchFamily="18" charset="0"/>
              </a:rPr>
              <a:t>月</a:t>
            </a:r>
            <a:r>
              <a:rPr lang="en-US" altLang="zh-TW" sz="2400" dirty="0">
                <a:solidFill>
                  <a:srgbClr val="FF0000"/>
                </a:solidFill>
                <a:latin typeface="微軟正黑體" panose="020B0604030504040204" pitchFamily="34" charset="-120"/>
                <a:ea typeface="微軟正黑體" panose="020B0604030504040204" pitchFamily="34" charset="-120"/>
                <a:cs typeface="Times New Roman" pitchFamily="18" charset="0"/>
              </a:rPr>
              <a:t>13</a:t>
            </a:r>
            <a:r>
              <a:rPr lang="zh-TW" altLang="en-US" sz="2400" dirty="0">
                <a:solidFill>
                  <a:srgbClr val="FF0000"/>
                </a:solidFill>
                <a:latin typeface="微軟正黑體" panose="020B0604030504040204" pitchFamily="34" charset="-120"/>
                <a:ea typeface="微軟正黑體" panose="020B0604030504040204" pitchFamily="34" charset="-120"/>
                <a:cs typeface="Times New Roman" pitchFamily="18" charset="0"/>
              </a:rPr>
              <a:t>日</a:t>
            </a:r>
            <a:r>
              <a:rPr lang="en-US" altLang="zh-TW" sz="2400" dirty="0">
                <a:latin typeface="微軟正黑體" panose="020B0604030504040204" pitchFamily="34" charset="-120"/>
                <a:ea typeface="微軟正黑體" panose="020B0604030504040204" pitchFamily="34" charset="-120"/>
                <a:cs typeface="Times New Roman" pitchFamily="18" charset="0"/>
              </a:rPr>
              <a:t>10:00</a:t>
            </a:r>
            <a:r>
              <a:rPr lang="zh-TW" altLang="en-US" sz="2400" dirty="0">
                <a:latin typeface="微軟正黑體" panose="020B0604030504040204" pitchFamily="34" charset="-120"/>
                <a:ea typeface="微軟正黑體" panose="020B0604030504040204" pitchFamily="34" charset="-120"/>
                <a:cs typeface="Times New Roman" pitchFamily="18" charset="0"/>
              </a:rPr>
              <a:t>起。</a:t>
            </a:r>
          </a:p>
          <a:p>
            <a:pPr marL="901700" lvl="2" indent="-187325">
              <a:lnSpc>
                <a:spcPct val="150000"/>
              </a:lnSpc>
              <a:spcBef>
                <a:spcPts val="0"/>
              </a:spcBef>
            </a:pPr>
            <a:r>
              <a:rPr lang="en-US" altLang="zh-TW" sz="2400" dirty="0" smtClean="0">
                <a:latin typeface="微軟正黑體" panose="020B0604030504040204" pitchFamily="34" charset="-120"/>
                <a:ea typeface="微軟正黑體" panose="020B0604030504040204" pitchFamily="34" charset="-120"/>
                <a:cs typeface="Times New Roman" pitchFamily="18" charset="0"/>
              </a:rPr>
              <a:t>5.</a:t>
            </a:r>
            <a:r>
              <a:rPr lang="zh-TW" altLang="en-US" sz="2400" dirty="0" smtClean="0">
                <a:latin typeface="微軟正黑體" panose="020B0604030504040204" pitchFamily="34" charset="-120"/>
                <a:ea typeface="微軟正黑體" panose="020B0604030504040204" pitchFamily="34" charset="-120"/>
                <a:cs typeface="Times New Roman" pitchFamily="18" charset="0"/>
              </a:rPr>
              <a:t>相關</a:t>
            </a:r>
            <a:r>
              <a:rPr lang="zh-TW" altLang="en-US" sz="2400" dirty="0">
                <a:latin typeface="微軟正黑體" panose="020B0604030504040204" pitchFamily="34" charset="-120"/>
                <a:ea typeface="微軟正黑體" panose="020B0604030504040204" pitchFamily="34" charset="-120"/>
                <a:cs typeface="Times New Roman" pitchFamily="18" charset="0"/>
              </a:rPr>
              <a:t>疑問請逕洽技專校院招生委員會聯合會楊蓀薇聯絡人</a:t>
            </a:r>
            <a:r>
              <a:rPr lang="zh-TW" altLang="en-US" sz="2400" dirty="0" smtClean="0">
                <a:latin typeface="微軟正黑體" panose="020B0604030504040204" pitchFamily="34" charset="-120"/>
                <a:ea typeface="微軟正黑體" panose="020B0604030504040204" pitchFamily="34" charset="-120"/>
                <a:cs typeface="Times New Roman" pitchFamily="18" charset="0"/>
              </a:rPr>
              <a:t>，     </a:t>
            </a:r>
            <a:endParaRPr lang="en-US" altLang="zh-TW" sz="2400" dirty="0" smtClean="0">
              <a:latin typeface="微軟正黑體" panose="020B0604030504040204" pitchFamily="34" charset="-120"/>
              <a:ea typeface="微軟正黑體" panose="020B0604030504040204" pitchFamily="34" charset="-120"/>
              <a:cs typeface="Times New Roman" pitchFamily="18" charset="0"/>
            </a:endParaRPr>
          </a:p>
          <a:p>
            <a:pPr marL="901700" lvl="2" indent="-187325">
              <a:lnSpc>
                <a:spcPct val="150000"/>
              </a:lnSpc>
              <a:spcBef>
                <a:spcPts val="0"/>
              </a:spcBef>
            </a:pPr>
            <a:r>
              <a:rPr lang="zh-TW" altLang="en-US" sz="2400" dirty="0">
                <a:latin typeface="微軟正黑體" panose="020B0604030504040204" pitchFamily="34" charset="-120"/>
                <a:ea typeface="微軟正黑體" panose="020B0604030504040204" pitchFamily="34" charset="-120"/>
                <a:cs typeface="Times New Roman" pitchFamily="18" charset="0"/>
              </a:rPr>
              <a:t> </a:t>
            </a:r>
            <a:r>
              <a:rPr lang="zh-TW" altLang="en-US" sz="2400" dirty="0" smtClean="0">
                <a:latin typeface="微軟正黑體" panose="020B0604030504040204" pitchFamily="34" charset="-120"/>
                <a:ea typeface="微軟正黑體" panose="020B0604030504040204" pitchFamily="34" charset="-120"/>
                <a:cs typeface="Times New Roman" pitchFamily="18" charset="0"/>
              </a:rPr>
              <a:t>     </a:t>
            </a:r>
            <a:r>
              <a:rPr lang="zh-TW" altLang="en-US" sz="2000" dirty="0" smtClean="0">
                <a:latin typeface="微軟正黑體" panose="020B0604030504040204" pitchFamily="34" charset="-120"/>
                <a:ea typeface="微軟正黑體" panose="020B0604030504040204" pitchFamily="34" charset="-120"/>
                <a:cs typeface="Times New Roman" pitchFamily="18" charset="0"/>
              </a:rPr>
              <a:t>聯絡電話</a:t>
            </a:r>
            <a:r>
              <a:rPr lang="zh-TW" altLang="en-US" sz="2000" dirty="0">
                <a:latin typeface="微軟正黑體" panose="020B0604030504040204" pitchFamily="34" charset="-120"/>
                <a:ea typeface="微軟正黑體" panose="020B0604030504040204" pitchFamily="34" charset="-120"/>
                <a:cs typeface="Times New Roman" pitchFamily="18" charset="0"/>
              </a:rPr>
              <a:t>：</a:t>
            </a:r>
            <a:r>
              <a:rPr lang="en-US" altLang="zh-TW" sz="2000" dirty="0">
                <a:latin typeface="微軟正黑體" panose="020B0604030504040204" pitchFamily="34" charset="-120"/>
                <a:ea typeface="微軟正黑體" panose="020B0604030504040204" pitchFamily="34" charset="-120"/>
                <a:cs typeface="Times New Roman" pitchFamily="18" charset="0"/>
              </a:rPr>
              <a:t>02-2772-5333#222</a:t>
            </a:r>
            <a:r>
              <a:rPr lang="zh-TW" altLang="en-US" sz="2000" dirty="0">
                <a:latin typeface="微軟正黑體" panose="020B0604030504040204" pitchFamily="34" charset="-120"/>
                <a:ea typeface="微軟正黑體" panose="020B0604030504040204" pitchFamily="34" charset="-120"/>
                <a:cs typeface="Times New Roman" pitchFamily="18" charset="0"/>
              </a:rPr>
              <a:t>，傳真：</a:t>
            </a:r>
            <a:r>
              <a:rPr lang="en-US" altLang="zh-TW" sz="2000" dirty="0">
                <a:latin typeface="微軟正黑體" panose="020B0604030504040204" pitchFamily="34" charset="-120"/>
                <a:ea typeface="微軟正黑體" panose="020B0604030504040204" pitchFamily="34" charset="-120"/>
                <a:cs typeface="Times New Roman" pitchFamily="18" charset="0"/>
              </a:rPr>
              <a:t>02-2773-8881</a:t>
            </a:r>
            <a:r>
              <a:rPr lang="zh-TW" altLang="en-US" sz="2000" dirty="0" smtClean="0">
                <a:latin typeface="微軟正黑體" panose="020B0604030504040204" pitchFamily="34" charset="-120"/>
                <a:ea typeface="微軟正黑體" panose="020B0604030504040204" pitchFamily="34" charset="-120"/>
                <a:cs typeface="Times New Roman" pitchFamily="18" charset="0"/>
              </a:rPr>
              <a:t>，</a:t>
            </a:r>
            <a:endParaRPr lang="en-US" altLang="zh-TW" sz="2000" dirty="0" smtClean="0">
              <a:latin typeface="微軟正黑體" panose="020B0604030504040204" pitchFamily="34" charset="-120"/>
              <a:ea typeface="微軟正黑體" panose="020B0604030504040204" pitchFamily="34" charset="-120"/>
              <a:cs typeface="Times New Roman" pitchFamily="18" charset="0"/>
            </a:endParaRPr>
          </a:p>
          <a:p>
            <a:pPr marL="901700" lvl="2" indent="-187325">
              <a:lnSpc>
                <a:spcPts val="2000"/>
              </a:lnSpc>
              <a:spcBef>
                <a:spcPts val="0"/>
              </a:spcBef>
            </a:pPr>
            <a:r>
              <a:rPr lang="zh-TW" altLang="en-US" sz="2000" dirty="0">
                <a:latin typeface="微軟正黑體" panose="020B0604030504040204" pitchFamily="34" charset="-120"/>
                <a:ea typeface="微軟正黑體" panose="020B0604030504040204" pitchFamily="34" charset="-120"/>
                <a:cs typeface="Times New Roman" pitchFamily="18" charset="0"/>
              </a:rPr>
              <a:t> </a:t>
            </a:r>
            <a:r>
              <a:rPr lang="zh-TW" altLang="en-US" sz="2000" dirty="0" smtClean="0">
                <a:latin typeface="微軟正黑體" panose="020B0604030504040204" pitchFamily="34" charset="-120"/>
                <a:ea typeface="微軟正黑體" panose="020B0604030504040204" pitchFamily="34" charset="-120"/>
                <a:cs typeface="Times New Roman" pitchFamily="18" charset="0"/>
              </a:rPr>
              <a:t>      電子信箱</a:t>
            </a:r>
            <a:r>
              <a:rPr lang="zh-TW" altLang="en-US" sz="2000" dirty="0">
                <a:latin typeface="微軟正黑體" panose="020B0604030504040204" pitchFamily="34" charset="-120"/>
                <a:ea typeface="微軟正黑體" panose="020B0604030504040204" pitchFamily="34" charset="-120"/>
                <a:cs typeface="Times New Roman" pitchFamily="18" charset="0"/>
              </a:rPr>
              <a:t>：</a:t>
            </a:r>
            <a:r>
              <a:rPr lang="en-US" altLang="zh-TW" sz="2000" dirty="0">
                <a:latin typeface="微軟正黑體" panose="020B0604030504040204" pitchFamily="34" charset="-120"/>
                <a:ea typeface="微軟正黑體" panose="020B0604030504040204" pitchFamily="34" charset="-120"/>
                <a:cs typeface="Times New Roman" pitchFamily="18" charset="0"/>
              </a:rPr>
              <a:t>vivian1295@ntut.edu.tw</a:t>
            </a:r>
            <a:endParaRPr lang="zh-TW" altLang="en-US" sz="2000" dirty="0">
              <a:latin typeface="微軟正黑體" panose="020B0604030504040204" pitchFamily="34" charset="-120"/>
              <a:ea typeface="微軟正黑體" panose="020B0604030504040204" pitchFamily="34" charset="-120"/>
              <a:cs typeface="Times New Roman" pitchFamily="18" charset="0"/>
            </a:endParaRPr>
          </a:p>
        </p:txBody>
      </p:sp>
    </p:spTree>
    <p:extLst>
      <p:ext uri="{BB962C8B-B14F-4D97-AF65-F5344CB8AC3E}">
        <p14:creationId xmlns:p14="http://schemas.microsoft.com/office/powerpoint/2010/main" val="1137167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p:cNvSpPr>
            <a:spLocks noGrp="1"/>
          </p:cNvSpPr>
          <p:nvPr>
            <p:ph type="body" sz="quarter" idx="14"/>
          </p:nvPr>
        </p:nvSpPr>
        <p:spPr>
          <a:xfrm>
            <a:off x="683568" y="1287484"/>
            <a:ext cx="7704856" cy="4968552"/>
          </a:xfrm>
        </p:spPr>
        <p:txBody>
          <a:bodyPr/>
          <a:lstStyle/>
          <a:p>
            <a:r>
              <a:rPr lang="zh-TW" altLang="en-US" dirty="0" smtClean="0"/>
              <a:t>國立五專</a:t>
            </a:r>
            <a:r>
              <a:rPr lang="en-US" altLang="zh-TW" dirty="0" smtClean="0"/>
              <a:t>-</a:t>
            </a:r>
            <a:r>
              <a:rPr lang="zh-TW" altLang="en-US" dirty="0" smtClean="0"/>
              <a:t>採計教育會考成績</a:t>
            </a:r>
            <a:endParaRPr lang="en-US" altLang="zh-TW" dirty="0" smtClean="0"/>
          </a:p>
          <a:p>
            <a:pPr marL="0" indent="0">
              <a:buNone/>
            </a:pPr>
            <a:endParaRPr lang="en-US" altLang="zh-TW" dirty="0" smtClean="0"/>
          </a:p>
          <a:p>
            <a:r>
              <a:rPr lang="zh-TW" altLang="en-US" dirty="0"/>
              <a:t>護理</a:t>
            </a:r>
            <a:r>
              <a:rPr lang="zh-TW" altLang="en-US" dirty="0" smtClean="0"/>
              <a:t>科（公私立）</a:t>
            </a:r>
            <a:r>
              <a:rPr lang="en-US" altLang="zh-TW" dirty="0" smtClean="0"/>
              <a:t>-</a:t>
            </a:r>
            <a:r>
              <a:rPr lang="zh-TW" altLang="en-US" dirty="0" smtClean="0"/>
              <a:t>採計教育會考成績</a:t>
            </a:r>
            <a:endParaRPr lang="en-US" altLang="zh-TW" dirty="0" smtClean="0"/>
          </a:p>
          <a:p>
            <a:pPr marL="0" indent="0">
              <a:buNone/>
            </a:pPr>
            <a:endParaRPr lang="en-US" altLang="zh-TW" dirty="0" smtClean="0"/>
          </a:p>
          <a:p>
            <a:r>
              <a:rPr lang="zh-TW" altLang="en-US" dirty="0"/>
              <a:t>私立</a:t>
            </a:r>
            <a:r>
              <a:rPr lang="zh-TW" altLang="en-US" dirty="0" smtClean="0"/>
              <a:t>五專（</a:t>
            </a:r>
            <a:r>
              <a:rPr lang="zh-TW" altLang="en-US" dirty="0"/>
              <a:t>護理科除外</a:t>
            </a:r>
            <a:r>
              <a:rPr lang="zh-TW" altLang="en-US" dirty="0" smtClean="0"/>
              <a:t>）</a:t>
            </a:r>
            <a:r>
              <a:rPr lang="en-US" altLang="zh-TW" dirty="0" smtClean="0"/>
              <a:t>-</a:t>
            </a:r>
            <a:r>
              <a:rPr lang="zh-TW" altLang="en-US" dirty="0" smtClean="0"/>
              <a:t>自由採計教育會考成績</a:t>
            </a:r>
            <a:endParaRPr lang="en-US" altLang="zh-TW" dirty="0"/>
          </a:p>
          <a:p>
            <a:pPr marL="0" indent="0">
              <a:buNone/>
            </a:pPr>
            <a:r>
              <a:rPr lang="zh-TW" altLang="en-US" dirty="0" smtClean="0"/>
              <a:t>       </a:t>
            </a:r>
            <a:r>
              <a:rPr lang="zh-TW" altLang="en-US" sz="5400" dirty="0" smtClean="0">
                <a:solidFill>
                  <a:srgbClr val="FF0000"/>
                </a:solidFill>
              </a:rPr>
              <a:t>目的</a:t>
            </a:r>
            <a:r>
              <a:rPr lang="en-US" altLang="zh-TW" sz="5400" dirty="0" smtClean="0">
                <a:solidFill>
                  <a:srgbClr val="FF0000"/>
                </a:solidFill>
              </a:rPr>
              <a:t>-</a:t>
            </a:r>
            <a:r>
              <a:rPr lang="zh-TW" altLang="en-US" sz="5400" dirty="0" smtClean="0">
                <a:solidFill>
                  <a:srgbClr val="FF0000"/>
                </a:solidFill>
              </a:rPr>
              <a:t>提高鑑別度</a:t>
            </a:r>
            <a:endParaRPr lang="zh-TW" altLang="en-US" sz="5400" dirty="0">
              <a:solidFill>
                <a:srgbClr val="FF0000"/>
              </a:solidFill>
            </a:endParaRPr>
          </a:p>
        </p:txBody>
      </p:sp>
      <p:sp>
        <p:nvSpPr>
          <p:cNvPr id="3" name="投影片編號版面配置區 2"/>
          <p:cNvSpPr>
            <a:spLocks noGrp="1"/>
          </p:cNvSpPr>
          <p:nvPr>
            <p:ph type="sldNum" sz="quarter" idx="17"/>
          </p:nvPr>
        </p:nvSpPr>
        <p:spPr/>
        <p:txBody>
          <a:bodyPr/>
          <a:lstStyle/>
          <a:p>
            <a:pPr>
              <a:defRPr/>
            </a:pPr>
            <a:fld id="{738DAE46-324E-4251-9AA8-B57C098DE213}" type="slidenum">
              <a:rPr lang="en-US" altLang="zh-TW" smtClean="0"/>
              <a:pPr>
                <a:defRPr/>
              </a:pPr>
              <a:t>47</a:t>
            </a:fld>
            <a:endParaRPr lang="en-US" altLang="zh-TW"/>
          </a:p>
        </p:txBody>
      </p:sp>
      <p:sp>
        <p:nvSpPr>
          <p:cNvPr id="4" name="文字版面配置區 1"/>
          <p:cNvSpPr txBox="1">
            <a:spLocks/>
          </p:cNvSpPr>
          <p:nvPr/>
        </p:nvSpPr>
        <p:spPr bwMode="auto">
          <a:xfrm>
            <a:off x="477888" y="620688"/>
            <a:ext cx="8208912"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3102A6"/>
              </a:buClr>
              <a:buSzPct val="75000"/>
              <a:buFont typeface="Wingdings" pitchFamily="2" charset="2"/>
              <a:buChar char="n"/>
              <a:defRPr sz="3200" kern="1200">
                <a:solidFill>
                  <a:schemeClr val="tx1"/>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Clr>
                <a:srgbClr val="FF0000"/>
              </a:buClr>
              <a:buSzPct val="55000"/>
              <a:buFont typeface="Wingdings" pitchFamily="2" charset="2"/>
              <a:buChar char="n"/>
              <a:defRPr sz="2800" kern="1200">
                <a:solidFill>
                  <a:schemeClr val="tx1"/>
                </a:solidFill>
                <a:latin typeface="標楷體" pitchFamily="65" charset="-120"/>
                <a:ea typeface="標楷體" pitchFamily="65" charset="-120"/>
                <a:cs typeface="+mn-cs"/>
              </a:defRPr>
            </a:lvl2pPr>
            <a:lvl3pPr marL="1143000" indent="-228600" algn="l" rtl="0" eaLnBrk="0" fontAlgn="base" hangingPunct="0">
              <a:spcBef>
                <a:spcPct val="20000"/>
              </a:spcBef>
              <a:spcAft>
                <a:spcPct val="0"/>
              </a:spcAft>
              <a:buClr>
                <a:srgbClr val="14037B"/>
              </a:buClr>
              <a:buSzPct val="35000"/>
              <a:buFont typeface="Wingdings" pitchFamily="2" charset="2"/>
              <a:buChar char="n"/>
              <a:defRPr sz="2400" kern="1200">
                <a:solidFill>
                  <a:schemeClr val="tx1"/>
                </a:solidFill>
                <a:latin typeface="標楷體" pitchFamily="65" charset="-120"/>
                <a:ea typeface="標楷體" pitchFamily="65" charset="-12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標楷體" pitchFamily="65" charset="-120"/>
                <a:ea typeface="標楷體" pitchFamily="65" charset="-12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kumimoji="0" lang="zh-TW" altLang="en-US" b="1" dirty="0" smtClean="0">
                <a:solidFill>
                  <a:srgbClr val="0000CC"/>
                </a:solidFill>
                <a:latin typeface="微軟正黑體" panose="020B0604030504040204" pitchFamily="34" charset="-120"/>
                <a:ea typeface="微軟正黑體" panose="020B0604030504040204" pitchFamily="34" charset="-120"/>
                <a:cs typeface="Times New Roman" pitchFamily="18" charset="0"/>
              </a:rPr>
              <a:t>重要提醒事項</a:t>
            </a:r>
            <a:r>
              <a:rPr kumimoji="0" lang="en-US" altLang="zh-TW" b="1" dirty="0" smtClean="0">
                <a:solidFill>
                  <a:srgbClr val="0000CC"/>
                </a:solidFill>
                <a:latin typeface="微軟正黑體" panose="020B0604030504040204" pitchFamily="34" charset="-120"/>
                <a:ea typeface="微軟正黑體" panose="020B0604030504040204" pitchFamily="34" charset="-120"/>
                <a:cs typeface="Times New Roman" pitchFamily="18" charset="0"/>
              </a:rPr>
              <a:t>(</a:t>
            </a:r>
            <a:r>
              <a:rPr kumimoji="0" lang="zh-TW" altLang="en-US" b="1" dirty="0">
                <a:solidFill>
                  <a:srgbClr val="0000CC"/>
                </a:solidFill>
                <a:latin typeface="微軟正黑體" panose="020B0604030504040204" pitchFamily="34" charset="-120"/>
                <a:ea typeface="微軟正黑體" panose="020B0604030504040204" pitchFamily="34" charset="-120"/>
                <a:cs typeface="Times New Roman" pitchFamily="18" charset="0"/>
              </a:rPr>
              <a:t>三</a:t>
            </a:r>
            <a:r>
              <a:rPr kumimoji="0" lang="en-US" altLang="zh-TW" b="1" dirty="0" smtClean="0">
                <a:solidFill>
                  <a:srgbClr val="0000CC"/>
                </a:solidFill>
                <a:latin typeface="微軟正黑體" panose="020B0604030504040204" pitchFamily="34" charset="-120"/>
                <a:ea typeface="微軟正黑體" panose="020B0604030504040204" pitchFamily="34" charset="-120"/>
                <a:cs typeface="Times New Roman" pitchFamily="18" charset="0"/>
              </a:rPr>
              <a:t>)</a:t>
            </a:r>
          </a:p>
          <a:p>
            <a:endParaRPr kumimoji="0" lang="zh-TW" altLang="en-US" dirty="0"/>
          </a:p>
        </p:txBody>
      </p:sp>
    </p:spTree>
    <p:extLst>
      <p:ext uri="{BB962C8B-B14F-4D97-AF65-F5344CB8AC3E}">
        <p14:creationId xmlns:p14="http://schemas.microsoft.com/office/powerpoint/2010/main" val="867238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p:cNvSpPr>
            <a:spLocks noGrp="1"/>
          </p:cNvSpPr>
          <p:nvPr>
            <p:ph type="body" sz="quarter" idx="14"/>
          </p:nvPr>
        </p:nvSpPr>
        <p:spPr>
          <a:xfrm>
            <a:off x="1043608" y="2132856"/>
            <a:ext cx="7201297" cy="4392488"/>
          </a:xfrm>
        </p:spPr>
        <p:txBody>
          <a:bodyPr/>
          <a:lstStyle/>
          <a:p>
            <a:r>
              <a:rPr lang="zh-TW" altLang="en-US" dirty="0" smtClean="0">
                <a:solidFill>
                  <a:srgbClr val="990000"/>
                </a:solidFill>
              </a:rPr>
              <a:t>台南應用科技大學</a:t>
            </a:r>
            <a:r>
              <a:rPr lang="en-US" altLang="zh-TW" dirty="0" smtClean="0">
                <a:solidFill>
                  <a:srgbClr val="990000"/>
                </a:solidFill>
              </a:rPr>
              <a:t>-</a:t>
            </a:r>
          </a:p>
          <a:p>
            <a:pPr marL="0" indent="0">
              <a:buNone/>
            </a:pPr>
            <a:r>
              <a:rPr lang="zh-TW" altLang="en-US" dirty="0" smtClean="0"/>
              <a:t>  美術系（</a:t>
            </a:r>
            <a:r>
              <a:rPr lang="en-US" altLang="zh-TW" dirty="0" smtClean="0"/>
              <a:t>110</a:t>
            </a:r>
            <a:r>
              <a:rPr lang="zh-TW" altLang="en-US" dirty="0" smtClean="0"/>
              <a:t>位名額）</a:t>
            </a:r>
            <a:endParaRPr lang="en-US" altLang="zh-TW" dirty="0" smtClean="0"/>
          </a:p>
          <a:p>
            <a:pPr marL="0" indent="0">
              <a:buNone/>
            </a:pPr>
            <a:r>
              <a:rPr lang="zh-TW" altLang="en-US" dirty="0"/>
              <a:t> </a:t>
            </a:r>
            <a:r>
              <a:rPr lang="zh-TW" altLang="en-US" dirty="0" smtClean="0"/>
              <a:t> 音樂系（</a:t>
            </a:r>
            <a:r>
              <a:rPr lang="en-US" altLang="zh-TW" dirty="0" smtClean="0"/>
              <a:t>80</a:t>
            </a:r>
            <a:r>
              <a:rPr lang="zh-TW" altLang="en-US" dirty="0" smtClean="0"/>
              <a:t>位</a:t>
            </a:r>
            <a:r>
              <a:rPr lang="zh-TW" altLang="en-US" dirty="0"/>
              <a:t>名額）</a:t>
            </a:r>
            <a:endParaRPr lang="en-US" altLang="zh-TW" dirty="0"/>
          </a:p>
          <a:p>
            <a:pPr marL="0" indent="0">
              <a:buNone/>
            </a:pPr>
            <a:r>
              <a:rPr lang="zh-TW" altLang="en-US" dirty="0" smtClean="0"/>
              <a:t>  舞蹈系（</a:t>
            </a:r>
            <a:r>
              <a:rPr lang="en-US" altLang="zh-TW" dirty="0" smtClean="0"/>
              <a:t>58</a:t>
            </a:r>
            <a:r>
              <a:rPr lang="zh-TW" altLang="en-US" dirty="0" smtClean="0"/>
              <a:t>位</a:t>
            </a:r>
            <a:r>
              <a:rPr lang="zh-TW" altLang="en-US" dirty="0"/>
              <a:t>名額）</a:t>
            </a:r>
            <a:endParaRPr lang="en-US" altLang="zh-TW" dirty="0"/>
          </a:p>
          <a:p>
            <a:r>
              <a:rPr lang="zh-TW" altLang="en-US" dirty="0" smtClean="0">
                <a:solidFill>
                  <a:srgbClr val="990000"/>
                </a:solidFill>
              </a:rPr>
              <a:t>東方設計大學</a:t>
            </a:r>
            <a:r>
              <a:rPr lang="en-US" altLang="zh-TW" dirty="0" smtClean="0">
                <a:solidFill>
                  <a:srgbClr val="990000"/>
                </a:solidFill>
              </a:rPr>
              <a:t>-</a:t>
            </a:r>
          </a:p>
          <a:p>
            <a:pPr marL="0" indent="0">
              <a:buNone/>
            </a:pPr>
            <a:r>
              <a:rPr lang="zh-TW" altLang="en-US" dirty="0" smtClean="0"/>
              <a:t>  美術</a:t>
            </a:r>
            <a:r>
              <a:rPr lang="zh-TW" altLang="en-US" dirty="0"/>
              <a:t>工藝</a:t>
            </a:r>
            <a:r>
              <a:rPr lang="zh-TW" altLang="en-US" dirty="0" smtClean="0"/>
              <a:t>系（</a:t>
            </a:r>
            <a:r>
              <a:rPr lang="en-US" altLang="zh-TW" dirty="0"/>
              <a:t>4</a:t>
            </a:r>
            <a:r>
              <a:rPr lang="en-US" altLang="zh-TW" dirty="0" smtClean="0"/>
              <a:t>0</a:t>
            </a:r>
            <a:r>
              <a:rPr lang="zh-TW" altLang="en-US" dirty="0"/>
              <a:t>位名額</a:t>
            </a:r>
            <a:r>
              <a:rPr lang="zh-TW" altLang="en-US" dirty="0" smtClean="0"/>
              <a:t>）</a:t>
            </a:r>
            <a:endParaRPr lang="en-US" altLang="zh-TW" dirty="0" smtClean="0"/>
          </a:p>
          <a:p>
            <a:pPr marL="0" indent="0">
              <a:buNone/>
            </a:pPr>
            <a:r>
              <a:rPr lang="zh-TW" altLang="en-US" dirty="0" smtClean="0"/>
              <a:t> </a:t>
            </a:r>
            <a:r>
              <a:rPr lang="zh-TW" altLang="en-US" b="1" dirty="0" smtClean="0">
                <a:solidFill>
                  <a:srgbClr val="0000FF"/>
                </a:solidFill>
              </a:rPr>
              <a:t>備註：共</a:t>
            </a:r>
            <a:r>
              <a:rPr lang="en-US" altLang="zh-TW" b="1" dirty="0">
                <a:solidFill>
                  <a:srgbClr val="0000FF"/>
                </a:solidFill>
              </a:rPr>
              <a:t>2</a:t>
            </a:r>
            <a:r>
              <a:rPr lang="zh-TW" altLang="en-US" b="1" dirty="0">
                <a:solidFill>
                  <a:srgbClr val="0000FF"/>
                </a:solidFill>
              </a:rPr>
              <a:t>校四</a:t>
            </a:r>
            <a:r>
              <a:rPr lang="zh-TW" altLang="en-US" b="1" dirty="0" smtClean="0">
                <a:solidFill>
                  <a:srgbClr val="0000FF"/>
                </a:solidFill>
              </a:rPr>
              <a:t>系</a:t>
            </a:r>
            <a:r>
              <a:rPr lang="en-US" altLang="zh-TW" b="1" dirty="0" smtClean="0">
                <a:solidFill>
                  <a:srgbClr val="0000FF"/>
                </a:solidFill>
              </a:rPr>
              <a:t>.</a:t>
            </a:r>
            <a:r>
              <a:rPr lang="zh-TW" altLang="en-US" b="1" dirty="0" smtClean="0">
                <a:solidFill>
                  <a:srgbClr val="0000FF"/>
                </a:solidFill>
              </a:rPr>
              <a:t>屬於七年一貫學制</a:t>
            </a:r>
            <a:endParaRPr lang="en-US" altLang="zh-TW" b="1" dirty="0">
              <a:solidFill>
                <a:srgbClr val="0000FF"/>
              </a:solidFill>
            </a:endParaRPr>
          </a:p>
          <a:p>
            <a:pPr marL="0" indent="0">
              <a:buNone/>
            </a:pPr>
            <a:endParaRPr lang="zh-TW" altLang="en-US" dirty="0"/>
          </a:p>
        </p:txBody>
      </p:sp>
      <p:sp>
        <p:nvSpPr>
          <p:cNvPr id="3" name="投影片編號版面配置區 2"/>
          <p:cNvSpPr>
            <a:spLocks noGrp="1"/>
          </p:cNvSpPr>
          <p:nvPr>
            <p:ph type="sldNum" sz="quarter" idx="17"/>
          </p:nvPr>
        </p:nvSpPr>
        <p:spPr/>
        <p:txBody>
          <a:bodyPr/>
          <a:lstStyle/>
          <a:p>
            <a:pPr>
              <a:defRPr/>
            </a:pPr>
            <a:fld id="{738DAE46-324E-4251-9AA8-B57C098DE213}" type="slidenum">
              <a:rPr lang="en-US" altLang="zh-TW" smtClean="0"/>
              <a:pPr>
                <a:defRPr/>
              </a:pPr>
              <a:t>48</a:t>
            </a:fld>
            <a:endParaRPr lang="en-US" altLang="zh-TW"/>
          </a:p>
        </p:txBody>
      </p:sp>
      <p:sp>
        <p:nvSpPr>
          <p:cNvPr id="4" name="標題 1"/>
          <p:cNvSpPr txBox="1">
            <a:spLocks/>
          </p:cNvSpPr>
          <p:nvPr/>
        </p:nvSpPr>
        <p:spPr>
          <a:xfrm>
            <a:off x="1835696" y="980729"/>
            <a:ext cx="6120680" cy="936103"/>
          </a:xfrm>
          <a:prstGeom prst="rect">
            <a:avLst/>
          </a:prstGeom>
        </p:spPr>
        <p:style>
          <a:lnRef idx="0">
            <a:schemeClr val="accent3"/>
          </a:lnRef>
          <a:fillRef idx="3">
            <a:schemeClr val="accent3"/>
          </a:fillRef>
          <a:effectRef idx="3">
            <a:schemeClr val="accent3"/>
          </a:effectRef>
          <a:fontRef idx="minor">
            <a:schemeClr val="lt1"/>
          </a:fontRef>
        </p:style>
        <p:txBody>
          <a:bodyPr/>
          <a:lstStyle>
            <a:lvl1pPr algn="ctr" rtl="0" eaLnBrk="0" fontAlgn="base" hangingPunct="0">
              <a:spcBef>
                <a:spcPct val="0"/>
              </a:spcBef>
              <a:spcAft>
                <a:spcPct val="0"/>
              </a:spcAft>
              <a:defRPr sz="4400" kern="1200">
                <a:solidFill>
                  <a:schemeClr val="lt1"/>
                </a:solidFill>
                <a:latin typeface="+mn-lt"/>
                <a:ea typeface="+mn-ea"/>
                <a:cs typeface="+mn-cs"/>
              </a:defRPr>
            </a:lvl1pPr>
            <a:lvl2pPr algn="ctr" rtl="0" eaLnBrk="0" fontAlgn="base" hangingPunct="0">
              <a:spcBef>
                <a:spcPct val="0"/>
              </a:spcBef>
              <a:spcAft>
                <a:spcPct val="0"/>
              </a:spcAft>
              <a:defRPr sz="4400">
                <a:solidFill>
                  <a:schemeClr val="lt1"/>
                </a:solidFill>
                <a:latin typeface="+mn-lt"/>
                <a:ea typeface="+mn-ea"/>
                <a:cs typeface="+mn-cs"/>
              </a:defRPr>
            </a:lvl2pPr>
            <a:lvl3pPr algn="ctr" rtl="0" eaLnBrk="0" fontAlgn="base" hangingPunct="0">
              <a:spcBef>
                <a:spcPct val="0"/>
              </a:spcBef>
              <a:spcAft>
                <a:spcPct val="0"/>
              </a:spcAft>
              <a:defRPr sz="4400">
                <a:solidFill>
                  <a:schemeClr val="lt1"/>
                </a:solidFill>
                <a:latin typeface="+mn-lt"/>
                <a:ea typeface="+mn-ea"/>
                <a:cs typeface="+mn-cs"/>
              </a:defRPr>
            </a:lvl3pPr>
            <a:lvl4pPr algn="ctr" rtl="0" eaLnBrk="0" fontAlgn="base" hangingPunct="0">
              <a:spcBef>
                <a:spcPct val="0"/>
              </a:spcBef>
              <a:spcAft>
                <a:spcPct val="0"/>
              </a:spcAft>
              <a:defRPr sz="4400">
                <a:solidFill>
                  <a:schemeClr val="lt1"/>
                </a:solidFill>
                <a:latin typeface="+mn-lt"/>
                <a:ea typeface="+mn-ea"/>
                <a:cs typeface="+mn-cs"/>
              </a:defRPr>
            </a:lvl4pPr>
            <a:lvl5pPr algn="ctr" rtl="0" eaLnBrk="0" fontAlgn="base" hangingPunct="0">
              <a:spcBef>
                <a:spcPct val="0"/>
              </a:spcBef>
              <a:spcAft>
                <a:spcPct val="0"/>
              </a:spcAft>
              <a:defRPr sz="4400">
                <a:solidFill>
                  <a:schemeClr val="lt1"/>
                </a:solidFill>
                <a:latin typeface="+mn-lt"/>
                <a:ea typeface="+mn-ea"/>
                <a:cs typeface="+mn-cs"/>
              </a:defRPr>
            </a:lvl5pPr>
            <a:lvl6pPr marL="457200" algn="ctr" rtl="0" fontAlgn="base">
              <a:spcBef>
                <a:spcPct val="0"/>
              </a:spcBef>
              <a:spcAft>
                <a:spcPct val="0"/>
              </a:spcAft>
              <a:defRPr sz="4400">
                <a:solidFill>
                  <a:schemeClr val="lt1"/>
                </a:solidFill>
                <a:latin typeface="+mn-lt"/>
                <a:ea typeface="+mn-ea"/>
                <a:cs typeface="+mn-cs"/>
              </a:defRPr>
            </a:lvl6pPr>
            <a:lvl7pPr marL="914400" algn="ctr" rtl="0" fontAlgn="base">
              <a:spcBef>
                <a:spcPct val="0"/>
              </a:spcBef>
              <a:spcAft>
                <a:spcPct val="0"/>
              </a:spcAft>
              <a:defRPr sz="4400">
                <a:solidFill>
                  <a:schemeClr val="lt1"/>
                </a:solidFill>
                <a:latin typeface="+mn-lt"/>
                <a:ea typeface="+mn-ea"/>
                <a:cs typeface="+mn-cs"/>
              </a:defRPr>
            </a:lvl7pPr>
            <a:lvl8pPr marL="1371600" algn="ctr" rtl="0" fontAlgn="base">
              <a:spcBef>
                <a:spcPct val="0"/>
              </a:spcBef>
              <a:spcAft>
                <a:spcPct val="0"/>
              </a:spcAft>
              <a:defRPr sz="4400">
                <a:solidFill>
                  <a:schemeClr val="lt1"/>
                </a:solidFill>
                <a:latin typeface="+mn-lt"/>
                <a:ea typeface="+mn-ea"/>
                <a:cs typeface="+mn-cs"/>
              </a:defRPr>
            </a:lvl8pPr>
            <a:lvl9pPr marL="1828800" algn="ctr" rtl="0" fontAlgn="base">
              <a:spcBef>
                <a:spcPct val="0"/>
              </a:spcBef>
              <a:spcAft>
                <a:spcPct val="0"/>
              </a:spcAft>
              <a:defRPr sz="4400">
                <a:solidFill>
                  <a:schemeClr val="lt1"/>
                </a:solidFill>
                <a:latin typeface="+mn-lt"/>
                <a:ea typeface="+mn-ea"/>
                <a:cs typeface="+mn-cs"/>
              </a:defRPr>
            </a:lvl9pPr>
          </a:lstStyle>
          <a:p>
            <a:pPr>
              <a:defRPr/>
            </a:pPr>
            <a:r>
              <a:rPr kumimoji="0" lang="zh-TW" altLang="en-US" b="1" dirty="0" smtClean="0">
                <a:latin typeface="微軟正黑體" pitchFamily="34" charset="-120"/>
                <a:ea typeface="微軟正黑體" pitchFamily="34" charset="-120"/>
              </a:rPr>
              <a:t>五專特色招生</a:t>
            </a:r>
            <a:r>
              <a:rPr kumimoji="0" lang="en-US" altLang="zh-TW" b="1" dirty="0" smtClean="0">
                <a:latin typeface="微軟正黑體" pitchFamily="34" charset="-120"/>
                <a:ea typeface="微軟正黑體" pitchFamily="34" charset="-120"/>
              </a:rPr>
              <a:t>-</a:t>
            </a:r>
            <a:r>
              <a:rPr kumimoji="0" lang="zh-TW" altLang="en-US" b="1" dirty="0" smtClean="0">
                <a:latin typeface="微軟正黑體" pitchFamily="34" charset="-120"/>
                <a:ea typeface="微軟正黑體" pitchFamily="34" charset="-120"/>
              </a:rPr>
              <a:t>甄選入學</a:t>
            </a:r>
          </a:p>
        </p:txBody>
      </p:sp>
    </p:spTree>
    <p:extLst>
      <p:ext uri="{BB962C8B-B14F-4D97-AF65-F5344CB8AC3E}">
        <p14:creationId xmlns:p14="http://schemas.microsoft.com/office/powerpoint/2010/main" val="33832600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p:cNvSpPr>
            <a:spLocks noGrp="1"/>
          </p:cNvSpPr>
          <p:nvPr>
            <p:ph type="body" sz="quarter" idx="14"/>
          </p:nvPr>
        </p:nvSpPr>
        <p:spPr>
          <a:xfrm>
            <a:off x="827584" y="2276872"/>
            <a:ext cx="7201297" cy="3456385"/>
          </a:xfrm>
        </p:spPr>
        <p:txBody>
          <a:bodyPr/>
          <a:lstStyle/>
          <a:p>
            <a:pPr marL="0" indent="0">
              <a:buNone/>
            </a:pPr>
            <a:r>
              <a:rPr lang="zh-TW" altLang="en-US" sz="4800" b="1" dirty="0" smtClean="0">
                <a:solidFill>
                  <a:srgbClr val="D85136"/>
                </a:solidFill>
              </a:rPr>
              <a:t>壹</a:t>
            </a:r>
            <a:r>
              <a:rPr lang="en-US" altLang="zh-TW" sz="4800" b="1" dirty="0" smtClean="0">
                <a:solidFill>
                  <a:srgbClr val="D85136"/>
                </a:solidFill>
              </a:rPr>
              <a:t>.</a:t>
            </a:r>
            <a:r>
              <a:rPr lang="zh-TW" altLang="en-US" sz="4800" b="1" dirty="0" smtClean="0">
                <a:solidFill>
                  <a:srgbClr val="D85136"/>
                </a:solidFill>
              </a:rPr>
              <a:t>政策願景</a:t>
            </a:r>
            <a:endParaRPr lang="en-US" altLang="zh-TW" sz="4800" b="1" dirty="0" smtClean="0">
              <a:solidFill>
                <a:srgbClr val="D85136"/>
              </a:solidFill>
            </a:endParaRPr>
          </a:p>
          <a:p>
            <a:pPr marL="0" indent="0">
              <a:buNone/>
            </a:pPr>
            <a:r>
              <a:rPr lang="zh-TW" altLang="en-US" b="1" dirty="0">
                <a:solidFill>
                  <a:srgbClr val="D85136"/>
                </a:solidFill>
              </a:rPr>
              <a:t> </a:t>
            </a:r>
            <a:r>
              <a:rPr lang="zh-TW" altLang="en-US" b="1" dirty="0" smtClean="0">
                <a:solidFill>
                  <a:srgbClr val="D85136"/>
                </a:solidFill>
              </a:rPr>
              <a:t> </a:t>
            </a:r>
            <a:r>
              <a:rPr lang="zh-TW" altLang="en-US" b="1" dirty="0" smtClean="0">
                <a:solidFill>
                  <a:srgbClr val="7030A0"/>
                </a:solidFill>
              </a:rPr>
              <a:t>穩固學習品質</a:t>
            </a:r>
            <a:endParaRPr lang="en-US" altLang="zh-TW" b="1" dirty="0" smtClean="0">
              <a:solidFill>
                <a:srgbClr val="7030A0"/>
              </a:solidFill>
            </a:endParaRPr>
          </a:p>
          <a:p>
            <a:pPr marL="0" indent="0">
              <a:buNone/>
            </a:pPr>
            <a:r>
              <a:rPr lang="zh-TW" altLang="en-US" b="1" dirty="0">
                <a:solidFill>
                  <a:srgbClr val="7030A0"/>
                </a:solidFill>
              </a:rPr>
              <a:t> </a:t>
            </a:r>
            <a:r>
              <a:rPr lang="zh-TW" altLang="en-US" b="1" dirty="0" smtClean="0">
                <a:solidFill>
                  <a:srgbClr val="7030A0"/>
                </a:solidFill>
              </a:rPr>
              <a:t> 引導適性升學</a:t>
            </a:r>
            <a:endParaRPr lang="en-US" altLang="zh-TW" b="1" dirty="0" smtClean="0">
              <a:solidFill>
                <a:srgbClr val="7030A0"/>
              </a:solidFill>
            </a:endParaRPr>
          </a:p>
          <a:p>
            <a:pPr marL="0" indent="0">
              <a:buNone/>
            </a:pPr>
            <a:r>
              <a:rPr lang="zh-TW" altLang="en-US" b="1" dirty="0">
                <a:solidFill>
                  <a:srgbClr val="7030A0"/>
                </a:solidFill>
              </a:rPr>
              <a:t> </a:t>
            </a:r>
            <a:r>
              <a:rPr lang="zh-TW" altLang="en-US" b="1" dirty="0" smtClean="0">
                <a:solidFill>
                  <a:srgbClr val="7030A0"/>
                </a:solidFill>
              </a:rPr>
              <a:t> 建構六年一貫完整課程</a:t>
            </a:r>
            <a:endParaRPr lang="zh-TW" altLang="en-US" b="1" dirty="0">
              <a:solidFill>
                <a:srgbClr val="7030A0"/>
              </a:solidFill>
            </a:endParaRPr>
          </a:p>
        </p:txBody>
      </p:sp>
      <p:sp>
        <p:nvSpPr>
          <p:cNvPr id="3" name="投影片編號版面配置區 2"/>
          <p:cNvSpPr>
            <a:spLocks noGrp="1"/>
          </p:cNvSpPr>
          <p:nvPr>
            <p:ph type="sldNum" sz="quarter" idx="17"/>
          </p:nvPr>
        </p:nvSpPr>
        <p:spPr/>
        <p:txBody>
          <a:bodyPr/>
          <a:lstStyle/>
          <a:p>
            <a:pPr>
              <a:defRPr/>
            </a:pPr>
            <a:fld id="{738DAE46-324E-4251-9AA8-B57C098DE213}" type="slidenum">
              <a:rPr lang="en-US" altLang="zh-TW" smtClean="0"/>
              <a:pPr>
                <a:defRPr/>
              </a:pPr>
              <a:t>49</a:t>
            </a:fld>
            <a:endParaRPr lang="en-US" altLang="zh-TW"/>
          </a:p>
        </p:txBody>
      </p:sp>
      <p:sp>
        <p:nvSpPr>
          <p:cNvPr id="4" name="標題 1"/>
          <p:cNvSpPr txBox="1">
            <a:spLocks/>
          </p:cNvSpPr>
          <p:nvPr/>
        </p:nvSpPr>
        <p:spPr>
          <a:xfrm>
            <a:off x="1619672" y="692696"/>
            <a:ext cx="6120680" cy="1440159"/>
          </a:xfrm>
          <a:prstGeom prst="rect">
            <a:avLst/>
          </a:prstGeom>
        </p:spPr>
        <p:style>
          <a:lnRef idx="0">
            <a:schemeClr val="accent6"/>
          </a:lnRef>
          <a:fillRef idx="3">
            <a:schemeClr val="accent6"/>
          </a:fillRef>
          <a:effectRef idx="3">
            <a:schemeClr val="accent6"/>
          </a:effectRef>
          <a:fontRef idx="minor">
            <a:schemeClr val="lt1"/>
          </a:fontRef>
        </p:style>
        <p:txBody>
          <a:bodyPr/>
          <a:lstStyle>
            <a:lvl1pPr algn="ctr" rtl="0" eaLnBrk="0" fontAlgn="base" hangingPunct="0">
              <a:spcBef>
                <a:spcPct val="0"/>
              </a:spcBef>
              <a:spcAft>
                <a:spcPct val="0"/>
              </a:spcAft>
              <a:defRPr sz="4400" kern="1200">
                <a:solidFill>
                  <a:schemeClr val="lt1"/>
                </a:solidFill>
                <a:latin typeface="+mn-lt"/>
                <a:ea typeface="+mn-ea"/>
                <a:cs typeface="+mn-cs"/>
              </a:defRPr>
            </a:lvl1pPr>
            <a:lvl2pPr algn="ctr" rtl="0" eaLnBrk="0" fontAlgn="base" hangingPunct="0">
              <a:spcBef>
                <a:spcPct val="0"/>
              </a:spcBef>
              <a:spcAft>
                <a:spcPct val="0"/>
              </a:spcAft>
              <a:defRPr sz="4400">
                <a:solidFill>
                  <a:schemeClr val="lt1"/>
                </a:solidFill>
                <a:latin typeface="+mn-lt"/>
                <a:ea typeface="+mn-ea"/>
                <a:cs typeface="+mn-cs"/>
              </a:defRPr>
            </a:lvl2pPr>
            <a:lvl3pPr algn="ctr" rtl="0" eaLnBrk="0" fontAlgn="base" hangingPunct="0">
              <a:spcBef>
                <a:spcPct val="0"/>
              </a:spcBef>
              <a:spcAft>
                <a:spcPct val="0"/>
              </a:spcAft>
              <a:defRPr sz="4400">
                <a:solidFill>
                  <a:schemeClr val="lt1"/>
                </a:solidFill>
                <a:latin typeface="+mn-lt"/>
                <a:ea typeface="+mn-ea"/>
                <a:cs typeface="+mn-cs"/>
              </a:defRPr>
            </a:lvl3pPr>
            <a:lvl4pPr algn="ctr" rtl="0" eaLnBrk="0" fontAlgn="base" hangingPunct="0">
              <a:spcBef>
                <a:spcPct val="0"/>
              </a:spcBef>
              <a:spcAft>
                <a:spcPct val="0"/>
              </a:spcAft>
              <a:defRPr sz="4400">
                <a:solidFill>
                  <a:schemeClr val="lt1"/>
                </a:solidFill>
                <a:latin typeface="+mn-lt"/>
                <a:ea typeface="+mn-ea"/>
                <a:cs typeface="+mn-cs"/>
              </a:defRPr>
            </a:lvl4pPr>
            <a:lvl5pPr algn="ctr" rtl="0" eaLnBrk="0" fontAlgn="base" hangingPunct="0">
              <a:spcBef>
                <a:spcPct val="0"/>
              </a:spcBef>
              <a:spcAft>
                <a:spcPct val="0"/>
              </a:spcAft>
              <a:defRPr sz="4400">
                <a:solidFill>
                  <a:schemeClr val="lt1"/>
                </a:solidFill>
                <a:latin typeface="+mn-lt"/>
                <a:ea typeface="+mn-ea"/>
                <a:cs typeface="+mn-cs"/>
              </a:defRPr>
            </a:lvl5pPr>
            <a:lvl6pPr marL="457200" algn="ctr" rtl="0" fontAlgn="base">
              <a:spcBef>
                <a:spcPct val="0"/>
              </a:spcBef>
              <a:spcAft>
                <a:spcPct val="0"/>
              </a:spcAft>
              <a:defRPr sz="4400">
                <a:solidFill>
                  <a:schemeClr val="lt1"/>
                </a:solidFill>
                <a:latin typeface="+mn-lt"/>
                <a:ea typeface="+mn-ea"/>
                <a:cs typeface="+mn-cs"/>
              </a:defRPr>
            </a:lvl6pPr>
            <a:lvl7pPr marL="914400" algn="ctr" rtl="0" fontAlgn="base">
              <a:spcBef>
                <a:spcPct val="0"/>
              </a:spcBef>
              <a:spcAft>
                <a:spcPct val="0"/>
              </a:spcAft>
              <a:defRPr sz="4400">
                <a:solidFill>
                  <a:schemeClr val="lt1"/>
                </a:solidFill>
                <a:latin typeface="+mn-lt"/>
                <a:ea typeface="+mn-ea"/>
                <a:cs typeface="+mn-cs"/>
              </a:defRPr>
            </a:lvl7pPr>
            <a:lvl8pPr marL="1371600" algn="ctr" rtl="0" fontAlgn="base">
              <a:spcBef>
                <a:spcPct val="0"/>
              </a:spcBef>
              <a:spcAft>
                <a:spcPct val="0"/>
              </a:spcAft>
              <a:defRPr sz="4400">
                <a:solidFill>
                  <a:schemeClr val="lt1"/>
                </a:solidFill>
                <a:latin typeface="+mn-lt"/>
                <a:ea typeface="+mn-ea"/>
                <a:cs typeface="+mn-cs"/>
              </a:defRPr>
            </a:lvl8pPr>
            <a:lvl9pPr marL="1828800" algn="ctr" rtl="0" fontAlgn="base">
              <a:spcBef>
                <a:spcPct val="0"/>
              </a:spcBef>
              <a:spcAft>
                <a:spcPct val="0"/>
              </a:spcAft>
              <a:defRPr sz="4400">
                <a:solidFill>
                  <a:schemeClr val="lt1"/>
                </a:solidFill>
                <a:latin typeface="+mn-lt"/>
                <a:ea typeface="+mn-ea"/>
                <a:cs typeface="+mn-cs"/>
              </a:defRPr>
            </a:lvl9pPr>
          </a:lstStyle>
          <a:p>
            <a:pPr>
              <a:defRPr/>
            </a:pPr>
            <a:r>
              <a:rPr kumimoji="0" lang="en-US" altLang="zh-TW" b="1" dirty="0" smtClean="0">
                <a:latin typeface="微軟正黑體" pitchFamily="34" charset="-120"/>
                <a:ea typeface="微軟正黑體" pitchFamily="34" charset="-120"/>
              </a:rPr>
              <a:t>107</a:t>
            </a:r>
            <a:r>
              <a:rPr kumimoji="0" lang="zh-TW" altLang="en-US" b="1" dirty="0" smtClean="0">
                <a:latin typeface="微軟正黑體" pitchFamily="34" charset="-120"/>
                <a:ea typeface="微軟正黑體" pitchFamily="34" charset="-120"/>
              </a:rPr>
              <a:t>學年度高級中學</a:t>
            </a:r>
            <a:endParaRPr kumimoji="0" lang="en-US" altLang="zh-TW" b="1" dirty="0" smtClean="0">
              <a:latin typeface="微軟正黑體" pitchFamily="34" charset="-120"/>
              <a:ea typeface="微軟正黑體" pitchFamily="34" charset="-120"/>
            </a:endParaRPr>
          </a:p>
          <a:p>
            <a:pPr>
              <a:defRPr/>
            </a:pPr>
            <a:r>
              <a:rPr kumimoji="0" lang="zh-TW" altLang="en-US" b="1" dirty="0" smtClean="0">
                <a:latin typeface="微軟正黑體" pitchFamily="34" charset="-120"/>
                <a:ea typeface="微軟正黑體" pitchFamily="34" charset="-120"/>
              </a:rPr>
              <a:t>試辦學習區完全免試</a:t>
            </a:r>
          </a:p>
        </p:txBody>
      </p:sp>
    </p:spTree>
    <p:extLst>
      <p:ext uri="{BB962C8B-B14F-4D97-AF65-F5344CB8AC3E}">
        <p14:creationId xmlns:p14="http://schemas.microsoft.com/office/powerpoint/2010/main" val="25486496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標題 1"/>
          <p:cNvSpPr>
            <a:spLocks noGrp="1"/>
          </p:cNvSpPr>
          <p:nvPr>
            <p:ph type="title"/>
          </p:nvPr>
        </p:nvSpPr>
        <p:spPr>
          <a:xfrm>
            <a:off x="457200" y="357188"/>
            <a:ext cx="8229600" cy="714375"/>
          </a:xfrm>
        </p:spPr>
        <p:txBody>
          <a:bodyPr/>
          <a:lstStyle/>
          <a:p>
            <a:r>
              <a:rPr lang="zh-TW" altLang="en-US" smtClean="0"/>
              <a:t>簡報大綱</a:t>
            </a:r>
          </a:p>
        </p:txBody>
      </p:sp>
      <p:graphicFrame>
        <p:nvGraphicFramePr>
          <p:cNvPr id="7" name="內容版面配置區 6"/>
          <p:cNvGraphicFramePr>
            <a:graphicFrameLocks noGrp="1"/>
          </p:cNvGraphicFramePr>
          <p:nvPr>
            <p:ph idx="1"/>
            <p:extLst>
              <p:ext uri="{D42A27DB-BD31-4B8C-83A1-F6EECF244321}">
                <p14:modId xmlns:p14="http://schemas.microsoft.com/office/powerpoint/2010/main" val="663218559"/>
              </p:ext>
            </p:extLst>
          </p:nvPr>
        </p:nvGraphicFramePr>
        <p:xfrm>
          <a:off x="842937" y="1181085"/>
          <a:ext cx="7686699" cy="5429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投影片編號版面配置區 3"/>
          <p:cNvSpPr>
            <a:spLocks noGrp="1"/>
          </p:cNvSpPr>
          <p:nvPr>
            <p:ph type="sldNum" sz="quarter" idx="12"/>
          </p:nvPr>
        </p:nvSpPr>
        <p:spPr/>
        <p:txBody>
          <a:bodyPr/>
          <a:lstStyle/>
          <a:p>
            <a:pPr>
              <a:defRPr/>
            </a:pPr>
            <a:fld id="{54F68BEF-196F-4CBD-AF31-178918A70693}" type="slidenum">
              <a:rPr lang="zh-TW" altLang="en-US" smtClean="0"/>
              <a:pPr>
                <a:defRPr/>
              </a:pPr>
              <a:t>5</a:t>
            </a:fld>
            <a:endParaRPr lang="zh-TW" altLang="en-US"/>
          </a:p>
        </p:txBody>
      </p:sp>
      <p:grpSp>
        <p:nvGrpSpPr>
          <p:cNvPr id="5" name="群組 4"/>
          <p:cNvGrpSpPr/>
          <p:nvPr/>
        </p:nvGrpSpPr>
        <p:grpSpPr>
          <a:xfrm>
            <a:off x="1261456" y="4437112"/>
            <a:ext cx="5339647" cy="501840"/>
            <a:chOff x="428629" y="59064"/>
            <a:chExt cx="2212324" cy="501840"/>
          </a:xfrm>
        </p:grpSpPr>
        <p:sp>
          <p:nvSpPr>
            <p:cNvPr id="6" name="圓角矩形 5"/>
            <p:cNvSpPr/>
            <p:nvPr/>
          </p:nvSpPr>
          <p:spPr>
            <a:xfrm>
              <a:off x="428629" y="59064"/>
              <a:ext cx="2212324" cy="501840"/>
            </a:xfrm>
            <a:prstGeom prst="roundRect">
              <a:avLst/>
            </a:prstGeom>
          </p:spPr>
          <p:style>
            <a:lnRef idx="0">
              <a:schemeClr val="accent5"/>
            </a:lnRef>
            <a:fillRef idx="3">
              <a:schemeClr val="accent5"/>
            </a:fillRef>
            <a:effectRef idx="3">
              <a:schemeClr val="accent5"/>
            </a:effectRef>
            <a:fontRef idx="minor">
              <a:schemeClr val="lt1"/>
            </a:fontRef>
          </p:style>
        </p:sp>
        <p:sp>
          <p:nvSpPr>
            <p:cNvPr id="8" name="圓角矩形 4"/>
            <p:cNvSpPr/>
            <p:nvPr/>
          </p:nvSpPr>
          <p:spPr>
            <a:xfrm>
              <a:off x="453127" y="83562"/>
              <a:ext cx="2163328" cy="452844"/>
            </a:xfrm>
            <a:prstGeom prst="rect">
              <a:avLst/>
            </a:prstGeom>
          </p:spPr>
          <p:style>
            <a:lnRef idx="0">
              <a:schemeClr val="accent5"/>
            </a:lnRef>
            <a:fillRef idx="3">
              <a:schemeClr val="accent5"/>
            </a:fillRef>
            <a:effectRef idx="3">
              <a:schemeClr val="accent5"/>
            </a:effectRef>
            <a:fontRef idx="minor">
              <a:schemeClr val="lt1"/>
            </a:fontRef>
          </p:style>
          <p:txBody>
            <a:bodyPr spcFirstLastPara="0" vert="horz" wrap="square" lIns="203377" tIns="0" rIns="203377" bIns="0" numCol="1" spcCol="1270" anchor="ctr" anchorCtr="0">
              <a:noAutofit/>
            </a:bodyPr>
            <a:lstStyle/>
            <a:p>
              <a:pPr lvl="0" algn="l" defTabSz="1244600">
                <a:lnSpc>
                  <a:spcPct val="90000"/>
                </a:lnSpc>
                <a:spcBef>
                  <a:spcPct val="0"/>
                </a:spcBef>
                <a:spcAft>
                  <a:spcPct val="35000"/>
                </a:spcAft>
              </a:pPr>
              <a:r>
                <a:rPr lang="en-US" altLang="zh-TW" sz="2800" b="1" dirty="0">
                  <a:solidFill>
                    <a:schemeClr val="tx1"/>
                  </a:solidFill>
                  <a:latin typeface="標楷體" pitchFamily="65" charset="-120"/>
                  <a:ea typeface="標楷體" pitchFamily="65" charset="-120"/>
                </a:rPr>
                <a:t>6</a:t>
              </a:r>
              <a:r>
                <a:rPr lang="en-US" altLang="zh-TW" sz="2800" b="1" kern="1200" dirty="0" smtClean="0">
                  <a:solidFill>
                    <a:schemeClr val="tx1"/>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2800" b="1" kern="1200" dirty="0" smtClean="0">
                  <a:solidFill>
                    <a:schemeClr val="tx1"/>
                  </a:solidFill>
                  <a:latin typeface="標楷體" pitchFamily="65" charset="-120"/>
                  <a:ea typeface="標楷體" pitchFamily="65" charset="-120"/>
                </a:rPr>
                <a:t>試辦學習區完全免試</a:t>
              </a:r>
              <a:endParaRPr lang="zh-TW" altLang="en-US" sz="2800" b="0" kern="1200" dirty="0">
                <a:solidFill>
                  <a:schemeClr val="tx1"/>
                </a:solidFill>
                <a:latin typeface="標楷體" pitchFamily="65" charset="-120"/>
                <a:ea typeface="標楷體" pitchFamily="65" charset="-120"/>
              </a:endParaRPr>
            </a:p>
          </p:txBody>
        </p: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p:cNvSpPr>
            <a:spLocks noGrp="1"/>
          </p:cNvSpPr>
          <p:nvPr>
            <p:ph type="body" sz="quarter" idx="14"/>
          </p:nvPr>
        </p:nvSpPr>
        <p:spPr>
          <a:xfrm>
            <a:off x="251520" y="2276872"/>
            <a:ext cx="8424936" cy="3528392"/>
          </a:xfrm>
        </p:spPr>
        <p:txBody>
          <a:bodyPr/>
          <a:lstStyle/>
          <a:p>
            <a:pPr marL="0" indent="0">
              <a:buNone/>
            </a:pPr>
            <a:r>
              <a:rPr lang="zh-TW" altLang="en-US" sz="4800" b="1" dirty="0" smtClean="0">
                <a:solidFill>
                  <a:srgbClr val="FF0000"/>
                </a:solidFill>
              </a:rPr>
              <a:t>貳</a:t>
            </a:r>
            <a:r>
              <a:rPr lang="en-US" altLang="zh-TW" sz="4800" b="1" dirty="0" smtClean="0">
                <a:solidFill>
                  <a:srgbClr val="FF0000"/>
                </a:solidFill>
              </a:rPr>
              <a:t>.</a:t>
            </a:r>
            <a:r>
              <a:rPr lang="zh-TW" altLang="en-US" sz="4800" b="1" dirty="0" smtClean="0">
                <a:solidFill>
                  <a:srgbClr val="FF0000"/>
                </a:solidFill>
              </a:rPr>
              <a:t>政策目標</a:t>
            </a:r>
            <a:endParaRPr lang="en-US" altLang="zh-TW" sz="4800" b="1" dirty="0" smtClean="0">
              <a:solidFill>
                <a:srgbClr val="FF0000"/>
              </a:solidFill>
            </a:endParaRPr>
          </a:p>
          <a:p>
            <a:pPr marL="0" indent="0">
              <a:buNone/>
            </a:pPr>
            <a:r>
              <a:rPr lang="zh-TW" altLang="en-US" b="1" dirty="0"/>
              <a:t> </a:t>
            </a:r>
            <a:r>
              <a:rPr lang="zh-TW" altLang="en-US" b="1" dirty="0" smtClean="0">
                <a:solidFill>
                  <a:srgbClr val="7030A0"/>
                </a:solidFill>
              </a:rPr>
              <a:t>舒緩國中升學壓力，促使國中教學正常化。</a:t>
            </a:r>
            <a:endParaRPr lang="en-US" altLang="zh-TW" b="1" dirty="0" smtClean="0">
              <a:solidFill>
                <a:srgbClr val="7030A0"/>
              </a:solidFill>
            </a:endParaRPr>
          </a:p>
          <a:p>
            <a:pPr marL="0" indent="0">
              <a:buNone/>
            </a:pPr>
            <a:r>
              <a:rPr lang="zh-TW" altLang="en-US" b="1" dirty="0" smtClean="0">
                <a:solidFill>
                  <a:srgbClr val="7030A0"/>
                </a:solidFill>
              </a:rPr>
              <a:t> 提升國中學習品質，保障國中學習權益。</a:t>
            </a:r>
            <a:endParaRPr lang="en-US" altLang="zh-TW" b="1" dirty="0">
              <a:solidFill>
                <a:srgbClr val="7030A0"/>
              </a:solidFill>
            </a:endParaRPr>
          </a:p>
          <a:p>
            <a:pPr marL="0" indent="0">
              <a:buNone/>
            </a:pPr>
            <a:r>
              <a:rPr lang="zh-TW" altLang="en-US" b="1" dirty="0" smtClean="0">
                <a:solidFill>
                  <a:srgbClr val="7030A0"/>
                </a:solidFill>
              </a:rPr>
              <a:t> 深化區域縱向連結，形成中等學校學習區。</a:t>
            </a:r>
            <a:endParaRPr lang="en-US" altLang="zh-TW" b="1" dirty="0">
              <a:solidFill>
                <a:srgbClr val="7030A0"/>
              </a:solidFill>
            </a:endParaRPr>
          </a:p>
          <a:p>
            <a:pPr marL="0" indent="0">
              <a:buNone/>
            </a:pPr>
            <a:r>
              <a:rPr lang="zh-TW" altLang="en-US" b="1" dirty="0">
                <a:solidFill>
                  <a:srgbClr val="7030A0"/>
                </a:solidFill>
              </a:rPr>
              <a:t> </a:t>
            </a:r>
            <a:r>
              <a:rPr lang="zh-TW" altLang="en-US" b="1" dirty="0" smtClean="0">
                <a:solidFill>
                  <a:srgbClr val="7030A0"/>
                </a:solidFill>
              </a:rPr>
              <a:t>提供適性選擇資源，導引國中生就近入學。</a:t>
            </a:r>
            <a:endParaRPr lang="en-US" altLang="zh-TW" b="1" dirty="0">
              <a:solidFill>
                <a:srgbClr val="7030A0"/>
              </a:solidFill>
            </a:endParaRPr>
          </a:p>
          <a:p>
            <a:pPr marL="0" indent="0">
              <a:buNone/>
            </a:pPr>
            <a:endParaRPr lang="zh-TW" altLang="en-US" b="1" dirty="0"/>
          </a:p>
        </p:txBody>
      </p:sp>
      <p:sp>
        <p:nvSpPr>
          <p:cNvPr id="3" name="投影片編號版面配置區 2"/>
          <p:cNvSpPr>
            <a:spLocks noGrp="1"/>
          </p:cNvSpPr>
          <p:nvPr>
            <p:ph type="sldNum" sz="quarter" idx="17"/>
          </p:nvPr>
        </p:nvSpPr>
        <p:spPr/>
        <p:txBody>
          <a:bodyPr/>
          <a:lstStyle/>
          <a:p>
            <a:pPr>
              <a:defRPr/>
            </a:pPr>
            <a:fld id="{738DAE46-324E-4251-9AA8-B57C098DE213}" type="slidenum">
              <a:rPr lang="en-US" altLang="zh-TW" smtClean="0"/>
              <a:pPr>
                <a:defRPr/>
              </a:pPr>
              <a:t>50</a:t>
            </a:fld>
            <a:endParaRPr lang="en-US" altLang="zh-TW"/>
          </a:p>
        </p:txBody>
      </p:sp>
      <p:sp>
        <p:nvSpPr>
          <p:cNvPr id="4" name="標題 1"/>
          <p:cNvSpPr txBox="1">
            <a:spLocks/>
          </p:cNvSpPr>
          <p:nvPr/>
        </p:nvSpPr>
        <p:spPr>
          <a:xfrm>
            <a:off x="1619672" y="692696"/>
            <a:ext cx="6120680" cy="1440159"/>
          </a:xfrm>
          <a:prstGeom prst="rect">
            <a:avLst/>
          </a:prstGeom>
        </p:spPr>
        <p:style>
          <a:lnRef idx="0">
            <a:schemeClr val="accent6"/>
          </a:lnRef>
          <a:fillRef idx="3">
            <a:schemeClr val="accent6"/>
          </a:fillRef>
          <a:effectRef idx="3">
            <a:schemeClr val="accent6"/>
          </a:effectRef>
          <a:fontRef idx="minor">
            <a:schemeClr val="lt1"/>
          </a:fontRef>
        </p:style>
        <p:txBody>
          <a:bodyPr/>
          <a:lstStyle>
            <a:lvl1pPr algn="ctr" rtl="0" eaLnBrk="0" fontAlgn="base" hangingPunct="0">
              <a:spcBef>
                <a:spcPct val="0"/>
              </a:spcBef>
              <a:spcAft>
                <a:spcPct val="0"/>
              </a:spcAft>
              <a:defRPr sz="4400" kern="1200">
                <a:solidFill>
                  <a:schemeClr val="lt1"/>
                </a:solidFill>
                <a:latin typeface="+mn-lt"/>
                <a:ea typeface="+mn-ea"/>
                <a:cs typeface="+mn-cs"/>
              </a:defRPr>
            </a:lvl1pPr>
            <a:lvl2pPr algn="ctr" rtl="0" eaLnBrk="0" fontAlgn="base" hangingPunct="0">
              <a:spcBef>
                <a:spcPct val="0"/>
              </a:spcBef>
              <a:spcAft>
                <a:spcPct val="0"/>
              </a:spcAft>
              <a:defRPr sz="4400">
                <a:solidFill>
                  <a:schemeClr val="lt1"/>
                </a:solidFill>
                <a:latin typeface="+mn-lt"/>
                <a:ea typeface="+mn-ea"/>
                <a:cs typeface="+mn-cs"/>
              </a:defRPr>
            </a:lvl2pPr>
            <a:lvl3pPr algn="ctr" rtl="0" eaLnBrk="0" fontAlgn="base" hangingPunct="0">
              <a:spcBef>
                <a:spcPct val="0"/>
              </a:spcBef>
              <a:spcAft>
                <a:spcPct val="0"/>
              </a:spcAft>
              <a:defRPr sz="4400">
                <a:solidFill>
                  <a:schemeClr val="lt1"/>
                </a:solidFill>
                <a:latin typeface="+mn-lt"/>
                <a:ea typeface="+mn-ea"/>
                <a:cs typeface="+mn-cs"/>
              </a:defRPr>
            </a:lvl3pPr>
            <a:lvl4pPr algn="ctr" rtl="0" eaLnBrk="0" fontAlgn="base" hangingPunct="0">
              <a:spcBef>
                <a:spcPct val="0"/>
              </a:spcBef>
              <a:spcAft>
                <a:spcPct val="0"/>
              </a:spcAft>
              <a:defRPr sz="4400">
                <a:solidFill>
                  <a:schemeClr val="lt1"/>
                </a:solidFill>
                <a:latin typeface="+mn-lt"/>
                <a:ea typeface="+mn-ea"/>
                <a:cs typeface="+mn-cs"/>
              </a:defRPr>
            </a:lvl4pPr>
            <a:lvl5pPr algn="ctr" rtl="0" eaLnBrk="0" fontAlgn="base" hangingPunct="0">
              <a:spcBef>
                <a:spcPct val="0"/>
              </a:spcBef>
              <a:spcAft>
                <a:spcPct val="0"/>
              </a:spcAft>
              <a:defRPr sz="4400">
                <a:solidFill>
                  <a:schemeClr val="lt1"/>
                </a:solidFill>
                <a:latin typeface="+mn-lt"/>
                <a:ea typeface="+mn-ea"/>
                <a:cs typeface="+mn-cs"/>
              </a:defRPr>
            </a:lvl5pPr>
            <a:lvl6pPr marL="457200" algn="ctr" rtl="0" fontAlgn="base">
              <a:spcBef>
                <a:spcPct val="0"/>
              </a:spcBef>
              <a:spcAft>
                <a:spcPct val="0"/>
              </a:spcAft>
              <a:defRPr sz="4400">
                <a:solidFill>
                  <a:schemeClr val="lt1"/>
                </a:solidFill>
                <a:latin typeface="+mn-lt"/>
                <a:ea typeface="+mn-ea"/>
                <a:cs typeface="+mn-cs"/>
              </a:defRPr>
            </a:lvl6pPr>
            <a:lvl7pPr marL="914400" algn="ctr" rtl="0" fontAlgn="base">
              <a:spcBef>
                <a:spcPct val="0"/>
              </a:spcBef>
              <a:spcAft>
                <a:spcPct val="0"/>
              </a:spcAft>
              <a:defRPr sz="4400">
                <a:solidFill>
                  <a:schemeClr val="lt1"/>
                </a:solidFill>
                <a:latin typeface="+mn-lt"/>
                <a:ea typeface="+mn-ea"/>
                <a:cs typeface="+mn-cs"/>
              </a:defRPr>
            </a:lvl7pPr>
            <a:lvl8pPr marL="1371600" algn="ctr" rtl="0" fontAlgn="base">
              <a:spcBef>
                <a:spcPct val="0"/>
              </a:spcBef>
              <a:spcAft>
                <a:spcPct val="0"/>
              </a:spcAft>
              <a:defRPr sz="4400">
                <a:solidFill>
                  <a:schemeClr val="lt1"/>
                </a:solidFill>
                <a:latin typeface="+mn-lt"/>
                <a:ea typeface="+mn-ea"/>
                <a:cs typeface="+mn-cs"/>
              </a:defRPr>
            </a:lvl8pPr>
            <a:lvl9pPr marL="1828800" algn="ctr" rtl="0" fontAlgn="base">
              <a:spcBef>
                <a:spcPct val="0"/>
              </a:spcBef>
              <a:spcAft>
                <a:spcPct val="0"/>
              </a:spcAft>
              <a:defRPr sz="4400">
                <a:solidFill>
                  <a:schemeClr val="lt1"/>
                </a:solidFill>
                <a:latin typeface="+mn-lt"/>
                <a:ea typeface="+mn-ea"/>
                <a:cs typeface="+mn-cs"/>
              </a:defRPr>
            </a:lvl9pPr>
          </a:lstStyle>
          <a:p>
            <a:pPr>
              <a:defRPr/>
            </a:pPr>
            <a:r>
              <a:rPr kumimoji="0" lang="en-US" altLang="zh-TW" b="1" dirty="0" smtClean="0">
                <a:latin typeface="微軟正黑體" pitchFamily="34" charset="-120"/>
                <a:ea typeface="微軟正黑體" pitchFamily="34" charset="-120"/>
              </a:rPr>
              <a:t>107</a:t>
            </a:r>
            <a:r>
              <a:rPr kumimoji="0" lang="zh-TW" altLang="en-US" b="1" dirty="0" smtClean="0">
                <a:latin typeface="微軟正黑體" pitchFamily="34" charset="-120"/>
                <a:ea typeface="微軟正黑體" pitchFamily="34" charset="-120"/>
              </a:rPr>
              <a:t>學年度高級中學</a:t>
            </a:r>
            <a:endParaRPr kumimoji="0" lang="en-US" altLang="zh-TW" b="1" dirty="0" smtClean="0">
              <a:latin typeface="微軟正黑體" pitchFamily="34" charset="-120"/>
              <a:ea typeface="微軟正黑體" pitchFamily="34" charset="-120"/>
            </a:endParaRPr>
          </a:p>
          <a:p>
            <a:pPr>
              <a:defRPr/>
            </a:pPr>
            <a:r>
              <a:rPr kumimoji="0" lang="zh-TW" altLang="en-US" b="1" dirty="0" smtClean="0">
                <a:latin typeface="微軟正黑體" pitchFamily="34" charset="-120"/>
                <a:ea typeface="微軟正黑體" pitchFamily="34" charset="-120"/>
              </a:rPr>
              <a:t>試辦學習區完全免試</a:t>
            </a:r>
          </a:p>
        </p:txBody>
      </p:sp>
    </p:spTree>
    <p:extLst>
      <p:ext uri="{BB962C8B-B14F-4D97-AF65-F5344CB8AC3E}">
        <p14:creationId xmlns:p14="http://schemas.microsoft.com/office/powerpoint/2010/main" val="34857219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7"/>
          </p:nvPr>
        </p:nvSpPr>
        <p:spPr/>
        <p:txBody>
          <a:bodyPr/>
          <a:lstStyle/>
          <a:p>
            <a:pPr>
              <a:defRPr/>
            </a:pPr>
            <a:fld id="{738DAE46-324E-4251-9AA8-B57C098DE213}" type="slidenum">
              <a:rPr lang="en-US" altLang="zh-TW" smtClean="0"/>
              <a:pPr>
                <a:defRPr/>
              </a:pPr>
              <a:t>51</a:t>
            </a:fld>
            <a:endParaRPr lang="en-US" altLang="zh-TW"/>
          </a:p>
        </p:txBody>
      </p:sp>
      <p:sp>
        <p:nvSpPr>
          <p:cNvPr id="4" name="文字版面配置區 1"/>
          <p:cNvSpPr>
            <a:spLocks noGrp="1"/>
          </p:cNvSpPr>
          <p:nvPr>
            <p:ph type="body" sz="quarter" idx="14"/>
          </p:nvPr>
        </p:nvSpPr>
        <p:spPr>
          <a:xfrm>
            <a:off x="251520" y="2276872"/>
            <a:ext cx="8424936" cy="4248472"/>
          </a:xfrm>
        </p:spPr>
        <p:txBody>
          <a:bodyPr/>
          <a:lstStyle/>
          <a:p>
            <a:pPr marL="0" indent="0">
              <a:buNone/>
            </a:pPr>
            <a:r>
              <a:rPr lang="zh-TW" altLang="en-US" sz="4800" b="1" dirty="0">
                <a:solidFill>
                  <a:srgbClr val="FF0000"/>
                </a:solidFill>
              </a:rPr>
              <a:t>參</a:t>
            </a:r>
            <a:r>
              <a:rPr lang="en-US" altLang="zh-TW" sz="4800" b="1" dirty="0" smtClean="0">
                <a:solidFill>
                  <a:srgbClr val="FF0000"/>
                </a:solidFill>
              </a:rPr>
              <a:t>.</a:t>
            </a:r>
            <a:r>
              <a:rPr lang="zh-TW" altLang="en-US" sz="4800" b="1" dirty="0" smtClean="0">
                <a:solidFill>
                  <a:srgbClr val="FF0000"/>
                </a:solidFill>
              </a:rPr>
              <a:t>執行策略</a:t>
            </a:r>
            <a:r>
              <a:rPr lang="zh-TW" altLang="en-US" sz="4800" b="1" dirty="0">
                <a:solidFill>
                  <a:srgbClr val="FF0000"/>
                </a:solidFill>
              </a:rPr>
              <a:t>（</a:t>
            </a:r>
            <a:r>
              <a:rPr lang="zh-TW" altLang="en-US" sz="4800" b="1" dirty="0" smtClean="0">
                <a:solidFill>
                  <a:srgbClr val="FF0000"/>
                </a:solidFill>
              </a:rPr>
              <a:t>一）</a:t>
            </a:r>
            <a:endParaRPr lang="en-US" altLang="zh-TW" sz="4800" b="1" dirty="0" smtClean="0">
              <a:solidFill>
                <a:srgbClr val="FF0000"/>
              </a:solidFill>
            </a:endParaRPr>
          </a:p>
          <a:p>
            <a:pPr marL="0" indent="0">
              <a:buNone/>
            </a:pPr>
            <a:r>
              <a:rPr lang="zh-TW" altLang="en-US" b="1" dirty="0" smtClean="0">
                <a:solidFill>
                  <a:srgbClr val="7030A0"/>
                </a:solidFill>
              </a:rPr>
              <a:t> </a:t>
            </a:r>
            <a:r>
              <a:rPr lang="en-US" altLang="zh-TW" b="1" dirty="0" smtClean="0">
                <a:solidFill>
                  <a:srgbClr val="7030A0"/>
                </a:solidFill>
              </a:rPr>
              <a:t>1.</a:t>
            </a:r>
            <a:r>
              <a:rPr lang="zh-TW" altLang="en-US" b="1" dirty="0" smtClean="0">
                <a:solidFill>
                  <a:srgbClr val="7030A0"/>
                </a:solidFill>
              </a:rPr>
              <a:t>整合系統性優化完免學校，協助國中課程</a:t>
            </a:r>
            <a:endParaRPr lang="en-US" altLang="zh-TW" b="1" dirty="0" smtClean="0">
              <a:solidFill>
                <a:srgbClr val="7030A0"/>
              </a:solidFill>
            </a:endParaRPr>
          </a:p>
          <a:p>
            <a:pPr marL="0" indent="0">
              <a:buNone/>
            </a:pPr>
            <a:r>
              <a:rPr lang="zh-TW" altLang="en-US" b="1" dirty="0">
                <a:solidFill>
                  <a:srgbClr val="7030A0"/>
                </a:solidFill>
              </a:rPr>
              <a:t> </a:t>
            </a:r>
            <a:r>
              <a:rPr lang="zh-TW" altLang="en-US" b="1" dirty="0" smtClean="0">
                <a:solidFill>
                  <a:srgbClr val="7030A0"/>
                </a:solidFill>
              </a:rPr>
              <a:t>  與教學，發展六年一貫完整學習。</a:t>
            </a:r>
            <a:endParaRPr lang="en-US" altLang="zh-TW" b="1" dirty="0" smtClean="0">
              <a:solidFill>
                <a:srgbClr val="7030A0"/>
              </a:solidFill>
            </a:endParaRPr>
          </a:p>
          <a:p>
            <a:pPr marL="0" indent="0">
              <a:buNone/>
            </a:pPr>
            <a:r>
              <a:rPr lang="zh-TW" altLang="en-US" b="1" dirty="0">
                <a:solidFill>
                  <a:srgbClr val="7030A0"/>
                </a:solidFill>
              </a:rPr>
              <a:t> </a:t>
            </a:r>
            <a:r>
              <a:rPr lang="en-US" altLang="zh-TW" b="1" dirty="0" smtClean="0">
                <a:solidFill>
                  <a:srgbClr val="7030A0"/>
                </a:solidFill>
              </a:rPr>
              <a:t>2.</a:t>
            </a:r>
            <a:r>
              <a:rPr lang="zh-TW" altLang="en-US" b="1" dirty="0" smtClean="0">
                <a:solidFill>
                  <a:srgbClr val="7030A0"/>
                </a:solidFill>
              </a:rPr>
              <a:t>高中端配合計畫</a:t>
            </a:r>
            <a:r>
              <a:rPr lang="en-US" altLang="zh-TW" b="1" dirty="0" smtClean="0">
                <a:solidFill>
                  <a:srgbClr val="7030A0"/>
                </a:solidFill>
              </a:rPr>
              <a:t>-</a:t>
            </a:r>
          </a:p>
          <a:p>
            <a:pPr marL="0" indent="0">
              <a:buNone/>
            </a:pPr>
            <a:r>
              <a:rPr lang="zh-TW" altLang="en-US" b="1" dirty="0">
                <a:solidFill>
                  <a:srgbClr val="7030A0"/>
                </a:solidFill>
              </a:rPr>
              <a:t> </a:t>
            </a:r>
            <a:r>
              <a:rPr lang="zh-TW" altLang="en-US" b="1" dirty="0" smtClean="0">
                <a:solidFill>
                  <a:srgbClr val="7030A0"/>
                </a:solidFill>
              </a:rPr>
              <a:t>  完全免試計畫</a:t>
            </a:r>
            <a:r>
              <a:rPr lang="en-US" altLang="zh-TW" b="1" dirty="0" smtClean="0">
                <a:solidFill>
                  <a:srgbClr val="7030A0"/>
                </a:solidFill>
              </a:rPr>
              <a:t>.</a:t>
            </a:r>
            <a:r>
              <a:rPr lang="zh-TW" altLang="en-US" b="1" dirty="0" smtClean="0">
                <a:solidFill>
                  <a:srgbClr val="7030A0"/>
                </a:solidFill>
              </a:rPr>
              <a:t>高中職優質化、均質化計畫</a:t>
            </a:r>
            <a:endParaRPr lang="en-US" altLang="zh-TW" b="1" dirty="0" smtClean="0">
              <a:solidFill>
                <a:srgbClr val="7030A0"/>
              </a:solidFill>
            </a:endParaRPr>
          </a:p>
          <a:p>
            <a:pPr marL="0" indent="0">
              <a:buNone/>
            </a:pPr>
            <a:r>
              <a:rPr lang="zh-TW" altLang="en-US" b="1" dirty="0" smtClean="0">
                <a:solidFill>
                  <a:srgbClr val="7030A0"/>
                </a:solidFill>
              </a:rPr>
              <a:t>   技職再造方案 </a:t>
            </a:r>
            <a:endParaRPr lang="en-US" altLang="zh-TW" b="1" dirty="0">
              <a:solidFill>
                <a:srgbClr val="7030A0"/>
              </a:solidFill>
            </a:endParaRPr>
          </a:p>
          <a:p>
            <a:pPr marL="0" indent="0">
              <a:buNone/>
            </a:pPr>
            <a:endParaRPr lang="zh-TW" altLang="en-US" b="1" dirty="0"/>
          </a:p>
        </p:txBody>
      </p:sp>
      <p:sp>
        <p:nvSpPr>
          <p:cNvPr id="5" name="標題 1"/>
          <p:cNvSpPr txBox="1">
            <a:spLocks/>
          </p:cNvSpPr>
          <p:nvPr/>
        </p:nvSpPr>
        <p:spPr>
          <a:xfrm>
            <a:off x="1619672" y="692696"/>
            <a:ext cx="6120680" cy="1440159"/>
          </a:xfrm>
          <a:prstGeom prst="rect">
            <a:avLst/>
          </a:prstGeom>
        </p:spPr>
        <p:style>
          <a:lnRef idx="0">
            <a:schemeClr val="accent6"/>
          </a:lnRef>
          <a:fillRef idx="3">
            <a:schemeClr val="accent6"/>
          </a:fillRef>
          <a:effectRef idx="3">
            <a:schemeClr val="accent6"/>
          </a:effectRef>
          <a:fontRef idx="minor">
            <a:schemeClr val="lt1"/>
          </a:fontRef>
        </p:style>
        <p:txBody>
          <a:bodyPr/>
          <a:lstStyle>
            <a:lvl1pPr algn="ctr" rtl="0" eaLnBrk="0" fontAlgn="base" hangingPunct="0">
              <a:spcBef>
                <a:spcPct val="0"/>
              </a:spcBef>
              <a:spcAft>
                <a:spcPct val="0"/>
              </a:spcAft>
              <a:defRPr sz="4400" kern="1200">
                <a:solidFill>
                  <a:schemeClr val="lt1"/>
                </a:solidFill>
                <a:latin typeface="+mn-lt"/>
                <a:ea typeface="+mn-ea"/>
                <a:cs typeface="+mn-cs"/>
              </a:defRPr>
            </a:lvl1pPr>
            <a:lvl2pPr algn="ctr" rtl="0" eaLnBrk="0" fontAlgn="base" hangingPunct="0">
              <a:spcBef>
                <a:spcPct val="0"/>
              </a:spcBef>
              <a:spcAft>
                <a:spcPct val="0"/>
              </a:spcAft>
              <a:defRPr sz="4400">
                <a:solidFill>
                  <a:schemeClr val="lt1"/>
                </a:solidFill>
                <a:latin typeface="+mn-lt"/>
                <a:ea typeface="+mn-ea"/>
                <a:cs typeface="+mn-cs"/>
              </a:defRPr>
            </a:lvl2pPr>
            <a:lvl3pPr algn="ctr" rtl="0" eaLnBrk="0" fontAlgn="base" hangingPunct="0">
              <a:spcBef>
                <a:spcPct val="0"/>
              </a:spcBef>
              <a:spcAft>
                <a:spcPct val="0"/>
              </a:spcAft>
              <a:defRPr sz="4400">
                <a:solidFill>
                  <a:schemeClr val="lt1"/>
                </a:solidFill>
                <a:latin typeface="+mn-lt"/>
                <a:ea typeface="+mn-ea"/>
                <a:cs typeface="+mn-cs"/>
              </a:defRPr>
            </a:lvl3pPr>
            <a:lvl4pPr algn="ctr" rtl="0" eaLnBrk="0" fontAlgn="base" hangingPunct="0">
              <a:spcBef>
                <a:spcPct val="0"/>
              </a:spcBef>
              <a:spcAft>
                <a:spcPct val="0"/>
              </a:spcAft>
              <a:defRPr sz="4400">
                <a:solidFill>
                  <a:schemeClr val="lt1"/>
                </a:solidFill>
                <a:latin typeface="+mn-lt"/>
                <a:ea typeface="+mn-ea"/>
                <a:cs typeface="+mn-cs"/>
              </a:defRPr>
            </a:lvl4pPr>
            <a:lvl5pPr algn="ctr" rtl="0" eaLnBrk="0" fontAlgn="base" hangingPunct="0">
              <a:spcBef>
                <a:spcPct val="0"/>
              </a:spcBef>
              <a:spcAft>
                <a:spcPct val="0"/>
              </a:spcAft>
              <a:defRPr sz="4400">
                <a:solidFill>
                  <a:schemeClr val="lt1"/>
                </a:solidFill>
                <a:latin typeface="+mn-lt"/>
                <a:ea typeface="+mn-ea"/>
                <a:cs typeface="+mn-cs"/>
              </a:defRPr>
            </a:lvl5pPr>
            <a:lvl6pPr marL="457200" algn="ctr" rtl="0" fontAlgn="base">
              <a:spcBef>
                <a:spcPct val="0"/>
              </a:spcBef>
              <a:spcAft>
                <a:spcPct val="0"/>
              </a:spcAft>
              <a:defRPr sz="4400">
                <a:solidFill>
                  <a:schemeClr val="lt1"/>
                </a:solidFill>
                <a:latin typeface="+mn-lt"/>
                <a:ea typeface="+mn-ea"/>
                <a:cs typeface="+mn-cs"/>
              </a:defRPr>
            </a:lvl6pPr>
            <a:lvl7pPr marL="914400" algn="ctr" rtl="0" fontAlgn="base">
              <a:spcBef>
                <a:spcPct val="0"/>
              </a:spcBef>
              <a:spcAft>
                <a:spcPct val="0"/>
              </a:spcAft>
              <a:defRPr sz="4400">
                <a:solidFill>
                  <a:schemeClr val="lt1"/>
                </a:solidFill>
                <a:latin typeface="+mn-lt"/>
                <a:ea typeface="+mn-ea"/>
                <a:cs typeface="+mn-cs"/>
              </a:defRPr>
            </a:lvl7pPr>
            <a:lvl8pPr marL="1371600" algn="ctr" rtl="0" fontAlgn="base">
              <a:spcBef>
                <a:spcPct val="0"/>
              </a:spcBef>
              <a:spcAft>
                <a:spcPct val="0"/>
              </a:spcAft>
              <a:defRPr sz="4400">
                <a:solidFill>
                  <a:schemeClr val="lt1"/>
                </a:solidFill>
                <a:latin typeface="+mn-lt"/>
                <a:ea typeface="+mn-ea"/>
                <a:cs typeface="+mn-cs"/>
              </a:defRPr>
            </a:lvl8pPr>
            <a:lvl9pPr marL="1828800" algn="ctr" rtl="0" fontAlgn="base">
              <a:spcBef>
                <a:spcPct val="0"/>
              </a:spcBef>
              <a:spcAft>
                <a:spcPct val="0"/>
              </a:spcAft>
              <a:defRPr sz="4400">
                <a:solidFill>
                  <a:schemeClr val="lt1"/>
                </a:solidFill>
                <a:latin typeface="+mn-lt"/>
                <a:ea typeface="+mn-ea"/>
                <a:cs typeface="+mn-cs"/>
              </a:defRPr>
            </a:lvl9pPr>
          </a:lstStyle>
          <a:p>
            <a:pPr>
              <a:defRPr/>
            </a:pPr>
            <a:r>
              <a:rPr kumimoji="0" lang="en-US" altLang="zh-TW" b="1" dirty="0" smtClean="0">
                <a:latin typeface="微軟正黑體" pitchFamily="34" charset="-120"/>
                <a:ea typeface="微軟正黑體" pitchFamily="34" charset="-120"/>
              </a:rPr>
              <a:t>107</a:t>
            </a:r>
            <a:r>
              <a:rPr kumimoji="0" lang="zh-TW" altLang="en-US" b="1" dirty="0" smtClean="0">
                <a:latin typeface="微軟正黑體" pitchFamily="34" charset="-120"/>
                <a:ea typeface="微軟正黑體" pitchFamily="34" charset="-120"/>
              </a:rPr>
              <a:t>學年度高級中學</a:t>
            </a:r>
            <a:endParaRPr kumimoji="0" lang="en-US" altLang="zh-TW" b="1" dirty="0" smtClean="0">
              <a:latin typeface="微軟正黑體" pitchFamily="34" charset="-120"/>
              <a:ea typeface="微軟正黑體" pitchFamily="34" charset="-120"/>
            </a:endParaRPr>
          </a:p>
          <a:p>
            <a:pPr>
              <a:defRPr/>
            </a:pPr>
            <a:r>
              <a:rPr kumimoji="0" lang="zh-TW" altLang="en-US" b="1" dirty="0" smtClean="0">
                <a:latin typeface="微軟正黑體" pitchFamily="34" charset="-120"/>
                <a:ea typeface="微軟正黑體" pitchFamily="34" charset="-120"/>
              </a:rPr>
              <a:t>試辦學習區完全免試</a:t>
            </a:r>
          </a:p>
        </p:txBody>
      </p:sp>
    </p:spTree>
    <p:extLst>
      <p:ext uri="{BB962C8B-B14F-4D97-AF65-F5344CB8AC3E}">
        <p14:creationId xmlns:p14="http://schemas.microsoft.com/office/powerpoint/2010/main" val="1459483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7"/>
          </p:nvPr>
        </p:nvSpPr>
        <p:spPr/>
        <p:txBody>
          <a:bodyPr/>
          <a:lstStyle/>
          <a:p>
            <a:pPr>
              <a:defRPr/>
            </a:pPr>
            <a:fld id="{738DAE46-324E-4251-9AA8-B57C098DE213}" type="slidenum">
              <a:rPr lang="en-US" altLang="zh-TW" smtClean="0"/>
              <a:pPr>
                <a:defRPr/>
              </a:pPr>
              <a:t>52</a:t>
            </a:fld>
            <a:endParaRPr lang="en-US" altLang="zh-TW"/>
          </a:p>
        </p:txBody>
      </p:sp>
      <p:sp>
        <p:nvSpPr>
          <p:cNvPr id="4" name="文字版面配置區 1"/>
          <p:cNvSpPr>
            <a:spLocks noGrp="1"/>
          </p:cNvSpPr>
          <p:nvPr>
            <p:ph type="body" sz="quarter" idx="14"/>
          </p:nvPr>
        </p:nvSpPr>
        <p:spPr>
          <a:xfrm>
            <a:off x="251520" y="2276872"/>
            <a:ext cx="8424936" cy="4248472"/>
          </a:xfrm>
        </p:spPr>
        <p:txBody>
          <a:bodyPr/>
          <a:lstStyle/>
          <a:p>
            <a:pPr marL="0" indent="0">
              <a:buNone/>
            </a:pPr>
            <a:r>
              <a:rPr lang="zh-TW" altLang="en-US" sz="4800" b="1" dirty="0">
                <a:solidFill>
                  <a:srgbClr val="FF0000"/>
                </a:solidFill>
              </a:rPr>
              <a:t>參</a:t>
            </a:r>
            <a:r>
              <a:rPr lang="en-US" altLang="zh-TW" sz="4800" b="1" dirty="0" smtClean="0">
                <a:solidFill>
                  <a:srgbClr val="FF0000"/>
                </a:solidFill>
              </a:rPr>
              <a:t>.</a:t>
            </a:r>
            <a:r>
              <a:rPr lang="zh-TW" altLang="en-US" sz="4800" b="1" dirty="0" smtClean="0">
                <a:solidFill>
                  <a:srgbClr val="FF0000"/>
                </a:solidFill>
              </a:rPr>
              <a:t>執行策略（</a:t>
            </a:r>
            <a:r>
              <a:rPr lang="zh-TW" altLang="en-US" sz="4800" b="1" dirty="0">
                <a:solidFill>
                  <a:srgbClr val="FF0000"/>
                </a:solidFill>
              </a:rPr>
              <a:t>二</a:t>
            </a:r>
            <a:r>
              <a:rPr lang="zh-TW" altLang="en-US" sz="4800" b="1" dirty="0" smtClean="0">
                <a:solidFill>
                  <a:srgbClr val="FF0000"/>
                </a:solidFill>
              </a:rPr>
              <a:t>）</a:t>
            </a:r>
            <a:endParaRPr lang="en-US" altLang="zh-TW" sz="4800" b="1" dirty="0" smtClean="0">
              <a:solidFill>
                <a:srgbClr val="FF0000"/>
              </a:solidFill>
            </a:endParaRPr>
          </a:p>
          <a:p>
            <a:pPr marL="0" indent="0">
              <a:buNone/>
            </a:pPr>
            <a:r>
              <a:rPr lang="zh-TW" altLang="en-US" b="1" dirty="0" smtClean="0">
                <a:solidFill>
                  <a:srgbClr val="7030A0"/>
                </a:solidFill>
              </a:rPr>
              <a:t> </a:t>
            </a:r>
            <a:r>
              <a:rPr lang="en-US" altLang="zh-TW" b="1" dirty="0" smtClean="0">
                <a:solidFill>
                  <a:srgbClr val="7030A0"/>
                </a:solidFill>
              </a:rPr>
              <a:t>1.</a:t>
            </a:r>
            <a:r>
              <a:rPr lang="zh-TW" altLang="en-US" b="1" dirty="0" smtClean="0">
                <a:solidFill>
                  <a:srgbClr val="7030A0"/>
                </a:solidFill>
              </a:rPr>
              <a:t>國中</a:t>
            </a:r>
            <a:r>
              <a:rPr lang="en-US" altLang="zh-TW" b="1" dirty="0" smtClean="0">
                <a:solidFill>
                  <a:srgbClr val="7030A0"/>
                </a:solidFill>
              </a:rPr>
              <a:t>.</a:t>
            </a:r>
            <a:r>
              <a:rPr lang="zh-TW" altLang="en-US" b="1" dirty="0" smtClean="0">
                <a:solidFill>
                  <a:srgbClr val="7030A0"/>
                </a:solidFill>
              </a:rPr>
              <a:t>高中職校長對話。</a:t>
            </a:r>
            <a:endParaRPr lang="en-US" altLang="zh-TW" b="1" dirty="0" smtClean="0">
              <a:solidFill>
                <a:srgbClr val="7030A0"/>
              </a:solidFill>
            </a:endParaRPr>
          </a:p>
          <a:p>
            <a:pPr marL="0" indent="0">
              <a:buNone/>
            </a:pPr>
            <a:r>
              <a:rPr lang="zh-TW" altLang="en-US" b="1" dirty="0">
                <a:solidFill>
                  <a:srgbClr val="7030A0"/>
                </a:solidFill>
              </a:rPr>
              <a:t> </a:t>
            </a:r>
            <a:r>
              <a:rPr lang="en-US" altLang="zh-TW" b="1" dirty="0" smtClean="0">
                <a:solidFill>
                  <a:srgbClr val="7030A0"/>
                </a:solidFill>
              </a:rPr>
              <a:t>2.</a:t>
            </a:r>
            <a:r>
              <a:rPr lang="zh-TW" altLang="en-US" b="1" dirty="0" smtClean="0">
                <a:solidFill>
                  <a:srgbClr val="7030A0"/>
                </a:solidFill>
              </a:rPr>
              <a:t>專家學者專業諮輔團隊。</a:t>
            </a:r>
            <a:endParaRPr lang="en-US" altLang="zh-TW" b="1" dirty="0" smtClean="0">
              <a:solidFill>
                <a:srgbClr val="7030A0"/>
              </a:solidFill>
            </a:endParaRPr>
          </a:p>
          <a:p>
            <a:pPr marL="0" indent="0">
              <a:buNone/>
            </a:pPr>
            <a:r>
              <a:rPr lang="zh-TW" altLang="en-US" b="1" dirty="0">
                <a:solidFill>
                  <a:srgbClr val="7030A0"/>
                </a:solidFill>
              </a:rPr>
              <a:t> </a:t>
            </a:r>
            <a:r>
              <a:rPr lang="en-US" altLang="zh-TW" b="1" dirty="0" smtClean="0">
                <a:solidFill>
                  <a:srgbClr val="7030A0"/>
                </a:solidFill>
              </a:rPr>
              <a:t>3.</a:t>
            </a:r>
            <a:r>
              <a:rPr lang="zh-TW" altLang="en-US" b="1" dirty="0" smtClean="0">
                <a:solidFill>
                  <a:srgbClr val="7030A0"/>
                </a:solidFill>
              </a:rPr>
              <a:t>國教署、地方政府教育局處共同會商 </a:t>
            </a:r>
            <a:endParaRPr lang="en-US" altLang="zh-TW" b="1" dirty="0">
              <a:solidFill>
                <a:srgbClr val="7030A0"/>
              </a:solidFill>
            </a:endParaRPr>
          </a:p>
          <a:p>
            <a:pPr marL="0" indent="0">
              <a:buNone/>
            </a:pPr>
            <a:endParaRPr lang="zh-TW" altLang="en-US" b="1" dirty="0"/>
          </a:p>
        </p:txBody>
      </p:sp>
      <p:sp>
        <p:nvSpPr>
          <p:cNvPr id="5" name="標題 1"/>
          <p:cNvSpPr txBox="1">
            <a:spLocks/>
          </p:cNvSpPr>
          <p:nvPr/>
        </p:nvSpPr>
        <p:spPr>
          <a:xfrm>
            <a:off x="1619672" y="692696"/>
            <a:ext cx="6120680" cy="1440159"/>
          </a:xfrm>
          <a:prstGeom prst="rect">
            <a:avLst/>
          </a:prstGeom>
        </p:spPr>
        <p:style>
          <a:lnRef idx="0">
            <a:schemeClr val="accent6"/>
          </a:lnRef>
          <a:fillRef idx="3">
            <a:schemeClr val="accent6"/>
          </a:fillRef>
          <a:effectRef idx="3">
            <a:schemeClr val="accent6"/>
          </a:effectRef>
          <a:fontRef idx="minor">
            <a:schemeClr val="lt1"/>
          </a:fontRef>
        </p:style>
        <p:txBody>
          <a:bodyPr/>
          <a:lstStyle>
            <a:lvl1pPr algn="ctr" rtl="0" eaLnBrk="0" fontAlgn="base" hangingPunct="0">
              <a:spcBef>
                <a:spcPct val="0"/>
              </a:spcBef>
              <a:spcAft>
                <a:spcPct val="0"/>
              </a:spcAft>
              <a:defRPr sz="4400" kern="1200">
                <a:solidFill>
                  <a:schemeClr val="lt1"/>
                </a:solidFill>
                <a:latin typeface="+mn-lt"/>
                <a:ea typeface="+mn-ea"/>
                <a:cs typeface="+mn-cs"/>
              </a:defRPr>
            </a:lvl1pPr>
            <a:lvl2pPr algn="ctr" rtl="0" eaLnBrk="0" fontAlgn="base" hangingPunct="0">
              <a:spcBef>
                <a:spcPct val="0"/>
              </a:spcBef>
              <a:spcAft>
                <a:spcPct val="0"/>
              </a:spcAft>
              <a:defRPr sz="4400">
                <a:solidFill>
                  <a:schemeClr val="lt1"/>
                </a:solidFill>
                <a:latin typeface="+mn-lt"/>
                <a:ea typeface="+mn-ea"/>
                <a:cs typeface="+mn-cs"/>
              </a:defRPr>
            </a:lvl2pPr>
            <a:lvl3pPr algn="ctr" rtl="0" eaLnBrk="0" fontAlgn="base" hangingPunct="0">
              <a:spcBef>
                <a:spcPct val="0"/>
              </a:spcBef>
              <a:spcAft>
                <a:spcPct val="0"/>
              </a:spcAft>
              <a:defRPr sz="4400">
                <a:solidFill>
                  <a:schemeClr val="lt1"/>
                </a:solidFill>
                <a:latin typeface="+mn-lt"/>
                <a:ea typeface="+mn-ea"/>
                <a:cs typeface="+mn-cs"/>
              </a:defRPr>
            </a:lvl3pPr>
            <a:lvl4pPr algn="ctr" rtl="0" eaLnBrk="0" fontAlgn="base" hangingPunct="0">
              <a:spcBef>
                <a:spcPct val="0"/>
              </a:spcBef>
              <a:spcAft>
                <a:spcPct val="0"/>
              </a:spcAft>
              <a:defRPr sz="4400">
                <a:solidFill>
                  <a:schemeClr val="lt1"/>
                </a:solidFill>
                <a:latin typeface="+mn-lt"/>
                <a:ea typeface="+mn-ea"/>
                <a:cs typeface="+mn-cs"/>
              </a:defRPr>
            </a:lvl4pPr>
            <a:lvl5pPr algn="ctr" rtl="0" eaLnBrk="0" fontAlgn="base" hangingPunct="0">
              <a:spcBef>
                <a:spcPct val="0"/>
              </a:spcBef>
              <a:spcAft>
                <a:spcPct val="0"/>
              </a:spcAft>
              <a:defRPr sz="4400">
                <a:solidFill>
                  <a:schemeClr val="lt1"/>
                </a:solidFill>
                <a:latin typeface="+mn-lt"/>
                <a:ea typeface="+mn-ea"/>
                <a:cs typeface="+mn-cs"/>
              </a:defRPr>
            </a:lvl5pPr>
            <a:lvl6pPr marL="457200" algn="ctr" rtl="0" fontAlgn="base">
              <a:spcBef>
                <a:spcPct val="0"/>
              </a:spcBef>
              <a:spcAft>
                <a:spcPct val="0"/>
              </a:spcAft>
              <a:defRPr sz="4400">
                <a:solidFill>
                  <a:schemeClr val="lt1"/>
                </a:solidFill>
                <a:latin typeface="+mn-lt"/>
                <a:ea typeface="+mn-ea"/>
                <a:cs typeface="+mn-cs"/>
              </a:defRPr>
            </a:lvl6pPr>
            <a:lvl7pPr marL="914400" algn="ctr" rtl="0" fontAlgn="base">
              <a:spcBef>
                <a:spcPct val="0"/>
              </a:spcBef>
              <a:spcAft>
                <a:spcPct val="0"/>
              </a:spcAft>
              <a:defRPr sz="4400">
                <a:solidFill>
                  <a:schemeClr val="lt1"/>
                </a:solidFill>
                <a:latin typeface="+mn-lt"/>
                <a:ea typeface="+mn-ea"/>
                <a:cs typeface="+mn-cs"/>
              </a:defRPr>
            </a:lvl7pPr>
            <a:lvl8pPr marL="1371600" algn="ctr" rtl="0" fontAlgn="base">
              <a:spcBef>
                <a:spcPct val="0"/>
              </a:spcBef>
              <a:spcAft>
                <a:spcPct val="0"/>
              </a:spcAft>
              <a:defRPr sz="4400">
                <a:solidFill>
                  <a:schemeClr val="lt1"/>
                </a:solidFill>
                <a:latin typeface="+mn-lt"/>
                <a:ea typeface="+mn-ea"/>
                <a:cs typeface="+mn-cs"/>
              </a:defRPr>
            </a:lvl8pPr>
            <a:lvl9pPr marL="1828800" algn="ctr" rtl="0" fontAlgn="base">
              <a:spcBef>
                <a:spcPct val="0"/>
              </a:spcBef>
              <a:spcAft>
                <a:spcPct val="0"/>
              </a:spcAft>
              <a:defRPr sz="4400">
                <a:solidFill>
                  <a:schemeClr val="lt1"/>
                </a:solidFill>
                <a:latin typeface="+mn-lt"/>
                <a:ea typeface="+mn-ea"/>
                <a:cs typeface="+mn-cs"/>
              </a:defRPr>
            </a:lvl9pPr>
          </a:lstStyle>
          <a:p>
            <a:pPr>
              <a:defRPr/>
            </a:pPr>
            <a:r>
              <a:rPr kumimoji="0" lang="en-US" altLang="zh-TW" b="1" dirty="0" smtClean="0">
                <a:latin typeface="微軟正黑體" pitchFamily="34" charset="-120"/>
                <a:ea typeface="微軟正黑體" pitchFamily="34" charset="-120"/>
              </a:rPr>
              <a:t>107</a:t>
            </a:r>
            <a:r>
              <a:rPr kumimoji="0" lang="zh-TW" altLang="en-US" b="1" dirty="0" smtClean="0">
                <a:latin typeface="微軟正黑體" pitchFamily="34" charset="-120"/>
                <a:ea typeface="微軟正黑體" pitchFamily="34" charset="-120"/>
              </a:rPr>
              <a:t>學年度高級中學</a:t>
            </a:r>
            <a:endParaRPr kumimoji="0" lang="en-US" altLang="zh-TW" b="1" dirty="0" smtClean="0">
              <a:latin typeface="微軟正黑體" pitchFamily="34" charset="-120"/>
              <a:ea typeface="微軟正黑體" pitchFamily="34" charset="-120"/>
            </a:endParaRPr>
          </a:p>
          <a:p>
            <a:pPr>
              <a:defRPr/>
            </a:pPr>
            <a:r>
              <a:rPr kumimoji="0" lang="zh-TW" altLang="en-US" b="1" dirty="0" smtClean="0">
                <a:latin typeface="微軟正黑體" pitchFamily="34" charset="-120"/>
                <a:ea typeface="微軟正黑體" pitchFamily="34" charset="-120"/>
              </a:rPr>
              <a:t>試辦學習區完全免試</a:t>
            </a:r>
          </a:p>
        </p:txBody>
      </p:sp>
    </p:spTree>
    <p:extLst>
      <p:ext uri="{BB962C8B-B14F-4D97-AF65-F5344CB8AC3E}">
        <p14:creationId xmlns:p14="http://schemas.microsoft.com/office/powerpoint/2010/main" val="22622907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7"/>
          </p:nvPr>
        </p:nvSpPr>
        <p:spPr/>
        <p:txBody>
          <a:bodyPr/>
          <a:lstStyle/>
          <a:p>
            <a:pPr>
              <a:defRPr/>
            </a:pPr>
            <a:fld id="{738DAE46-324E-4251-9AA8-B57C098DE213}" type="slidenum">
              <a:rPr lang="en-US" altLang="zh-TW" smtClean="0"/>
              <a:pPr>
                <a:defRPr/>
              </a:pPr>
              <a:t>53</a:t>
            </a:fld>
            <a:endParaRPr lang="en-US" altLang="zh-TW"/>
          </a:p>
        </p:txBody>
      </p:sp>
      <p:sp>
        <p:nvSpPr>
          <p:cNvPr id="4" name="文字版面配置區 1"/>
          <p:cNvSpPr>
            <a:spLocks noGrp="1"/>
          </p:cNvSpPr>
          <p:nvPr>
            <p:ph type="body" sz="quarter" idx="14"/>
          </p:nvPr>
        </p:nvSpPr>
        <p:spPr>
          <a:xfrm>
            <a:off x="251520" y="2012962"/>
            <a:ext cx="8712968" cy="4656398"/>
          </a:xfrm>
        </p:spPr>
        <p:txBody>
          <a:bodyPr/>
          <a:lstStyle/>
          <a:p>
            <a:pPr marL="0" indent="0">
              <a:buNone/>
            </a:pPr>
            <a:r>
              <a:rPr lang="zh-TW" altLang="en-US" sz="4800" b="1" dirty="0">
                <a:solidFill>
                  <a:srgbClr val="FF0000"/>
                </a:solidFill>
              </a:rPr>
              <a:t>參</a:t>
            </a:r>
            <a:r>
              <a:rPr lang="en-US" altLang="zh-TW" sz="4800" b="1" dirty="0" smtClean="0">
                <a:solidFill>
                  <a:srgbClr val="FF0000"/>
                </a:solidFill>
              </a:rPr>
              <a:t>.</a:t>
            </a:r>
            <a:r>
              <a:rPr lang="zh-TW" altLang="en-US" sz="4800" b="1" dirty="0" smtClean="0">
                <a:solidFill>
                  <a:srgbClr val="FF0000"/>
                </a:solidFill>
              </a:rPr>
              <a:t>執行策略（三）</a:t>
            </a:r>
            <a:endParaRPr lang="en-US" altLang="zh-TW" sz="4800" b="1" dirty="0" smtClean="0">
              <a:solidFill>
                <a:srgbClr val="FF0000"/>
              </a:solidFill>
            </a:endParaRPr>
          </a:p>
          <a:p>
            <a:pPr marL="0" indent="0">
              <a:buNone/>
            </a:pPr>
            <a:r>
              <a:rPr lang="zh-TW" altLang="en-US" b="1" dirty="0" smtClean="0">
                <a:solidFill>
                  <a:srgbClr val="7030A0"/>
                </a:solidFill>
              </a:rPr>
              <a:t> </a:t>
            </a:r>
            <a:r>
              <a:rPr lang="en-US" altLang="zh-TW" b="1" dirty="0" smtClean="0">
                <a:solidFill>
                  <a:srgbClr val="7030A0"/>
                </a:solidFill>
              </a:rPr>
              <a:t>1.106</a:t>
            </a:r>
            <a:r>
              <a:rPr lang="zh-TW" altLang="en-US" b="1" dirty="0" smtClean="0">
                <a:solidFill>
                  <a:srgbClr val="7030A0"/>
                </a:solidFill>
              </a:rPr>
              <a:t>學年度以學校</a:t>
            </a:r>
            <a:r>
              <a:rPr lang="zh-TW" altLang="en-US" b="1" dirty="0">
                <a:solidFill>
                  <a:srgbClr val="7030A0"/>
                </a:solidFill>
              </a:rPr>
              <a:t>單點</a:t>
            </a:r>
            <a:r>
              <a:rPr lang="zh-TW" altLang="en-US" b="1" dirty="0" smtClean="0">
                <a:solidFill>
                  <a:srgbClr val="7030A0"/>
                </a:solidFill>
              </a:rPr>
              <a:t>辦理為基礎</a:t>
            </a:r>
            <a:r>
              <a:rPr lang="en-US" altLang="zh-TW" b="1" dirty="0" smtClean="0">
                <a:solidFill>
                  <a:srgbClr val="7030A0"/>
                </a:solidFill>
              </a:rPr>
              <a:t>-</a:t>
            </a:r>
          </a:p>
          <a:p>
            <a:pPr marL="0" indent="0">
              <a:buNone/>
            </a:pPr>
            <a:r>
              <a:rPr lang="zh-TW" altLang="en-US" b="1" dirty="0">
                <a:solidFill>
                  <a:srgbClr val="7030A0"/>
                </a:solidFill>
              </a:rPr>
              <a:t> </a:t>
            </a:r>
            <a:r>
              <a:rPr lang="zh-TW" altLang="en-US" b="1" dirty="0" smtClean="0">
                <a:solidFill>
                  <a:srgbClr val="7030A0"/>
                </a:solidFill>
              </a:rPr>
              <a:t>  玉里高中</a:t>
            </a:r>
            <a:endParaRPr lang="en-US" altLang="zh-TW" b="1" dirty="0" smtClean="0">
              <a:solidFill>
                <a:srgbClr val="7030A0"/>
              </a:solidFill>
            </a:endParaRPr>
          </a:p>
          <a:p>
            <a:pPr marL="0" indent="0">
              <a:buNone/>
            </a:pPr>
            <a:r>
              <a:rPr lang="zh-TW" altLang="en-US" b="1" dirty="0">
                <a:solidFill>
                  <a:srgbClr val="7030A0"/>
                </a:solidFill>
              </a:rPr>
              <a:t> </a:t>
            </a:r>
            <a:r>
              <a:rPr lang="en-US" altLang="zh-TW" b="1" dirty="0" smtClean="0">
                <a:solidFill>
                  <a:srgbClr val="7030A0"/>
                </a:solidFill>
              </a:rPr>
              <a:t>2.107</a:t>
            </a:r>
            <a:r>
              <a:rPr lang="zh-TW" altLang="en-US" b="1" dirty="0" smtClean="0">
                <a:solidFill>
                  <a:srgbClr val="7030A0"/>
                </a:solidFill>
              </a:rPr>
              <a:t>學年度開始推動區域辦理</a:t>
            </a:r>
            <a:r>
              <a:rPr lang="en-US" altLang="zh-TW" b="1" dirty="0" smtClean="0">
                <a:solidFill>
                  <a:srgbClr val="7030A0"/>
                </a:solidFill>
              </a:rPr>
              <a:t>-</a:t>
            </a:r>
            <a:r>
              <a:rPr lang="zh-TW" altLang="en-US" b="1" dirty="0" smtClean="0">
                <a:solidFill>
                  <a:srgbClr val="7030A0"/>
                </a:solidFill>
              </a:rPr>
              <a:t>點</a:t>
            </a:r>
            <a:r>
              <a:rPr lang="en-US" altLang="zh-TW" b="1" dirty="0" smtClean="0">
                <a:solidFill>
                  <a:srgbClr val="7030A0"/>
                </a:solidFill>
              </a:rPr>
              <a:t>.</a:t>
            </a:r>
            <a:r>
              <a:rPr lang="zh-TW" altLang="en-US" b="1" dirty="0" smtClean="0">
                <a:solidFill>
                  <a:srgbClr val="7030A0"/>
                </a:solidFill>
              </a:rPr>
              <a:t>線</a:t>
            </a:r>
            <a:r>
              <a:rPr lang="en-US" altLang="zh-TW" b="1" dirty="0" smtClean="0">
                <a:solidFill>
                  <a:srgbClr val="7030A0"/>
                </a:solidFill>
              </a:rPr>
              <a:t>.</a:t>
            </a:r>
            <a:r>
              <a:rPr lang="zh-TW" altLang="en-US" b="1" dirty="0" smtClean="0">
                <a:solidFill>
                  <a:srgbClr val="7030A0"/>
                </a:solidFill>
              </a:rPr>
              <a:t>面</a:t>
            </a:r>
            <a:endParaRPr lang="en-US" altLang="zh-TW" b="1" dirty="0" smtClean="0">
              <a:solidFill>
                <a:srgbClr val="7030A0"/>
              </a:solidFill>
            </a:endParaRPr>
          </a:p>
          <a:p>
            <a:pPr marL="0" indent="0">
              <a:buNone/>
            </a:pPr>
            <a:r>
              <a:rPr lang="zh-TW" altLang="en-US" b="1" dirty="0">
                <a:solidFill>
                  <a:srgbClr val="7030A0"/>
                </a:solidFill>
              </a:rPr>
              <a:t> </a:t>
            </a:r>
            <a:r>
              <a:rPr lang="zh-TW" altLang="en-US" b="1" dirty="0" smtClean="0">
                <a:solidFill>
                  <a:srgbClr val="7030A0"/>
                </a:solidFill>
              </a:rPr>
              <a:t>  適性學習區</a:t>
            </a:r>
            <a:r>
              <a:rPr lang="en-US" altLang="zh-TW" b="1" dirty="0" smtClean="0">
                <a:solidFill>
                  <a:srgbClr val="7030A0"/>
                </a:solidFill>
              </a:rPr>
              <a:t>-</a:t>
            </a:r>
            <a:r>
              <a:rPr lang="zh-TW" altLang="en-US" b="1" dirty="0" smtClean="0">
                <a:solidFill>
                  <a:srgbClr val="7030A0"/>
                </a:solidFill>
              </a:rPr>
              <a:t>由仁愛高農  南投一區</a:t>
            </a:r>
            <a:endParaRPr lang="en-US" altLang="zh-TW" b="1" dirty="0" smtClean="0">
              <a:solidFill>
                <a:srgbClr val="7030A0"/>
              </a:solidFill>
            </a:endParaRPr>
          </a:p>
          <a:p>
            <a:pPr marL="0" indent="0">
              <a:buNone/>
            </a:pPr>
            <a:r>
              <a:rPr lang="zh-TW" altLang="en-US" b="1" dirty="0">
                <a:solidFill>
                  <a:srgbClr val="7030A0"/>
                </a:solidFill>
              </a:rPr>
              <a:t> </a:t>
            </a:r>
            <a:r>
              <a:rPr lang="zh-TW" altLang="en-US" b="1" dirty="0" smtClean="0">
                <a:solidFill>
                  <a:srgbClr val="7030A0"/>
                </a:solidFill>
              </a:rPr>
              <a:t>  縣市行政區</a:t>
            </a:r>
            <a:r>
              <a:rPr lang="en-US" altLang="zh-TW" b="1" dirty="0" smtClean="0">
                <a:solidFill>
                  <a:srgbClr val="7030A0"/>
                </a:solidFill>
              </a:rPr>
              <a:t>-</a:t>
            </a:r>
            <a:r>
              <a:rPr lang="zh-TW" altLang="en-US" b="1" dirty="0" smtClean="0">
                <a:solidFill>
                  <a:srgbClr val="7030A0"/>
                </a:solidFill>
              </a:rPr>
              <a:t>由成功商水</a:t>
            </a:r>
            <a:r>
              <a:rPr lang="en-US" altLang="zh-TW" b="1" dirty="0" smtClean="0">
                <a:solidFill>
                  <a:srgbClr val="7030A0"/>
                </a:solidFill>
              </a:rPr>
              <a:t>.</a:t>
            </a:r>
            <a:r>
              <a:rPr lang="zh-TW" altLang="en-US" b="1" dirty="0" smtClean="0">
                <a:solidFill>
                  <a:srgbClr val="7030A0"/>
                </a:solidFill>
              </a:rPr>
              <a:t>關山工商  台東區</a:t>
            </a:r>
            <a:endParaRPr lang="en-US" altLang="zh-TW" b="1" dirty="0" smtClean="0">
              <a:solidFill>
                <a:srgbClr val="7030A0"/>
              </a:solidFill>
            </a:endParaRPr>
          </a:p>
          <a:p>
            <a:pPr marL="0" indent="0">
              <a:buNone/>
            </a:pPr>
            <a:r>
              <a:rPr lang="zh-TW" altLang="en-US" b="1" dirty="0">
                <a:solidFill>
                  <a:srgbClr val="7030A0"/>
                </a:solidFill>
              </a:rPr>
              <a:t> </a:t>
            </a:r>
            <a:r>
              <a:rPr lang="zh-TW" altLang="en-US" b="1" dirty="0" smtClean="0">
                <a:solidFill>
                  <a:srgbClr val="7030A0"/>
                </a:solidFill>
              </a:rPr>
              <a:t>   </a:t>
            </a:r>
            <a:endParaRPr lang="en-US" altLang="zh-TW" b="1" dirty="0">
              <a:solidFill>
                <a:srgbClr val="7030A0"/>
              </a:solidFill>
            </a:endParaRPr>
          </a:p>
          <a:p>
            <a:pPr marL="0" indent="0">
              <a:buNone/>
            </a:pPr>
            <a:endParaRPr lang="zh-TW" altLang="en-US" b="1" dirty="0"/>
          </a:p>
        </p:txBody>
      </p:sp>
      <p:sp>
        <p:nvSpPr>
          <p:cNvPr id="5" name="標題 1"/>
          <p:cNvSpPr txBox="1">
            <a:spLocks/>
          </p:cNvSpPr>
          <p:nvPr/>
        </p:nvSpPr>
        <p:spPr>
          <a:xfrm>
            <a:off x="1632208" y="548680"/>
            <a:ext cx="6120680" cy="1440159"/>
          </a:xfrm>
          <a:prstGeom prst="rect">
            <a:avLst/>
          </a:prstGeom>
        </p:spPr>
        <p:style>
          <a:lnRef idx="0">
            <a:schemeClr val="accent6"/>
          </a:lnRef>
          <a:fillRef idx="3">
            <a:schemeClr val="accent6"/>
          </a:fillRef>
          <a:effectRef idx="3">
            <a:schemeClr val="accent6"/>
          </a:effectRef>
          <a:fontRef idx="minor">
            <a:schemeClr val="lt1"/>
          </a:fontRef>
        </p:style>
        <p:txBody>
          <a:bodyPr/>
          <a:lstStyle>
            <a:lvl1pPr algn="ctr" rtl="0" eaLnBrk="0" fontAlgn="base" hangingPunct="0">
              <a:spcBef>
                <a:spcPct val="0"/>
              </a:spcBef>
              <a:spcAft>
                <a:spcPct val="0"/>
              </a:spcAft>
              <a:defRPr sz="4400" kern="1200">
                <a:solidFill>
                  <a:schemeClr val="lt1"/>
                </a:solidFill>
                <a:latin typeface="+mn-lt"/>
                <a:ea typeface="+mn-ea"/>
                <a:cs typeface="+mn-cs"/>
              </a:defRPr>
            </a:lvl1pPr>
            <a:lvl2pPr algn="ctr" rtl="0" eaLnBrk="0" fontAlgn="base" hangingPunct="0">
              <a:spcBef>
                <a:spcPct val="0"/>
              </a:spcBef>
              <a:spcAft>
                <a:spcPct val="0"/>
              </a:spcAft>
              <a:defRPr sz="4400">
                <a:solidFill>
                  <a:schemeClr val="lt1"/>
                </a:solidFill>
                <a:latin typeface="+mn-lt"/>
                <a:ea typeface="+mn-ea"/>
                <a:cs typeface="+mn-cs"/>
              </a:defRPr>
            </a:lvl2pPr>
            <a:lvl3pPr algn="ctr" rtl="0" eaLnBrk="0" fontAlgn="base" hangingPunct="0">
              <a:spcBef>
                <a:spcPct val="0"/>
              </a:spcBef>
              <a:spcAft>
                <a:spcPct val="0"/>
              </a:spcAft>
              <a:defRPr sz="4400">
                <a:solidFill>
                  <a:schemeClr val="lt1"/>
                </a:solidFill>
                <a:latin typeface="+mn-lt"/>
                <a:ea typeface="+mn-ea"/>
                <a:cs typeface="+mn-cs"/>
              </a:defRPr>
            </a:lvl3pPr>
            <a:lvl4pPr algn="ctr" rtl="0" eaLnBrk="0" fontAlgn="base" hangingPunct="0">
              <a:spcBef>
                <a:spcPct val="0"/>
              </a:spcBef>
              <a:spcAft>
                <a:spcPct val="0"/>
              </a:spcAft>
              <a:defRPr sz="4400">
                <a:solidFill>
                  <a:schemeClr val="lt1"/>
                </a:solidFill>
                <a:latin typeface="+mn-lt"/>
                <a:ea typeface="+mn-ea"/>
                <a:cs typeface="+mn-cs"/>
              </a:defRPr>
            </a:lvl4pPr>
            <a:lvl5pPr algn="ctr" rtl="0" eaLnBrk="0" fontAlgn="base" hangingPunct="0">
              <a:spcBef>
                <a:spcPct val="0"/>
              </a:spcBef>
              <a:spcAft>
                <a:spcPct val="0"/>
              </a:spcAft>
              <a:defRPr sz="4400">
                <a:solidFill>
                  <a:schemeClr val="lt1"/>
                </a:solidFill>
                <a:latin typeface="+mn-lt"/>
                <a:ea typeface="+mn-ea"/>
                <a:cs typeface="+mn-cs"/>
              </a:defRPr>
            </a:lvl5pPr>
            <a:lvl6pPr marL="457200" algn="ctr" rtl="0" fontAlgn="base">
              <a:spcBef>
                <a:spcPct val="0"/>
              </a:spcBef>
              <a:spcAft>
                <a:spcPct val="0"/>
              </a:spcAft>
              <a:defRPr sz="4400">
                <a:solidFill>
                  <a:schemeClr val="lt1"/>
                </a:solidFill>
                <a:latin typeface="+mn-lt"/>
                <a:ea typeface="+mn-ea"/>
                <a:cs typeface="+mn-cs"/>
              </a:defRPr>
            </a:lvl6pPr>
            <a:lvl7pPr marL="914400" algn="ctr" rtl="0" fontAlgn="base">
              <a:spcBef>
                <a:spcPct val="0"/>
              </a:spcBef>
              <a:spcAft>
                <a:spcPct val="0"/>
              </a:spcAft>
              <a:defRPr sz="4400">
                <a:solidFill>
                  <a:schemeClr val="lt1"/>
                </a:solidFill>
                <a:latin typeface="+mn-lt"/>
                <a:ea typeface="+mn-ea"/>
                <a:cs typeface="+mn-cs"/>
              </a:defRPr>
            </a:lvl7pPr>
            <a:lvl8pPr marL="1371600" algn="ctr" rtl="0" fontAlgn="base">
              <a:spcBef>
                <a:spcPct val="0"/>
              </a:spcBef>
              <a:spcAft>
                <a:spcPct val="0"/>
              </a:spcAft>
              <a:defRPr sz="4400">
                <a:solidFill>
                  <a:schemeClr val="lt1"/>
                </a:solidFill>
                <a:latin typeface="+mn-lt"/>
                <a:ea typeface="+mn-ea"/>
                <a:cs typeface="+mn-cs"/>
              </a:defRPr>
            </a:lvl8pPr>
            <a:lvl9pPr marL="1828800" algn="ctr" rtl="0" fontAlgn="base">
              <a:spcBef>
                <a:spcPct val="0"/>
              </a:spcBef>
              <a:spcAft>
                <a:spcPct val="0"/>
              </a:spcAft>
              <a:defRPr sz="4400">
                <a:solidFill>
                  <a:schemeClr val="lt1"/>
                </a:solidFill>
                <a:latin typeface="+mn-lt"/>
                <a:ea typeface="+mn-ea"/>
                <a:cs typeface="+mn-cs"/>
              </a:defRPr>
            </a:lvl9pPr>
          </a:lstStyle>
          <a:p>
            <a:pPr>
              <a:defRPr/>
            </a:pPr>
            <a:r>
              <a:rPr kumimoji="0" lang="en-US" altLang="zh-TW" b="1" dirty="0" smtClean="0">
                <a:latin typeface="微軟正黑體" pitchFamily="34" charset="-120"/>
                <a:ea typeface="微軟正黑體" pitchFamily="34" charset="-120"/>
              </a:rPr>
              <a:t>107</a:t>
            </a:r>
            <a:r>
              <a:rPr kumimoji="0" lang="zh-TW" altLang="en-US" b="1" dirty="0" smtClean="0">
                <a:latin typeface="微軟正黑體" pitchFamily="34" charset="-120"/>
                <a:ea typeface="微軟正黑體" pitchFamily="34" charset="-120"/>
              </a:rPr>
              <a:t>學年度高級中學</a:t>
            </a:r>
            <a:endParaRPr kumimoji="0" lang="en-US" altLang="zh-TW" b="1" dirty="0" smtClean="0">
              <a:latin typeface="微軟正黑體" pitchFamily="34" charset="-120"/>
              <a:ea typeface="微軟正黑體" pitchFamily="34" charset="-120"/>
            </a:endParaRPr>
          </a:p>
          <a:p>
            <a:pPr>
              <a:defRPr/>
            </a:pPr>
            <a:r>
              <a:rPr kumimoji="0" lang="zh-TW" altLang="en-US" b="1" dirty="0" smtClean="0">
                <a:latin typeface="微軟正黑體" pitchFamily="34" charset="-120"/>
                <a:ea typeface="微軟正黑體" pitchFamily="34" charset="-120"/>
              </a:rPr>
              <a:t>試辦學習區完全免試</a:t>
            </a:r>
          </a:p>
        </p:txBody>
      </p:sp>
      <p:sp>
        <p:nvSpPr>
          <p:cNvPr id="6" name="向右箭號 5"/>
          <p:cNvSpPr/>
          <p:nvPr/>
        </p:nvSpPr>
        <p:spPr>
          <a:xfrm>
            <a:off x="5292080" y="4941168"/>
            <a:ext cx="288032" cy="7200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solidFill>
                <a:srgbClr val="0000FF"/>
              </a:solidFill>
            </a:endParaRPr>
          </a:p>
        </p:txBody>
      </p:sp>
      <p:sp>
        <p:nvSpPr>
          <p:cNvPr id="7" name="向右箭號 6"/>
          <p:cNvSpPr/>
          <p:nvPr/>
        </p:nvSpPr>
        <p:spPr>
          <a:xfrm>
            <a:off x="7092280" y="5517232"/>
            <a:ext cx="288032" cy="7200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solidFill>
                <a:srgbClr val="0000FF"/>
              </a:solidFill>
            </a:endParaRPr>
          </a:p>
        </p:txBody>
      </p:sp>
    </p:spTree>
    <p:extLst>
      <p:ext uri="{BB962C8B-B14F-4D97-AF65-F5344CB8AC3E}">
        <p14:creationId xmlns:p14="http://schemas.microsoft.com/office/powerpoint/2010/main" val="7104209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標題 3"/>
          <p:cNvSpPr>
            <a:spLocks noGrp="1"/>
          </p:cNvSpPr>
          <p:nvPr>
            <p:ph type="ctrTitle"/>
          </p:nvPr>
        </p:nvSpPr>
        <p:spPr>
          <a:xfrm>
            <a:off x="684213" y="908050"/>
            <a:ext cx="7772400" cy="1008063"/>
          </a:xfrm>
        </p:spPr>
        <p:txBody>
          <a:bodyPr/>
          <a:lstStyle/>
          <a:p>
            <a:pPr eaLnBrk="1" hangingPunct="1"/>
            <a:r>
              <a:rPr lang="zh-TW" altLang="en-US" b="1" dirty="0" smtClean="0">
                <a:latin typeface="微軟正黑體" pitchFamily="34" charset="-120"/>
                <a:ea typeface="微軟正黑體" pitchFamily="34" charset="-120"/>
              </a:rPr>
              <a:t>其他入學管道簡介</a:t>
            </a:r>
          </a:p>
        </p:txBody>
      </p:sp>
      <p:graphicFrame>
        <p:nvGraphicFramePr>
          <p:cNvPr id="2" name="資料庫圖表 1"/>
          <p:cNvGraphicFramePr/>
          <p:nvPr>
            <p:extLst>
              <p:ext uri="{D42A27DB-BD31-4B8C-83A1-F6EECF244321}">
                <p14:modId xmlns:p14="http://schemas.microsoft.com/office/powerpoint/2010/main" val="2346387214"/>
              </p:ext>
            </p:extLst>
          </p:nvPr>
        </p:nvGraphicFramePr>
        <p:xfrm>
          <a:off x="971600" y="933489"/>
          <a:ext cx="6984776"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標題 1"/>
          <p:cNvSpPr>
            <a:spLocks noGrp="1"/>
          </p:cNvSpPr>
          <p:nvPr>
            <p:ph type="title"/>
          </p:nvPr>
        </p:nvSpPr>
        <p:spPr>
          <a:xfrm>
            <a:off x="446856" y="404664"/>
            <a:ext cx="8229600" cy="850900"/>
          </a:xfrm>
        </p:spPr>
        <p:txBody>
          <a:bodyPr/>
          <a:lstStyle/>
          <a:p>
            <a:pPr eaLnBrk="1" hangingPunct="1"/>
            <a:r>
              <a:rPr lang="zh-TW" altLang="en-US" dirty="0" smtClean="0"/>
              <a:t>建教合作班</a:t>
            </a:r>
            <a:endParaRPr lang="zh-TW" altLang="en-US" sz="2400" dirty="0" smtClean="0"/>
          </a:p>
        </p:txBody>
      </p:sp>
      <p:graphicFrame>
        <p:nvGraphicFramePr>
          <p:cNvPr id="4" name="資料庫圖表 3"/>
          <p:cNvGraphicFramePr/>
          <p:nvPr/>
        </p:nvGraphicFramePr>
        <p:xfrm>
          <a:off x="467544" y="1340768"/>
          <a:ext cx="8208912" cy="50001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標題 1"/>
          <p:cNvSpPr>
            <a:spLocks noGrp="1"/>
          </p:cNvSpPr>
          <p:nvPr>
            <p:ph type="title"/>
          </p:nvPr>
        </p:nvSpPr>
        <p:spPr>
          <a:xfrm>
            <a:off x="457200" y="549275"/>
            <a:ext cx="8229600" cy="576263"/>
          </a:xfrm>
        </p:spPr>
        <p:txBody>
          <a:bodyPr/>
          <a:lstStyle/>
          <a:p>
            <a:pPr eaLnBrk="1" hangingPunct="1"/>
            <a:r>
              <a:rPr lang="zh-TW" altLang="en-US" b="1" smtClean="0">
                <a:latin typeface="微軟正黑體" pitchFamily="34" charset="-120"/>
                <a:ea typeface="微軟正黑體" pitchFamily="34" charset="-120"/>
              </a:rPr>
              <a:t>建教合作班</a:t>
            </a:r>
            <a:endParaRPr lang="zh-TW" altLang="en-US" sz="2400" b="1" smtClean="0">
              <a:latin typeface="微軟正黑體" pitchFamily="34" charset="-120"/>
              <a:ea typeface="微軟正黑體" pitchFamily="34" charset="-120"/>
            </a:endParaRPr>
          </a:p>
        </p:txBody>
      </p:sp>
      <p:graphicFrame>
        <p:nvGraphicFramePr>
          <p:cNvPr id="5" name="資料庫圖表 4"/>
          <p:cNvGraphicFramePr/>
          <p:nvPr/>
        </p:nvGraphicFramePr>
        <p:xfrm>
          <a:off x="611560" y="1757040"/>
          <a:ext cx="7992888" cy="4840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5891" name="矩形 5"/>
          <p:cNvSpPr>
            <a:spLocks noChangeArrowheads="1"/>
          </p:cNvSpPr>
          <p:nvPr/>
        </p:nvSpPr>
        <p:spPr bwMode="auto">
          <a:xfrm>
            <a:off x="3635375" y="1125538"/>
            <a:ext cx="1827213" cy="584200"/>
          </a:xfrm>
          <a:prstGeom prst="rect">
            <a:avLst/>
          </a:prstGeom>
          <a:noFill/>
          <a:ln w="9525">
            <a:noFill/>
            <a:miter lim="800000"/>
            <a:headEnd/>
            <a:tailEnd/>
          </a:ln>
        </p:spPr>
        <p:txBody>
          <a:bodyPr wrap="none">
            <a:spAutoFit/>
          </a:bodyPr>
          <a:lstStyle/>
          <a:p>
            <a:r>
              <a:rPr kumimoji="0" lang="zh-TW" altLang="en-US" b="1">
                <a:solidFill>
                  <a:srgbClr val="006600"/>
                </a:solidFill>
                <a:latin typeface="微軟正黑體" pitchFamily="34" charset="-120"/>
                <a:ea typeface="微軟正黑體" pitchFamily="34" charset="-120"/>
              </a:rPr>
              <a:t>招生方式</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標題 1"/>
          <p:cNvSpPr>
            <a:spLocks noGrp="1"/>
          </p:cNvSpPr>
          <p:nvPr>
            <p:ph type="title"/>
          </p:nvPr>
        </p:nvSpPr>
        <p:spPr>
          <a:xfrm>
            <a:off x="468313" y="549275"/>
            <a:ext cx="8229600" cy="850900"/>
          </a:xfrm>
        </p:spPr>
        <p:txBody>
          <a:bodyPr/>
          <a:lstStyle/>
          <a:p>
            <a:pPr eaLnBrk="1" hangingPunct="1"/>
            <a:r>
              <a:rPr lang="zh-TW" altLang="en-US" b="1" smtClean="0">
                <a:latin typeface="微軟正黑體" pitchFamily="34" charset="-120"/>
                <a:ea typeface="微軟正黑體" pitchFamily="34" charset="-120"/>
              </a:rPr>
              <a:t>實用技能學程</a:t>
            </a:r>
          </a:p>
        </p:txBody>
      </p:sp>
      <p:graphicFrame>
        <p:nvGraphicFramePr>
          <p:cNvPr id="4" name="資料庫圖表 3"/>
          <p:cNvGraphicFramePr/>
          <p:nvPr/>
        </p:nvGraphicFramePr>
        <p:xfrm>
          <a:off x="467544" y="1412776"/>
          <a:ext cx="8064896"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標題 1"/>
          <p:cNvSpPr>
            <a:spLocks noGrp="1"/>
          </p:cNvSpPr>
          <p:nvPr>
            <p:ph type="title"/>
          </p:nvPr>
        </p:nvSpPr>
        <p:spPr>
          <a:xfrm>
            <a:off x="484188" y="404813"/>
            <a:ext cx="8229600" cy="850900"/>
          </a:xfrm>
        </p:spPr>
        <p:txBody>
          <a:bodyPr/>
          <a:lstStyle/>
          <a:p>
            <a:pPr eaLnBrk="1" hangingPunct="1"/>
            <a:r>
              <a:rPr lang="zh-TW" altLang="en-US" sz="4000" smtClean="0">
                <a:latin typeface="微軟正黑體" pitchFamily="34" charset="-120"/>
                <a:ea typeface="微軟正黑體" pitchFamily="34" charset="-120"/>
              </a:rPr>
              <a:t>實用技能學程</a:t>
            </a:r>
          </a:p>
        </p:txBody>
      </p:sp>
      <p:sp>
        <p:nvSpPr>
          <p:cNvPr id="167938" name="矩形 3"/>
          <p:cNvSpPr>
            <a:spLocks noChangeArrowheads="1"/>
          </p:cNvSpPr>
          <p:nvPr/>
        </p:nvSpPr>
        <p:spPr bwMode="auto">
          <a:xfrm>
            <a:off x="3276600" y="1125538"/>
            <a:ext cx="2646363" cy="584200"/>
          </a:xfrm>
          <a:prstGeom prst="rect">
            <a:avLst/>
          </a:prstGeom>
          <a:noFill/>
          <a:ln w="9525">
            <a:noFill/>
            <a:miter lim="800000"/>
            <a:headEnd/>
            <a:tailEnd/>
          </a:ln>
        </p:spPr>
        <p:txBody>
          <a:bodyPr wrap="none">
            <a:spAutoFit/>
          </a:bodyPr>
          <a:lstStyle/>
          <a:p>
            <a:r>
              <a:rPr kumimoji="0" lang="zh-TW" altLang="zh-TW" b="1">
                <a:solidFill>
                  <a:srgbClr val="006600"/>
                </a:solidFill>
                <a:latin typeface="微軟正黑體" pitchFamily="34" charset="-120"/>
                <a:ea typeface="微軟正黑體" pitchFamily="34" charset="-120"/>
              </a:rPr>
              <a:t>積分計算基準</a:t>
            </a:r>
            <a:endParaRPr kumimoji="0" lang="zh-TW" altLang="en-US" b="1">
              <a:solidFill>
                <a:srgbClr val="006600"/>
              </a:solidFill>
              <a:latin typeface="微軟正黑體" pitchFamily="34" charset="-120"/>
              <a:ea typeface="微軟正黑體" pitchFamily="34" charset="-120"/>
            </a:endParaRPr>
          </a:p>
        </p:txBody>
      </p:sp>
      <p:graphicFrame>
        <p:nvGraphicFramePr>
          <p:cNvPr id="5" name="資料庫圖表 4"/>
          <p:cNvGraphicFramePr/>
          <p:nvPr/>
        </p:nvGraphicFramePr>
        <p:xfrm>
          <a:off x="251520" y="1700808"/>
          <a:ext cx="8496944" cy="4912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標題 1"/>
          <p:cNvSpPr>
            <a:spLocks noGrp="1"/>
          </p:cNvSpPr>
          <p:nvPr>
            <p:ph type="title"/>
          </p:nvPr>
        </p:nvSpPr>
        <p:spPr>
          <a:xfrm>
            <a:off x="457200" y="274638"/>
            <a:ext cx="8229600" cy="850900"/>
          </a:xfrm>
        </p:spPr>
        <p:txBody>
          <a:bodyPr/>
          <a:lstStyle/>
          <a:p>
            <a:pPr eaLnBrk="1" hangingPunct="1"/>
            <a:r>
              <a:rPr lang="zh-TW" altLang="en-US" smtClean="0"/>
              <a:t>實用技能學程</a:t>
            </a:r>
          </a:p>
        </p:txBody>
      </p:sp>
      <p:sp>
        <p:nvSpPr>
          <p:cNvPr id="168962" name="矩形 3"/>
          <p:cNvSpPr>
            <a:spLocks noChangeArrowheads="1"/>
          </p:cNvSpPr>
          <p:nvPr/>
        </p:nvSpPr>
        <p:spPr bwMode="auto">
          <a:xfrm>
            <a:off x="3276600" y="1187450"/>
            <a:ext cx="2646363" cy="585788"/>
          </a:xfrm>
          <a:prstGeom prst="rect">
            <a:avLst/>
          </a:prstGeom>
          <a:noFill/>
          <a:ln w="9525">
            <a:noFill/>
            <a:miter lim="800000"/>
            <a:headEnd/>
            <a:tailEnd/>
          </a:ln>
        </p:spPr>
        <p:txBody>
          <a:bodyPr wrap="none">
            <a:spAutoFit/>
          </a:bodyPr>
          <a:lstStyle/>
          <a:p>
            <a:r>
              <a:rPr kumimoji="0" lang="zh-TW" altLang="en-US" b="1">
                <a:solidFill>
                  <a:srgbClr val="006600"/>
                </a:solidFill>
                <a:latin typeface="微軟正黑體" pitchFamily="34" charset="-120"/>
                <a:ea typeface="微軟正黑體" pitchFamily="34" charset="-120"/>
              </a:rPr>
              <a:t>分發優先順序</a:t>
            </a:r>
          </a:p>
        </p:txBody>
      </p:sp>
      <p:graphicFrame>
        <p:nvGraphicFramePr>
          <p:cNvPr id="5" name="資料庫圖表 4"/>
          <p:cNvGraphicFramePr/>
          <p:nvPr/>
        </p:nvGraphicFramePr>
        <p:xfrm>
          <a:off x="899592" y="1772816"/>
          <a:ext cx="7344816"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圖片 1" descr="底"/>
          <p:cNvPicPr>
            <a:picLocks noGrp="1" noChangeAspect="1"/>
          </p:cNvPicPr>
          <p:nvPr isPhoto="1"/>
        </p:nvPicPr>
        <p:blipFill>
          <a:blip r:embed="rId2" cstate="print"/>
          <a:srcRect/>
          <a:stretch>
            <a:fillRect/>
          </a:stretch>
        </p:blipFill>
        <p:spPr bwMode="auto">
          <a:xfrm>
            <a:off x="0" y="1588"/>
            <a:ext cx="9144000" cy="6854825"/>
          </a:xfrm>
          <a:prstGeom prst="rect">
            <a:avLst/>
          </a:prstGeom>
          <a:noFill/>
          <a:ln w="9525">
            <a:noFill/>
            <a:miter lim="800000"/>
            <a:headEnd/>
            <a:tailEnd/>
          </a:ln>
        </p:spPr>
      </p:pic>
      <p:sp>
        <p:nvSpPr>
          <p:cNvPr id="404482" name="標題 1"/>
          <p:cNvSpPr>
            <a:spLocks noGrp="1"/>
          </p:cNvSpPr>
          <p:nvPr>
            <p:ph type="ctrTitle"/>
          </p:nvPr>
        </p:nvSpPr>
        <p:spPr>
          <a:xfrm>
            <a:off x="1835150" y="1196752"/>
            <a:ext cx="5473700" cy="936104"/>
          </a:xfrm>
        </p:spPr>
        <p:style>
          <a:lnRef idx="0">
            <a:schemeClr val="accent1"/>
          </a:lnRef>
          <a:fillRef idx="3">
            <a:schemeClr val="accent1"/>
          </a:fillRef>
          <a:effectRef idx="3">
            <a:schemeClr val="accent1"/>
          </a:effectRef>
          <a:fontRef idx="minor">
            <a:schemeClr val="lt1"/>
          </a:fontRef>
        </p:style>
        <p:txBody>
          <a:bodyPr/>
          <a:lstStyle/>
          <a:p>
            <a:pPr>
              <a:defRPr/>
            </a:pPr>
            <a:r>
              <a:rPr lang="zh-TW" altLang="en-US" b="1" dirty="0" smtClean="0">
                <a:latin typeface="微軟正黑體" pitchFamily="34" charset="-120"/>
                <a:ea typeface="微軟正黑體" pitchFamily="34" charset="-120"/>
              </a:rPr>
              <a:t>嘉義區免試入學</a:t>
            </a:r>
          </a:p>
        </p:txBody>
      </p:sp>
      <p:sp>
        <p:nvSpPr>
          <p:cNvPr id="110597" name="投影片編號版面配置區 3"/>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endParaRPr lang="zh-TW" altLang="en-US" sz="1600">
              <a:latin typeface="Arial" charset="0"/>
            </a:endParaRPr>
          </a:p>
        </p:txBody>
      </p:sp>
      <p:pic>
        <p:nvPicPr>
          <p:cNvPr id="5" name="Picture 3" descr="C:\Users\MD570\Desktop\traffic_s-2.png"/>
          <p:cNvPicPr>
            <a:picLocks noChangeAspect="1" noChangeArrowheads="1"/>
          </p:cNvPicPr>
          <p:nvPr/>
        </p:nvPicPr>
        <p:blipFill>
          <a:blip r:embed="rId3" cstate="print">
            <a:extLst/>
          </a:blip>
          <a:srcRect/>
          <a:stretch>
            <a:fillRect/>
          </a:stretch>
        </p:blipFill>
        <p:spPr bwMode="auto">
          <a:xfrm>
            <a:off x="16390" y="3732824"/>
            <a:ext cx="3168352" cy="3080552"/>
          </a:xfrm>
          <a:prstGeom prst="rect">
            <a:avLst/>
          </a:prstGeom>
          <a:noFill/>
          <a:effectLst>
            <a:softEdge rad="0"/>
          </a:effectLs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資料庫圖表 6"/>
          <p:cNvGraphicFramePr/>
          <p:nvPr/>
        </p:nvGraphicFramePr>
        <p:xfrm>
          <a:off x="539552" y="1829048"/>
          <a:ext cx="8136904" cy="735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9986" name="標題 1"/>
          <p:cNvSpPr>
            <a:spLocks noGrp="1"/>
          </p:cNvSpPr>
          <p:nvPr>
            <p:ph type="title"/>
          </p:nvPr>
        </p:nvSpPr>
        <p:spPr>
          <a:xfrm>
            <a:off x="457200" y="476250"/>
            <a:ext cx="8229600" cy="649288"/>
          </a:xfrm>
        </p:spPr>
        <p:txBody>
          <a:bodyPr/>
          <a:lstStyle/>
          <a:p>
            <a:pPr eaLnBrk="1" hangingPunct="1"/>
            <a:r>
              <a:rPr lang="zh-TW" altLang="en-US" smtClean="0">
                <a:latin typeface="微軟正黑體" pitchFamily="34" charset="-120"/>
                <a:ea typeface="微軟正黑體" pitchFamily="34" charset="-120"/>
              </a:rPr>
              <a:t>實用技能學程</a:t>
            </a:r>
          </a:p>
        </p:txBody>
      </p:sp>
      <p:sp>
        <p:nvSpPr>
          <p:cNvPr id="169987" name="矩形 3"/>
          <p:cNvSpPr>
            <a:spLocks noChangeArrowheads="1"/>
          </p:cNvSpPr>
          <p:nvPr/>
        </p:nvSpPr>
        <p:spPr bwMode="auto">
          <a:xfrm>
            <a:off x="2916238" y="1125538"/>
            <a:ext cx="3344862" cy="584200"/>
          </a:xfrm>
          <a:prstGeom prst="rect">
            <a:avLst/>
          </a:prstGeom>
          <a:noFill/>
          <a:ln w="9525">
            <a:noFill/>
            <a:miter lim="800000"/>
            <a:headEnd/>
            <a:tailEnd/>
          </a:ln>
        </p:spPr>
        <p:txBody>
          <a:bodyPr wrap="none">
            <a:spAutoFit/>
          </a:bodyPr>
          <a:lstStyle/>
          <a:p>
            <a:r>
              <a:rPr kumimoji="0" lang="zh-TW" altLang="en-US" b="1">
                <a:solidFill>
                  <a:srgbClr val="006600"/>
                </a:solidFill>
                <a:latin typeface="微軟正黑體" pitchFamily="34" charset="-120"/>
                <a:ea typeface="微軟正黑體" pitchFamily="34" charset="-120"/>
              </a:rPr>
              <a:t>超額分發順序</a:t>
            </a:r>
            <a:r>
              <a:rPr kumimoji="0" lang="en-US" altLang="zh-TW" b="1">
                <a:solidFill>
                  <a:srgbClr val="006600"/>
                </a:solidFill>
                <a:latin typeface="微軟正黑體" pitchFamily="34" charset="-120"/>
                <a:ea typeface="微軟正黑體" pitchFamily="34" charset="-120"/>
              </a:rPr>
              <a:t>(</a:t>
            </a:r>
            <a:r>
              <a:rPr kumimoji="0" lang="zh-TW" altLang="en-US" b="1">
                <a:solidFill>
                  <a:srgbClr val="006600"/>
                </a:solidFill>
                <a:latin typeface="微軟正黑體" pitchFamily="34" charset="-120"/>
                <a:ea typeface="微軟正黑體" pitchFamily="34" charset="-120"/>
              </a:rPr>
              <a:t>一</a:t>
            </a:r>
            <a:r>
              <a:rPr kumimoji="0" lang="en-US" altLang="zh-TW" b="1">
                <a:solidFill>
                  <a:srgbClr val="006600"/>
                </a:solidFill>
                <a:latin typeface="微軟正黑體" pitchFamily="34" charset="-120"/>
                <a:ea typeface="微軟正黑體" pitchFamily="34" charset="-120"/>
              </a:rPr>
              <a:t>)</a:t>
            </a:r>
            <a:endParaRPr kumimoji="0" lang="zh-TW" altLang="en-US" b="1">
              <a:solidFill>
                <a:srgbClr val="006600"/>
              </a:solidFill>
              <a:latin typeface="微軟正黑體" pitchFamily="34" charset="-120"/>
              <a:ea typeface="微軟正黑體" pitchFamily="34" charset="-120"/>
            </a:endParaRPr>
          </a:p>
        </p:txBody>
      </p:sp>
      <p:grpSp>
        <p:nvGrpSpPr>
          <p:cNvPr id="169988" name="群組 7"/>
          <p:cNvGrpSpPr>
            <a:grpSpLocks/>
          </p:cNvGrpSpPr>
          <p:nvPr/>
        </p:nvGrpSpPr>
        <p:grpSpPr bwMode="auto">
          <a:xfrm>
            <a:off x="509588" y="2565400"/>
            <a:ext cx="8159750" cy="4062413"/>
            <a:chOff x="510342" y="2565876"/>
            <a:chExt cx="8158811" cy="4062055"/>
          </a:xfrm>
        </p:grpSpPr>
        <p:sp>
          <p:nvSpPr>
            <p:cNvPr id="9" name="手繪多邊形 8"/>
            <p:cNvSpPr/>
            <p:nvPr/>
          </p:nvSpPr>
          <p:spPr>
            <a:xfrm>
              <a:off x="510342" y="2565876"/>
              <a:ext cx="3873791" cy="1079865"/>
            </a:xfrm>
            <a:custGeom>
              <a:avLst/>
              <a:gdLst>
                <a:gd name="connsiteX0" fmla="*/ 0 w 3873791"/>
                <a:gd name="connsiteY0" fmla="*/ 107987 h 1079865"/>
                <a:gd name="connsiteX1" fmla="*/ 31629 w 3873791"/>
                <a:gd name="connsiteY1" fmla="*/ 31629 h 1079865"/>
                <a:gd name="connsiteX2" fmla="*/ 107987 w 3873791"/>
                <a:gd name="connsiteY2" fmla="*/ 0 h 1079865"/>
                <a:gd name="connsiteX3" fmla="*/ 3765804 w 3873791"/>
                <a:gd name="connsiteY3" fmla="*/ 0 h 1079865"/>
                <a:gd name="connsiteX4" fmla="*/ 3842162 w 3873791"/>
                <a:gd name="connsiteY4" fmla="*/ 31629 h 1079865"/>
                <a:gd name="connsiteX5" fmla="*/ 3873791 w 3873791"/>
                <a:gd name="connsiteY5" fmla="*/ 107987 h 1079865"/>
                <a:gd name="connsiteX6" fmla="*/ 3873791 w 3873791"/>
                <a:gd name="connsiteY6" fmla="*/ 971878 h 1079865"/>
                <a:gd name="connsiteX7" fmla="*/ 3842162 w 3873791"/>
                <a:gd name="connsiteY7" fmla="*/ 1048236 h 1079865"/>
                <a:gd name="connsiteX8" fmla="*/ 3765804 w 3873791"/>
                <a:gd name="connsiteY8" fmla="*/ 1079865 h 1079865"/>
                <a:gd name="connsiteX9" fmla="*/ 107987 w 3873791"/>
                <a:gd name="connsiteY9" fmla="*/ 1079865 h 1079865"/>
                <a:gd name="connsiteX10" fmla="*/ 31629 w 3873791"/>
                <a:gd name="connsiteY10" fmla="*/ 1048236 h 1079865"/>
                <a:gd name="connsiteX11" fmla="*/ 0 w 3873791"/>
                <a:gd name="connsiteY11" fmla="*/ 971878 h 1079865"/>
                <a:gd name="connsiteX12" fmla="*/ 0 w 3873791"/>
                <a:gd name="connsiteY12" fmla="*/ 107987 h 107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73791" h="1079865">
                  <a:moveTo>
                    <a:pt x="0" y="107987"/>
                  </a:moveTo>
                  <a:cubicBezTo>
                    <a:pt x="0" y="79347"/>
                    <a:pt x="11377" y="51880"/>
                    <a:pt x="31629" y="31629"/>
                  </a:cubicBezTo>
                  <a:cubicBezTo>
                    <a:pt x="51881" y="11378"/>
                    <a:pt x="79347" y="0"/>
                    <a:pt x="107987" y="0"/>
                  </a:cubicBezTo>
                  <a:lnTo>
                    <a:pt x="3765804" y="0"/>
                  </a:lnTo>
                  <a:cubicBezTo>
                    <a:pt x="3794444" y="0"/>
                    <a:pt x="3821911" y="11377"/>
                    <a:pt x="3842162" y="31629"/>
                  </a:cubicBezTo>
                  <a:cubicBezTo>
                    <a:pt x="3862413" y="51881"/>
                    <a:pt x="3873791" y="79347"/>
                    <a:pt x="3873791" y="107987"/>
                  </a:cubicBezTo>
                  <a:lnTo>
                    <a:pt x="3873791" y="971878"/>
                  </a:lnTo>
                  <a:cubicBezTo>
                    <a:pt x="3873791" y="1000518"/>
                    <a:pt x="3862414" y="1027985"/>
                    <a:pt x="3842162" y="1048236"/>
                  </a:cubicBezTo>
                  <a:cubicBezTo>
                    <a:pt x="3821910" y="1068487"/>
                    <a:pt x="3794444" y="1079865"/>
                    <a:pt x="3765804" y="1079865"/>
                  </a:cubicBezTo>
                  <a:lnTo>
                    <a:pt x="107987" y="1079865"/>
                  </a:lnTo>
                  <a:cubicBezTo>
                    <a:pt x="79347" y="1079865"/>
                    <a:pt x="51880" y="1068488"/>
                    <a:pt x="31629" y="1048236"/>
                  </a:cubicBezTo>
                  <a:cubicBezTo>
                    <a:pt x="11378" y="1027984"/>
                    <a:pt x="0" y="1000518"/>
                    <a:pt x="0" y="971878"/>
                  </a:cubicBezTo>
                  <a:lnTo>
                    <a:pt x="0" y="107987"/>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lIns="107828" tIns="107828" rIns="107828" bIns="107828" spcCol="1270" anchor="ctr"/>
            <a:lstStyle/>
            <a:p>
              <a:pPr algn="ctr" defTabSz="889000" fontAlgn="auto">
                <a:spcAft>
                  <a:spcPts val="0"/>
                </a:spcAft>
                <a:defRPr/>
              </a:pPr>
              <a:r>
                <a:rPr kumimoji="0" lang="zh-TW" altLang="en-US" sz="2000" b="1">
                  <a:solidFill>
                    <a:prstClr val="white"/>
                  </a:solidFill>
                  <a:latin typeface="微軟正黑體" pitchFamily="34" charset="-120"/>
                  <a:ea typeface="微軟正黑體" pitchFamily="34" charset="-120"/>
                </a:rPr>
                <a:t>曾參加各直轄市、縣（市）政府主辦之技藝競賽或成果展，獲獎並為低收入戶者</a:t>
              </a:r>
              <a:endParaRPr kumimoji="0" lang="zh-TW" altLang="en-US" sz="2000" b="1" dirty="0">
                <a:solidFill>
                  <a:prstClr val="white"/>
                </a:solidFill>
                <a:latin typeface="微軟正黑體" pitchFamily="34" charset="-120"/>
                <a:ea typeface="微軟正黑體" pitchFamily="34" charset="-120"/>
              </a:endParaRPr>
            </a:p>
          </p:txBody>
        </p:sp>
        <p:sp>
          <p:nvSpPr>
            <p:cNvPr id="10" name="手繪多邊形 9"/>
            <p:cNvSpPr/>
            <p:nvPr/>
          </p:nvSpPr>
          <p:spPr>
            <a:xfrm>
              <a:off x="4474603" y="2978327"/>
              <a:ext cx="217951" cy="254962"/>
            </a:xfrm>
            <a:custGeom>
              <a:avLst/>
              <a:gdLst>
                <a:gd name="connsiteX0" fmla="*/ 0 w 217951"/>
                <a:gd name="connsiteY0" fmla="*/ 50992 h 254962"/>
                <a:gd name="connsiteX1" fmla="*/ 108976 w 217951"/>
                <a:gd name="connsiteY1" fmla="*/ 50992 h 254962"/>
                <a:gd name="connsiteX2" fmla="*/ 108976 w 217951"/>
                <a:gd name="connsiteY2" fmla="*/ 0 h 254962"/>
                <a:gd name="connsiteX3" fmla="*/ 217951 w 217951"/>
                <a:gd name="connsiteY3" fmla="*/ 127481 h 254962"/>
                <a:gd name="connsiteX4" fmla="*/ 108976 w 217951"/>
                <a:gd name="connsiteY4" fmla="*/ 254962 h 254962"/>
                <a:gd name="connsiteX5" fmla="*/ 108976 w 217951"/>
                <a:gd name="connsiteY5" fmla="*/ 203970 h 254962"/>
                <a:gd name="connsiteX6" fmla="*/ 0 w 217951"/>
                <a:gd name="connsiteY6" fmla="*/ 203970 h 254962"/>
                <a:gd name="connsiteX7" fmla="*/ 0 w 217951"/>
                <a:gd name="connsiteY7" fmla="*/ 50992 h 25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951" h="254962">
                  <a:moveTo>
                    <a:pt x="0" y="50992"/>
                  </a:moveTo>
                  <a:lnTo>
                    <a:pt x="108976" y="50992"/>
                  </a:lnTo>
                  <a:lnTo>
                    <a:pt x="108976" y="0"/>
                  </a:lnTo>
                  <a:lnTo>
                    <a:pt x="217951" y="127481"/>
                  </a:lnTo>
                  <a:lnTo>
                    <a:pt x="108976" y="254962"/>
                  </a:lnTo>
                  <a:lnTo>
                    <a:pt x="108976" y="203970"/>
                  </a:lnTo>
                  <a:lnTo>
                    <a:pt x="0" y="203970"/>
                  </a:lnTo>
                  <a:lnTo>
                    <a:pt x="0" y="50992"/>
                  </a:lnTo>
                  <a:close/>
                </a:path>
              </a:pathLst>
            </a:custGeom>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lIns="0" tIns="50992" rIns="65385" bIns="50992" spcCol="1270" anchor="ctr"/>
            <a:lstStyle/>
            <a:p>
              <a:pPr algn="ctr" defTabSz="889000" fontAlgn="auto">
                <a:spcAft>
                  <a:spcPts val="0"/>
                </a:spcAft>
                <a:defRPr/>
              </a:pPr>
              <a:endParaRPr kumimoji="0" lang="zh-TW" altLang="en-US" sz="2000" b="1">
                <a:solidFill>
                  <a:prstClr val="white"/>
                </a:solidFill>
                <a:latin typeface="微軟正黑體" pitchFamily="34" charset="-120"/>
                <a:ea typeface="微軟正黑體" pitchFamily="34" charset="-120"/>
              </a:endParaRPr>
            </a:p>
          </p:txBody>
        </p:sp>
        <p:sp>
          <p:nvSpPr>
            <p:cNvPr id="11" name="手繪多邊形 10"/>
            <p:cNvSpPr/>
            <p:nvPr/>
          </p:nvSpPr>
          <p:spPr>
            <a:xfrm>
              <a:off x="4795362" y="2565876"/>
              <a:ext cx="3873791" cy="1079865"/>
            </a:xfrm>
            <a:custGeom>
              <a:avLst/>
              <a:gdLst>
                <a:gd name="connsiteX0" fmla="*/ 0 w 3873791"/>
                <a:gd name="connsiteY0" fmla="*/ 107987 h 1079865"/>
                <a:gd name="connsiteX1" fmla="*/ 31629 w 3873791"/>
                <a:gd name="connsiteY1" fmla="*/ 31629 h 1079865"/>
                <a:gd name="connsiteX2" fmla="*/ 107987 w 3873791"/>
                <a:gd name="connsiteY2" fmla="*/ 0 h 1079865"/>
                <a:gd name="connsiteX3" fmla="*/ 3765804 w 3873791"/>
                <a:gd name="connsiteY3" fmla="*/ 0 h 1079865"/>
                <a:gd name="connsiteX4" fmla="*/ 3842162 w 3873791"/>
                <a:gd name="connsiteY4" fmla="*/ 31629 h 1079865"/>
                <a:gd name="connsiteX5" fmla="*/ 3873791 w 3873791"/>
                <a:gd name="connsiteY5" fmla="*/ 107987 h 1079865"/>
                <a:gd name="connsiteX6" fmla="*/ 3873791 w 3873791"/>
                <a:gd name="connsiteY6" fmla="*/ 971878 h 1079865"/>
                <a:gd name="connsiteX7" fmla="*/ 3842162 w 3873791"/>
                <a:gd name="connsiteY7" fmla="*/ 1048236 h 1079865"/>
                <a:gd name="connsiteX8" fmla="*/ 3765804 w 3873791"/>
                <a:gd name="connsiteY8" fmla="*/ 1079865 h 1079865"/>
                <a:gd name="connsiteX9" fmla="*/ 107987 w 3873791"/>
                <a:gd name="connsiteY9" fmla="*/ 1079865 h 1079865"/>
                <a:gd name="connsiteX10" fmla="*/ 31629 w 3873791"/>
                <a:gd name="connsiteY10" fmla="*/ 1048236 h 1079865"/>
                <a:gd name="connsiteX11" fmla="*/ 0 w 3873791"/>
                <a:gd name="connsiteY11" fmla="*/ 971878 h 1079865"/>
                <a:gd name="connsiteX12" fmla="*/ 0 w 3873791"/>
                <a:gd name="connsiteY12" fmla="*/ 107987 h 107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73791" h="1079865">
                  <a:moveTo>
                    <a:pt x="0" y="107987"/>
                  </a:moveTo>
                  <a:cubicBezTo>
                    <a:pt x="0" y="79347"/>
                    <a:pt x="11377" y="51880"/>
                    <a:pt x="31629" y="31629"/>
                  </a:cubicBezTo>
                  <a:cubicBezTo>
                    <a:pt x="51881" y="11378"/>
                    <a:pt x="79347" y="0"/>
                    <a:pt x="107987" y="0"/>
                  </a:cubicBezTo>
                  <a:lnTo>
                    <a:pt x="3765804" y="0"/>
                  </a:lnTo>
                  <a:cubicBezTo>
                    <a:pt x="3794444" y="0"/>
                    <a:pt x="3821911" y="11377"/>
                    <a:pt x="3842162" y="31629"/>
                  </a:cubicBezTo>
                  <a:cubicBezTo>
                    <a:pt x="3862413" y="51881"/>
                    <a:pt x="3873791" y="79347"/>
                    <a:pt x="3873791" y="107987"/>
                  </a:cubicBezTo>
                  <a:lnTo>
                    <a:pt x="3873791" y="971878"/>
                  </a:lnTo>
                  <a:cubicBezTo>
                    <a:pt x="3873791" y="1000518"/>
                    <a:pt x="3862414" y="1027985"/>
                    <a:pt x="3842162" y="1048236"/>
                  </a:cubicBezTo>
                  <a:cubicBezTo>
                    <a:pt x="3821910" y="1068487"/>
                    <a:pt x="3794444" y="1079865"/>
                    <a:pt x="3765804" y="1079865"/>
                  </a:cubicBezTo>
                  <a:lnTo>
                    <a:pt x="107987" y="1079865"/>
                  </a:lnTo>
                  <a:cubicBezTo>
                    <a:pt x="79347" y="1079865"/>
                    <a:pt x="51880" y="1068488"/>
                    <a:pt x="31629" y="1048236"/>
                  </a:cubicBezTo>
                  <a:cubicBezTo>
                    <a:pt x="11378" y="1027984"/>
                    <a:pt x="0" y="1000518"/>
                    <a:pt x="0" y="971878"/>
                  </a:cubicBezTo>
                  <a:lnTo>
                    <a:pt x="0" y="107987"/>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lIns="107828" tIns="107828" rIns="107828" bIns="107828" spcCol="1270" anchor="ctr"/>
            <a:lstStyle/>
            <a:p>
              <a:pPr algn="ctr" defTabSz="889000" fontAlgn="auto">
                <a:spcAft>
                  <a:spcPts val="0"/>
                </a:spcAft>
                <a:defRPr/>
              </a:pPr>
              <a:r>
                <a:rPr kumimoji="0" lang="zh-TW" altLang="en-US" sz="2000" b="1" dirty="0">
                  <a:solidFill>
                    <a:prstClr val="white"/>
                  </a:solidFill>
                  <a:latin typeface="微軟正黑體" pitchFamily="34" charset="-120"/>
                  <a:ea typeface="微軟正黑體" pitchFamily="34" charset="-120"/>
                </a:rPr>
                <a:t>曾參加各直轄市、縣</a:t>
              </a:r>
              <a:r>
                <a:rPr kumimoji="0" lang="en-US" altLang="zh-TW" sz="2000" b="1" dirty="0">
                  <a:solidFill>
                    <a:prstClr val="white"/>
                  </a:solidFill>
                  <a:latin typeface="微軟正黑體" pitchFamily="34" charset="-120"/>
                  <a:ea typeface="微軟正黑體" pitchFamily="34" charset="-120"/>
                </a:rPr>
                <a:t>(</a:t>
              </a:r>
              <a:r>
                <a:rPr kumimoji="0" lang="zh-TW" altLang="en-US" sz="2000" b="1" dirty="0">
                  <a:solidFill>
                    <a:prstClr val="white"/>
                  </a:solidFill>
                  <a:latin typeface="微軟正黑體" pitchFamily="34" charset="-120"/>
                  <a:ea typeface="微軟正黑體" pitchFamily="34" charset="-120"/>
                </a:rPr>
                <a:t>市</a:t>
              </a:r>
              <a:r>
                <a:rPr kumimoji="0" lang="en-US" altLang="zh-TW" sz="2000" b="1">
                  <a:solidFill>
                    <a:prstClr val="white"/>
                  </a:solidFill>
                  <a:latin typeface="微軟正黑體" pitchFamily="34" charset="-120"/>
                  <a:ea typeface="微軟正黑體" pitchFamily="34" charset="-120"/>
                </a:rPr>
                <a:t>)</a:t>
              </a:r>
              <a:r>
                <a:rPr kumimoji="0" lang="zh-TW" altLang="en-US" sz="2000" b="1">
                  <a:solidFill>
                    <a:prstClr val="white"/>
                  </a:solidFill>
                  <a:latin typeface="微軟正黑體" pitchFamily="34" charset="-120"/>
                  <a:ea typeface="微軟正黑體" pitchFamily="34" charset="-120"/>
                </a:rPr>
                <a:t>政府</a:t>
              </a:r>
              <a:r>
                <a:rPr kumimoji="0" lang="zh-TW" altLang="en-US" sz="2000" b="1" dirty="0">
                  <a:solidFill>
                    <a:prstClr val="white"/>
                  </a:solidFill>
                  <a:latin typeface="微軟正黑體" pitchFamily="34" charset="-120"/>
                  <a:ea typeface="微軟正黑體" pitchFamily="34" charset="-120"/>
                </a:rPr>
                <a:t>主辦之技藝競賽或成果展，獲獎者</a:t>
              </a:r>
            </a:p>
          </p:txBody>
        </p:sp>
        <p:sp>
          <p:nvSpPr>
            <p:cNvPr id="12" name="手繪多邊形 11"/>
            <p:cNvSpPr/>
            <p:nvPr/>
          </p:nvSpPr>
          <p:spPr>
            <a:xfrm>
              <a:off x="6604776" y="3736211"/>
              <a:ext cx="254963" cy="217952"/>
            </a:xfrm>
            <a:custGeom>
              <a:avLst/>
              <a:gdLst>
                <a:gd name="connsiteX0" fmla="*/ 0 w 217951"/>
                <a:gd name="connsiteY0" fmla="*/ 50992 h 254962"/>
                <a:gd name="connsiteX1" fmla="*/ 108976 w 217951"/>
                <a:gd name="connsiteY1" fmla="*/ 50992 h 254962"/>
                <a:gd name="connsiteX2" fmla="*/ 108976 w 217951"/>
                <a:gd name="connsiteY2" fmla="*/ 0 h 254962"/>
                <a:gd name="connsiteX3" fmla="*/ 217951 w 217951"/>
                <a:gd name="connsiteY3" fmla="*/ 127481 h 254962"/>
                <a:gd name="connsiteX4" fmla="*/ 108976 w 217951"/>
                <a:gd name="connsiteY4" fmla="*/ 254962 h 254962"/>
                <a:gd name="connsiteX5" fmla="*/ 108976 w 217951"/>
                <a:gd name="connsiteY5" fmla="*/ 203970 h 254962"/>
                <a:gd name="connsiteX6" fmla="*/ 0 w 217951"/>
                <a:gd name="connsiteY6" fmla="*/ 203970 h 254962"/>
                <a:gd name="connsiteX7" fmla="*/ 0 w 217951"/>
                <a:gd name="connsiteY7" fmla="*/ 50992 h 25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951" h="254962">
                  <a:moveTo>
                    <a:pt x="174361" y="1"/>
                  </a:moveTo>
                  <a:lnTo>
                    <a:pt x="174361" y="127482"/>
                  </a:lnTo>
                  <a:lnTo>
                    <a:pt x="217951" y="127482"/>
                  </a:lnTo>
                  <a:lnTo>
                    <a:pt x="108976" y="254961"/>
                  </a:lnTo>
                  <a:lnTo>
                    <a:pt x="0" y="127482"/>
                  </a:lnTo>
                  <a:lnTo>
                    <a:pt x="43590" y="127482"/>
                  </a:lnTo>
                  <a:lnTo>
                    <a:pt x="43590" y="1"/>
                  </a:lnTo>
                  <a:lnTo>
                    <a:pt x="174361" y="1"/>
                  </a:lnTo>
                  <a:close/>
                </a:path>
              </a:pathLst>
            </a:custGeom>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lIns="50993" tIns="1" rIns="50992" bIns="65385" spcCol="1270" anchor="ctr"/>
            <a:lstStyle/>
            <a:p>
              <a:pPr algn="ctr" defTabSz="889000" fontAlgn="auto">
                <a:spcAft>
                  <a:spcPts val="0"/>
                </a:spcAft>
                <a:defRPr/>
              </a:pPr>
              <a:endParaRPr kumimoji="0" lang="zh-TW" altLang="en-US" sz="2000" b="1">
                <a:solidFill>
                  <a:prstClr val="white"/>
                </a:solidFill>
                <a:latin typeface="微軟正黑體" pitchFamily="34" charset="-120"/>
                <a:ea typeface="微軟正黑體" pitchFamily="34" charset="-120"/>
              </a:endParaRPr>
            </a:p>
          </p:txBody>
        </p:sp>
        <p:sp>
          <p:nvSpPr>
            <p:cNvPr id="13" name="手繪多邊形 12"/>
            <p:cNvSpPr/>
            <p:nvPr/>
          </p:nvSpPr>
          <p:spPr>
            <a:xfrm>
              <a:off x="4795362" y="4056971"/>
              <a:ext cx="3873791" cy="1079865"/>
            </a:xfrm>
            <a:custGeom>
              <a:avLst/>
              <a:gdLst>
                <a:gd name="connsiteX0" fmla="*/ 0 w 3873791"/>
                <a:gd name="connsiteY0" fmla="*/ 107987 h 1079865"/>
                <a:gd name="connsiteX1" fmla="*/ 31629 w 3873791"/>
                <a:gd name="connsiteY1" fmla="*/ 31629 h 1079865"/>
                <a:gd name="connsiteX2" fmla="*/ 107987 w 3873791"/>
                <a:gd name="connsiteY2" fmla="*/ 0 h 1079865"/>
                <a:gd name="connsiteX3" fmla="*/ 3765804 w 3873791"/>
                <a:gd name="connsiteY3" fmla="*/ 0 h 1079865"/>
                <a:gd name="connsiteX4" fmla="*/ 3842162 w 3873791"/>
                <a:gd name="connsiteY4" fmla="*/ 31629 h 1079865"/>
                <a:gd name="connsiteX5" fmla="*/ 3873791 w 3873791"/>
                <a:gd name="connsiteY5" fmla="*/ 107987 h 1079865"/>
                <a:gd name="connsiteX6" fmla="*/ 3873791 w 3873791"/>
                <a:gd name="connsiteY6" fmla="*/ 971878 h 1079865"/>
                <a:gd name="connsiteX7" fmla="*/ 3842162 w 3873791"/>
                <a:gd name="connsiteY7" fmla="*/ 1048236 h 1079865"/>
                <a:gd name="connsiteX8" fmla="*/ 3765804 w 3873791"/>
                <a:gd name="connsiteY8" fmla="*/ 1079865 h 1079865"/>
                <a:gd name="connsiteX9" fmla="*/ 107987 w 3873791"/>
                <a:gd name="connsiteY9" fmla="*/ 1079865 h 1079865"/>
                <a:gd name="connsiteX10" fmla="*/ 31629 w 3873791"/>
                <a:gd name="connsiteY10" fmla="*/ 1048236 h 1079865"/>
                <a:gd name="connsiteX11" fmla="*/ 0 w 3873791"/>
                <a:gd name="connsiteY11" fmla="*/ 971878 h 1079865"/>
                <a:gd name="connsiteX12" fmla="*/ 0 w 3873791"/>
                <a:gd name="connsiteY12" fmla="*/ 107987 h 107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73791" h="1079865">
                  <a:moveTo>
                    <a:pt x="0" y="107987"/>
                  </a:moveTo>
                  <a:cubicBezTo>
                    <a:pt x="0" y="79347"/>
                    <a:pt x="11377" y="51880"/>
                    <a:pt x="31629" y="31629"/>
                  </a:cubicBezTo>
                  <a:cubicBezTo>
                    <a:pt x="51881" y="11378"/>
                    <a:pt x="79347" y="0"/>
                    <a:pt x="107987" y="0"/>
                  </a:cubicBezTo>
                  <a:lnTo>
                    <a:pt x="3765804" y="0"/>
                  </a:lnTo>
                  <a:cubicBezTo>
                    <a:pt x="3794444" y="0"/>
                    <a:pt x="3821911" y="11377"/>
                    <a:pt x="3842162" y="31629"/>
                  </a:cubicBezTo>
                  <a:cubicBezTo>
                    <a:pt x="3862413" y="51881"/>
                    <a:pt x="3873791" y="79347"/>
                    <a:pt x="3873791" y="107987"/>
                  </a:cubicBezTo>
                  <a:lnTo>
                    <a:pt x="3873791" y="971878"/>
                  </a:lnTo>
                  <a:cubicBezTo>
                    <a:pt x="3873791" y="1000518"/>
                    <a:pt x="3862414" y="1027985"/>
                    <a:pt x="3842162" y="1048236"/>
                  </a:cubicBezTo>
                  <a:cubicBezTo>
                    <a:pt x="3821910" y="1068487"/>
                    <a:pt x="3794444" y="1079865"/>
                    <a:pt x="3765804" y="1079865"/>
                  </a:cubicBezTo>
                  <a:lnTo>
                    <a:pt x="107987" y="1079865"/>
                  </a:lnTo>
                  <a:cubicBezTo>
                    <a:pt x="79347" y="1079865"/>
                    <a:pt x="51880" y="1068488"/>
                    <a:pt x="31629" y="1048236"/>
                  </a:cubicBezTo>
                  <a:cubicBezTo>
                    <a:pt x="11378" y="1027984"/>
                    <a:pt x="0" y="1000518"/>
                    <a:pt x="0" y="971878"/>
                  </a:cubicBezTo>
                  <a:lnTo>
                    <a:pt x="0" y="107987"/>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lIns="107828" tIns="107828" rIns="107828" bIns="107828" spcCol="1270" anchor="ctr"/>
            <a:lstStyle/>
            <a:p>
              <a:pPr algn="ctr" defTabSz="889000" fontAlgn="auto">
                <a:spcAft>
                  <a:spcPts val="0"/>
                </a:spcAft>
                <a:defRPr/>
              </a:pPr>
              <a:r>
                <a:rPr kumimoji="0" lang="zh-TW" altLang="en-US" sz="2000" b="1">
                  <a:solidFill>
                    <a:prstClr val="white"/>
                  </a:solidFill>
                  <a:latin typeface="微軟正黑體" pitchFamily="34" charset="-120"/>
                  <a:ea typeface="微軟正黑體" pitchFamily="34" charset="-120"/>
                </a:rPr>
                <a:t>低收入戶</a:t>
              </a:r>
              <a:endParaRPr kumimoji="0" lang="zh-TW" altLang="en-US" sz="2000" b="1" dirty="0">
                <a:solidFill>
                  <a:prstClr val="white"/>
                </a:solidFill>
                <a:latin typeface="微軟正黑體" pitchFamily="34" charset="-120"/>
                <a:ea typeface="微軟正黑體" pitchFamily="34" charset="-120"/>
              </a:endParaRPr>
            </a:p>
          </p:txBody>
        </p:sp>
        <p:sp>
          <p:nvSpPr>
            <p:cNvPr id="14" name="手繪多邊形 13"/>
            <p:cNvSpPr/>
            <p:nvPr/>
          </p:nvSpPr>
          <p:spPr>
            <a:xfrm rot="21600000">
              <a:off x="4486940" y="4469422"/>
              <a:ext cx="217951" cy="254962"/>
            </a:xfrm>
            <a:custGeom>
              <a:avLst/>
              <a:gdLst>
                <a:gd name="connsiteX0" fmla="*/ 0 w 217951"/>
                <a:gd name="connsiteY0" fmla="*/ 50992 h 254962"/>
                <a:gd name="connsiteX1" fmla="*/ 108976 w 217951"/>
                <a:gd name="connsiteY1" fmla="*/ 50992 h 254962"/>
                <a:gd name="connsiteX2" fmla="*/ 108976 w 217951"/>
                <a:gd name="connsiteY2" fmla="*/ 0 h 254962"/>
                <a:gd name="connsiteX3" fmla="*/ 217951 w 217951"/>
                <a:gd name="connsiteY3" fmla="*/ 127481 h 254962"/>
                <a:gd name="connsiteX4" fmla="*/ 108976 w 217951"/>
                <a:gd name="connsiteY4" fmla="*/ 254962 h 254962"/>
                <a:gd name="connsiteX5" fmla="*/ 108976 w 217951"/>
                <a:gd name="connsiteY5" fmla="*/ 203970 h 254962"/>
                <a:gd name="connsiteX6" fmla="*/ 0 w 217951"/>
                <a:gd name="connsiteY6" fmla="*/ 203970 h 254962"/>
                <a:gd name="connsiteX7" fmla="*/ 0 w 217951"/>
                <a:gd name="connsiteY7" fmla="*/ 50992 h 25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951" h="254962">
                  <a:moveTo>
                    <a:pt x="217951" y="203970"/>
                  </a:moveTo>
                  <a:lnTo>
                    <a:pt x="108975" y="203970"/>
                  </a:lnTo>
                  <a:lnTo>
                    <a:pt x="108975" y="254962"/>
                  </a:lnTo>
                  <a:lnTo>
                    <a:pt x="0" y="127481"/>
                  </a:lnTo>
                  <a:lnTo>
                    <a:pt x="108975" y="0"/>
                  </a:lnTo>
                  <a:lnTo>
                    <a:pt x="108975" y="50992"/>
                  </a:lnTo>
                  <a:lnTo>
                    <a:pt x="217951" y="50992"/>
                  </a:lnTo>
                  <a:lnTo>
                    <a:pt x="217951" y="203970"/>
                  </a:lnTo>
                  <a:close/>
                </a:path>
              </a:pathLst>
            </a:custGeom>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lIns="65385" tIns="50992" rIns="0" bIns="50992" spcCol="1270" anchor="ctr"/>
            <a:lstStyle/>
            <a:p>
              <a:pPr algn="ctr" defTabSz="889000" fontAlgn="auto">
                <a:spcAft>
                  <a:spcPts val="0"/>
                </a:spcAft>
                <a:defRPr/>
              </a:pPr>
              <a:endParaRPr kumimoji="0" lang="zh-TW" altLang="en-US" sz="2000" b="1">
                <a:solidFill>
                  <a:prstClr val="white"/>
                </a:solidFill>
                <a:latin typeface="微軟正黑體" pitchFamily="34" charset="-120"/>
                <a:ea typeface="微軟正黑體" pitchFamily="34" charset="-120"/>
              </a:endParaRPr>
            </a:p>
          </p:txBody>
        </p:sp>
        <p:sp>
          <p:nvSpPr>
            <p:cNvPr id="15" name="手繪多邊形 14"/>
            <p:cNvSpPr/>
            <p:nvPr/>
          </p:nvSpPr>
          <p:spPr>
            <a:xfrm>
              <a:off x="510342" y="4056971"/>
              <a:ext cx="3873791" cy="1079865"/>
            </a:xfrm>
            <a:custGeom>
              <a:avLst/>
              <a:gdLst>
                <a:gd name="connsiteX0" fmla="*/ 0 w 3873791"/>
                <a:gd name="connsiteY0" fmla="*/ 107987 h 1079865"/>
                <a:gd name="connsiteX1" fmla="*/ 31629 w 3873791"/>
                <a:gd name="connsiteY1" fmla="*/ 31629 h 1079865"/>
                <a:gd name="connsiteX2" fmla="*/ 107987 w 3873791"/>
                <a:gd name="connsiteY2" fmla="*/ 0 h 1079865"/>
                <a:gd name="connsiteX3" fmla="*/ 3765804 w 3873791"/>
                <a:gd name="connsiteY3" fmla="*/ 0 h 1079865"/>
                <a:gd name="connsiteX4" fmla="*/ 3842162 w 3873791"/>
                <a:gd name="connsiteY4" fmla="*/ 31629 h 1079865"/>
                <a:gd name="connsiteX5" fmla="*/ 3873791 w 3873791"/>
                <a:gd name="connsiteY5" fmla="*/ 107987 h 1079865"/>
                <a:gd name="connsiteX6" fmla="*/ 3873791 w 3873791"/>
                <a:gd name="connsiteY6" fmla="*/ 971878 h 1079865"/>
                <a:gd name="connsiteX7" fmla="*/ 3842162 w 3873791"/>
                <a:gd name="connsiteY7" fmla="*/ 1048236 h 1079865"/>
                <a:gd name="connsiteX8" fmla="*/ 3765804 w 3873791"/>
                <a:gd name="connsiteY8" fmla="*/ 1079865 h 1079865"/>
                <a:gd name="connsiteX9" fmla="*/ 107987 w 3873791"/>
                <a:gd name="connsiteY9" fmla="*/ 1079865 h 1079865"/>
                <a:gd name="connsiteX10" fmla="*/ 31629 w 3873791"/>
                <a:gd name="connsiteY10" fmla="*/ 1048236 h 1079865"/>
                <a:gd name="connsiteX11" fmla="*/ 0 w 3873791"/>
                <a:gd name="connsiteY11" fmla="*/ 971878 h 1079865"/>
                <a:gd name="connsiteX12" fmla="*/ 0 w 3873791"/>
                <a:gd name="connsiteY12" fmla="*/ 107987 h 107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73791" h="1079865">
                  <a:moveTo>
                    <a:pt x="0" y="107987"/>
                  </a:moveTo>
                  <a:cubicBezTo>
                    <a:pt x="0" y="79347"/>
                    <a:pt x="11377" y="51880"/>
                    <a:pt x="31629" y="31629"/>
                  </a:cubicBezTo>
                  <a:cubicBezTo>
                    <a:pt x="51881" y="11378"/>
                    <a:pt x="79347" y="0"/>
                    <a:pt x="107987" y="0"/>
                  </a:cubicBezTo>
                  <a:lnTo>
                    <a:pt x="3765804" y="0"/>
                  </a:lnTo>
                  <a:cubicBezTo>
                    <a:pt x="3794444" y="0"/>
                    <a:pt x="3821911" y="11377"/>
                    <a:pt x="3842162" y="31629"/>
                  </a:cubicBezTo>
                  <a:cubicBezTo>
                    <a:pt x="3862413" y="51881"/>
                    <a:pt x="3873791" y="79347"/>
                    <a:pt x="3873791" y="107987"/>
                  </a:cubicBezTo>
                  <a:lnTo>
                    <a:pt x="3873791" y="971878"/>
                  </a:lnTo>
                  <a:cubicBezTo>
                    <a:pt x="3873791" y="1000518"/>
                    <a:pt x="3862414" y="1027985"/>
                    <a:pt x="3842162" y="1048236"/>
                  </a:cubicBezTo>
                  <a:cubicBezTo>
                    <a:pt x="3821910" y="1068487"/>
                    <a:pt x="3794444" y="1079865"/>
                    <a:pt x="3765804" y="1079865"/>
                  </a:cubicBezTo>
                  <a:lnTo>
                    <a:pt x="107987" y="1079865"/>
                  </a:lnTo>
                  <a:cubicBezTo>
                    <a:pt x="79347" y="1079865"/>
                    <a:pt x="51880" y="1068488"/>
                    <a:pt x="31629" y="1048236"/>
                  </a:cubicBezTo>
                  <a:cubicBezTo>
                    <a:pt x="11378" y="1027984"/>
                    <a:pt x="0" y="1000518"/>
                    <a:pt x="0" y="971878"/>
                  </a:cubicBezTo>
                  <a:lnTo>
                    <a:pt x="0" y="107987"/>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lIns="107828" tIns="107828" rIns="107828" bIns="107828" spcCol="1270" anchor="ctr"/>
            <a:lstStyle/>
            <a:p>
              <a:pPr algn="ctr" defTabSz="889000" fontAlgn="auto">
                <a:spcAft>
                  <a:spcPts val="0"/>
                </a:spcAft>
                <a:defRPr/>
              </a:pPr>
              <a:r>
                <a:rPr kumimoji="0" lang="zh-TW" altLang="en-US" sz="2000" b="1">
                  <a:solidFill>
                    <a:prstClr val="white"/>
                  </a:solidFill>
                  <a:latin typeface="微軟正黑體" pitchFamily="34" charset="-120"/>
                  <a:ea typeface="微軟正黑體" pitchFamily="34" charset="-120"/>
                </a:rPr>
                <a:t>職群綜合表現積分</a:t>
              </a:r>
              <a:endParaRPr kumimoji="0" lang="zh-TW" altLang="en-US" sz="2000" b="1" dirty="0">
                <a:solidFill>
                  <a:prstClr val="white"/>
                </a:solidFill>
                <a:latin typeface="微軟正黑體" pitchFamily="34" charset="-120"/>
                <a:ea typeface="微軟正黑體" pitchFamily="34" charset="-120"/>
              </a:endParaRPr>
            </a:p>
          </p:txBody>
        </p:sp>
        <p:sp>
          <p:nvSpPr>
            <p:cNvPr id="16" name="手繪多邊形 15"/>
            <p:cNvSpPr/>
            <p:nvPr/>
          </p:nvSpPr>
          <p:spPr>
            <a:xfrm rot="5356720">
              <a:off x="2294972" y="5231743"/>
              <a:ext cx="312184" cy="254962"/>
            </a:xfrm>
            <a:custGeom>
              <a:avLst/>
              <a:gdLst>
                <a:gd name="connsiteX0" fmla="*/ 0 w 312184"/>
                <a:gd name="connsiteY0" fmla="*/ 50992 h 254962"/>
                <a:gd name="connsiteX1" fmla="*/ 184703 w 312184"/>
                <a:gd name="connsiteY1" fmla="*/ 50992 h 254962"/>
                <a:gd name="connsiteX2" fmla="*/ 184703 w 312184"/>
                <a:gd name="connsiteY2" fmla="*/ 0 h 254962"/>
                <a:gd name="connsiteX3" fmla="*/ 312184 w 312184"/>
                <a:gd name="connsiteY3" fmla="*/ 127481 h 254962"/>
                <a:gd name="connsiteX4" fmla="*/ 184703 w 312184"/>
                <a:gd name="connsiteY4" fmla="*/ 254962 h 254962"/>
                <a:gd name="connsiteX5" fmla="*/ 184703 w 312184"/>
                <a:gd name="connsiteY5" fmla="*/ 203970 h 254962"/>
                <a:gd name="connsiteX6" fmla="*/ 0 w 312184"/>
                <a:gd name="connsiteY6" fmla="*/ 203970 h 254962"/>
                <a:gd name="connsiteX7" fmla="*/ 0 w 312184"/>
                <a:gd name="connsiteY7" fmla="*/ 50992 h 25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184" h="254962">
                  <a:moveTo>
                    <a:pt x="0" y="50992"/>
                  </a:moveTo>
                  <a:lnTo>
                    <a:pt x="184703" y="50992"/>
                  </a:lnTo>
                  <a:lnTo>
                    <a:pt x="184703" y="0"/>
                  </a:lnTo>
                  <a:lnTo>
                    <a:pt x="312184" y="127481"/>
                  </a:lnTo>
                  <a:lnTo>
                    <a:pt x="184703" y="254962"/>
                  </a:lnTo>
                  <a:lnTo>
                    <a:pt x="184703" y="203970"/>
                  </a:lnTo>
                  <a:lnTo>
                    <a:pt x="0" y="203970"/>
                  </a:lnTo>
                  <a:lnTo>
                    <a:pt x="0" y="50992"/>
                  </a:lnTo>
                  <a:close/>
                </a:path>
              </a:pathLst>
            </a:custGeom>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lIns="0" tIns="50992" rIns="76488" bIns="50991" spcCol="1270" anchor="ctr"/>
            <a:lstStyle/>
            <a:p>
              <a:pPr algn="ctr" defTabSz="889000" fontAlgn="auto">
                <a:spcAft>
                  <a:spcPts val="0"/>
                </a:spcAft>
                <a:defRPr/>
              </a:pPr>
              <a:endParaRPr kumimoji="0" lang="zh-TW" altLang="en-US" sz="2000" b="1">
                <a:solidFill>
                  <a:prstClr val="white"/>
                </a:solidFill>
                <a:latin typeface="微軟正黑體" pitchFamily="34" charset="-120"/>
                <a:ea typeface="微軟正黑體" pitchFamily="34" charset="-120"/>
              </a:endParaRPr>
            </a:p>
          </p:txBody>
        </p:sp>
        <p:sp>
          <p:nvSpPr>
            <p:cNvPr id="17" name="手繪多邊形 16"/>
            <p:cNvSpPr/>
            <p:nvPr/>
          </p:nvSpPr>
          <p:spPr>
            <a:xfrm>
              <a:off x="510342" y="5548066"/>
              <a:ext cx="8094106" cy="1079865"/>
            </a:xfrm>
            <a:custGeom>
              <a:avLst/>
              <a:gdLst>
                <a:gd name="connsiteX0" fmla="*/ 0 w 6932031"/>
                <a:gd name="connsiteY0" fmla="*/ 107987 h 1079865"/>
                <a:gd name="connsiteX1" fmla="*/ 31629 w 6932031"/>
                <a:gd name="connsiteY1" fmla="*/ 31629 h 1079865"/>
                <a:gd name="connsiteX2" fmla="*/ 107987 w 6932031"/>
                <a:gd name="connsiteY2" fmla="*/ 0 h 1079865"/>
                <a:gd name="connsiteX3" fmla="*/ 6824044 w 6932031"/>
                <a:gd name="connsiteY3" fmla="*/ 0 h 1079865"/>
                <a:gd name="connsiteX4" fmla="*/ 6900402 w 6932031"/>
                <a:gd name="connsiteY4" fmla="*/ 31629 h 1079865"/>
                <a:gd name="connsiteX5" fmla="*/ 6932031 w 6932031"/>
                <a:gd name="connsiteY5" fmla="*/ 107987 h 1079865"/>
                <a:gd name="connsiteX6" fmla="*/ 6932031 w 6932031"/>
                <a:gd name="connsiteY6" fmla="*/ 971878 h 1079865"/>
                <a:gd name="connsiteX7" fmla="*/ 6900402 w 6932031"/>
                <a:gd name="connsiteY7" fmla="*/ 1048236 h 1079865"/>
                <a:gd name="connsiteX8" fmla="*/ 6824044 w 6932031"/>
                <a:gd name="connsiteY8" fmla="*/ 1079865 h 1079865"/>
                <a:gd name="connsiteX9" fmla="*/ 107987 w 6932031"/>
                <a:gd name="connsiteY9" fmla="*/ 1079865 h 1079865"/>
                <a:gd name="connsiteX10" fmla="*/ 31629 w 6932031"/>
                <a:gd name="connsiteY10" fmla="*/ 1048236 h 1079865"/>
                <a:gd name="connsiteX11" fmla="*/ 0 w 6932031"/>
                <a:gd name="connsiteY11" fmla="*/ 971878 h 1079865"/>
                <a:gd name="connsiteX12" fmla="*/ 0 w 6932031"/>
                <a:gd name="connsiteY12" fmla="*/ 107987 h 107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32031" h="1079865">
                  <a:moveTo>
                    <a:pt x="0" y="107987"/>
                  </a:moveTo>
                  <a:cubicBezTo>
                    <a:pt x="0" y="79347"/>
                    <a:pt x="11377" y="51880"/>
                    <a:pt x="31629" y="31629"/>
                  </a:cubicBezTo>
                  <a:cubicBezTo>
                    <a:pt x="51881" y="11378"/>
                    <a:pt x="79347" y="0"/>
                    <a:pt x="107987" y="0"/>
                  </a:cubicBezTo>
                  <a:lnTo>
                    <a:pt x="6824044" y="0"/>
                  </a:lnTo>
                  <a:cubicBezTo>
                    <a:pt x="6852684" y="0"/>
                    <a:pt x="6880151" y="11377"/>
                    <a:pt x="6900402" y="31629"/>
                  </a:cubicBezTo>
                  <a:cubicBezTo>
                    <a:pt x="6920653" y="51881"/>
                    <a:pt x="6932031" y="79347"/>
                    <a:pt x="6932031" y="107987"/>
                  </a:cubicBezTo>
                  <a:lnTo>
                    <a:pt x="6932031" y="971878"/>
                  </a:lnTo>
                  <a:cubicBezTo>
                    <a:pt x="6932031" y="1000518"/>
                    <a:pt x="6920654" y="1027985"/>
                    <a:pt x="6900402" y="1048236"/>
                  </a:cubicBezTo>
                  <a:cubicBezTo>
                    <a:pt x="6880150" y="1068487"/>
                    <a:pt x="6852684" y="1079865"/>
                    <a:pt x="6824044" y="1079865"/>
                  </a:cubicBezTo>
                  <a:lnTo>
                    <a:pt x="107987" y="1079865"/>
                  </a:lnTo>
                  <a:cubicBezTo>
                    <a:pt x="79347" y="1079865"/>
                    <a:pt x="51880" y="1068488"/>
                    <a:pt x="31629" y="1048236"/>
                  </a:cubicBezTo>
                  <a:cubicBezTo>
                    <a:pt x="11378" y="1027984"/>
                    <a:pt x="0" y="1000518"/>
                    <a:pt x="0" y="971878"/>
                  </a:cubicBezTo>
                  <a:lnTo>
                    <a:pt x="0" y="107987"/>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lIns="107828" tIns="107828" rIns="107828" bIns="107828" spcCol="1270" anchor="ctr"/>
            <a:lstStyle/>
            <a:p>
              <a:pPr algn="ctr" fontAlgn="auto">
                <a:spcAft>
                  <a:spcPts val="0"/>
                </a:spcAft>
                <a:defRPr/>
              </a:pPr>
              <a:r>
                <a:rPr kumimoji="0" lang="zh-TW" altLang="en-US" sz="2000" b="1" dirty="0">
                  <a:solidFill>
                    <a:prstClr val="white"/>
                  </a:solidFill>
                  <a:latin typeface="微軟正黑體" pitchFamily="34" charset="-120"/>
                  <a:ea typeface="微軟正黑體" pitchFamily="34" charset="-120"/>
                </a:rPr>
                <a:t>職群綜合表現積分相同時，依相關職群成績轉化分數→所有職群平均分數→選習技藝教育修習點數→特殊表現得分排序分發；若仍相同則增額錄取</a:t>
              </a:r>
            </a:p>
          </p:txBody>
        </p:sp>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資料庫圖表 6"/>
          <p:cNvGraphicFramePr/>
          <p:nvPr/>
        </p:nvGraphicFramePr>
        <p:xfrm>
          <a:off x="539552" y="1700808"/>
          <a:ext cx="7776864" cy="6638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1010" name="標題 1"/>
          <p:cNvSpPr>
            <a:spLocks noGrp="1"/>
          </p:cNvSpPr>
          <p:nvPr>
            <p:ph type="title"/>
          </p:nvPr>
        </p:nvSpPr>
        <p:spPr>
          <a:xfrm>
            <a:off x="457200" y="274638"/>
            <a:ext cx="8229600" cy="850900"/>
          </a:xfrm>
        </p:spPr>
        <p:txBody>
          <a:bodyPr/>
          <a:lstStyle/>
          <a:p>
            <a:pPr eaLnBrk="1" hangingPunct="1"/>
            <a:r>
              <a:rPr lang="zh-TW" altLang="en-US" smtClean="0"/>
              <a:t>實用技能學程</a:t>
            </a:r>
          </a:p>
        </p:txBody>
      </p:sp>
      <p:sp>
        <p:nvSpPr>
          <p:cNvPr id="171011" name="矩形 3"/>
          <p:cNvSpPr>
            <a:spLocks noChangeArrowheads="1"/>
          </p:cNvSpPr>
          <p:nvPr/>
        </p:nvSpPr>
        <p:spPr bwMode="auto">
          <a:xfrm>
            <a:off x="2916238" y="1125538"/>
            <a:ext cx="3344862" cy="584200"/>
          </a:xfrm>
          <a:prstGeom prst="rect">
            <a:avLst/>
          </a:prstGeom>
          <a:noFill/>
          <a:ln w="9525">
            <a:noFill/>
            <a:miter lim="800000"/>
            <a:headEnd/>
            <a:tailEnd/>
          </a:ln>
        </p:spPr>
        <p:txBody>
          <a:bodyPr wrap="none">
            <a:spAutoFit/>
          </a:bodyPr>
          <a:lstStyle/>
          <a:p>
            <a:r>
              <a:rPr kumimoji="0" lang="zh-TW" altLang="en-US" b="1">
                <a:solidFill>
                  <a:srgbClr val="006600"/>
                </a:solidFill>
                <a:latin typeface="微軟正黑體" pitchFamily="34" charset="-120"/>
                <a:ea typeface="微軟正黑體" pitchFamily="34" charset="-120"/>
              </a:rPr>
              <a:t>超額分發順序</a:t>
            </a:r>
            <a:r>
              <a:rPr kumimoji="0" lang="en-US" altLang="zh-TW" b="1">
                <a:solidFill>
                  <a:srgbClr val="006600"/>
                </a:solidFill>
                <a:latin typeface="微軟正黑體" pitchFamily="34" charset="-120"/>
                <a:ea typeface="微軟正黑體" pitchFamily="34" charset="-120"/>
              </a:rPr>
              <a:t>(</a:t>
            </a:r>
            <a:r>
              <a:rPr kumimoji="0" lang="zh-TW" altLang="en-US" b="1">
                <a:solidFill>
                  <a:srgbClr val="006600"/>
                </a:solidFill>
                <a:latin typeface="微軟正黑體" pitchFamily="34" charset="-120"/>
                <a:ea typeface="微軟正黑體" pitchFamily="34" charset="-120"/>
              </a:rPr>
              <a:t>二</a:t>
            </a:r>
            <a:r>
              <a:rPr kumimoji="0" lang="en-US" altLang="zh-TW" b="1">
                <a:solidFill>
                  <a:srgbClr val="006600"/>
                </a:solidFill>
                <a:latin typeface="微軟正黑體" pitchFamily="34" charset="-120"/>
                <a:ea typeface="微軟正黑體" pitchFamily="34" charset="-120"/>
              </a:rPr>
              <a:t>)</a:t>
            </a:r>
            <a:endParaRPr kumimoji="0" lang="zh-TW" altLang="en-US" b="1">
              <a:solidFill>
                <a:srgbClr val="006600"/>
              </a:solidFill>
              <a:latin typeface="微軟正黑體" pitchFamily="34" charset="-120"/>
              <a:ea typeface="微軟正黑體" pitchFamily="34" charset="-120"/>
            </a:endParaRPr>
          </a:p>
        </p:txBody>
      </p:sp>
      <p:graphicFrame>
        <p:nvGraphicFramePr>
          <p:cNvPr id="6" name="資料庫圖表 5"/>
          <p:cNvGraphicFramePr/>
          <p:nvPr/>
        </p:nvGraphicFramePr>
        <p:xfrm>
          <a:off x="323528" y="2333104"/>
          <a:ext cx="8280920" cy="433625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標題 1"/>
          <p:cNvSpPr>
            <a:spLocks noGrp="1"/>
          </p:cNvSpPr>
          <p:nvPr>
            <p:ph type="title"/>
          </p:nvPr>
        </p:nvSpPr>
        <p:spPr>
          <a:xfrm>
            <a:off x="441325" y="476250"/>
            <a:ext cx="8229600" cy="850900"/>
          </a:xfrm>
        </p:spPr>
        <p:txBody>
          <a:bodyPr/>
          <a:lstStyle/>
          <a:p>
            <a:pPr eaLnBrk="1" hangingPunct="1"/>
            <a:r>
              <a:rPr lang="zh-TW" altLang="en-US" sz="4000" b="1" smtClean="0">
                <a:latin typeface="微軟正黑體" pitchFamily="34" charset="-120"/>
                <a:ea typeface="微軟正黑體" pitchFamily="34" charset="-120"/>
              </a:rPr>
              <a:t>實用技能學程</a:t>
            </a:r>
          </a:p>
        </p:txBody>
      </p:sp>
      <p:sp>
        <p:nvSpPr>
          <p:cNvPr id="172034" name="矩形 4"/>
          <p:cNvSpPr>
            <a:spLocks noChangeArrowheads="1"/>
          </p:cNvSpPr>
          <p:nvPr/>
        </p:nvSpPr>
        <p:spPr bwMode="auto">
          <a:xfrm>
            <a:off x="3643313" y="1143000"/>
            <a:ext cx="1825625" cy="584200"/>
          </a:xfrm>
          <a:prstGeom prst="rect">
            <a:avLst/>
          </a:prstGeom>
          <a:noFill/>
          <a:ln w="9525">
            <a:noFill/>
            <a:miter lim="800000"/>
            <a:headEnd/>
            <a:tailEnd/>
          </a:ln>
        </p:spPr>
        <p:txBody>
          <a:bodyPr wrap="none">
            <a:spAutoFit/>
          </a:bodyPr>
          <a:lstStyle/>
          <a:p>
            <a:r>
              <a:rPr kumimoji="0" lang="zh-TW" altLang="en-US" b="1">
                <a:solidFill>
                  <a:srgbClr val="006600"/>
                </a:solidFill>
                <a:latin typeface="微軟正黑體" pitchFamily="34" charset="-120"/>
                <a:ea typeface="微軟正黑體" pitchFamily="34" charset="-120"/>
              </a:rPr>
              <a:t>重要日程</a:t>
            </a:r>
          </a:p>
        </p:txBody>
      </p:sp>
      <p:graphicFrame>
        <p:nvGraphicFramePr>
          <p:cNvPr id="178229" name="Group 53"/>
          <p:cNvGraphicFramePr>
            <a:graphicFrameLocks noGrp="1"/>
          </p:cNvGraphicFramePr>
          <p:nvPr>
            <p:extLst>
              <p:ext uri="{D42A27DB-BD31-4B8C-83A1-F6EECF244321}">
                <p14:modId xmlns:p14="http://schemas.microsoft.com/office/powerpoint/2010/main" val="3165293660"/>
              </p:ext>
            </p:extLst>
          </p:nvPr>
        </p:nvGraphicFramePr>
        <p:xfrm>
          <a:off x="539750" y="1844675"/>
          <a:ext cx="8135938" cy="4608514"/>
        </p:xfrm>
        <a:graphic>
          <a:graphicData uri="http://schemas.openxmlformats.org/drawingml/2006/table">
            <a:tbl>
              <a:tblPr>
                <a:tableStyleId>{69C7853C-536D-4A76-A0AE-DD22124D55A5}</a:tableStyleId>
              </a:tblPr>
              <a:tblGrid>
                <a:gridCol w="4068763"/>
                <a:gridCol w="4067175"/>
              </a:tblGrid>
              <a:tr h="828675">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800" u="none" strike="noStrike" cap="none" normalizeH="0" baseline="0" dirty="0" smtClean="0">
                          <a:ln>
                            <a:noFill/>
                          </a:ln>
                          <a:effectLst/>
                          <a:latin typeface="微軟正黑體" panose="020B0604030504040204" pitchFamily="34" charset="-120"/>
                          <a:ea typeface="微軟正黑體" panose="020B0604030504040204" pitchFamily="34" charset="-120"/>
                        </a:rPr>
                        <a:t>工作項目</a:t>
                      </a:r>
                      <a:endParaRPr kumimoji="0" lang="zh-TW" altLang="en-US" sz="28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horzOverflow="overflow">
                    <a:solidFill>
                      <a:schemeClr val="accent5">
                        <a:lumMod val="60000"/>
                        <a:lumOff val="4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800" u="none" strike="noStrike" cap="none" normalizeH="0" baseline="0" dirty="0" smtClean="0">
                          <a:ln>
                            <a:noFill/>
                          </a:ln>
                          <a:effectLst/>
                          <a:latin typeface="微軟正黑體" panose="020B0604030504040204" pitchFamily="34" charset="-120"/>
                          <a:ea typeface="微軟正黑體" panose="020B0604030504040204" pitchFamily="34" charset="-120"/>
                        </a:rPr>
                        <a:t>日期</a:t>
                      </a:r>
                      <a:endParaRPr kumimoji="0" lang="zh-TW" altLang="en-US" sz="28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horzOverflow="overflow">
                    <a:solidFill>
                      <a:schemeClr val="accent5">
                        <a:lumMod val="60000"/>
                        <a:lumOff val="40000"/>
                      </a:schemeClr>
                    </a:solidFill>
                  </a:tcPr>
                </a:tc>
              </a:tr>
              <a:tr h="1062038">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800" u="none" strike="noStrike" cap="none" normalizeH="0" baseline="0" smtClean="0">
                          <a:ln>
                            <a:noFill/>
                          </a:ln>
                          <a:effectLst/>
                          <a:latin typeface="微軟正黑體" panose="020B0604030504040204" pitchFamily="34" charset="-120"/>
                          <a:ea typeface="微軟正黑體" panose="020B0604030504040204" pitchFamily="34" charset="-120"/>
                        </a:rPr>
                        <a:t>國中集體報名</a:t>
                      </a:r>
                      <a:endParaRPr kumimoji="0" lang="zh-TW" altLang="en-US" sz="2800" b="1" i="0" u="none" strike="noStrike" cap="none" normalizeH="0" baseline="0" smtClean="0">
                        <a:ln>
                          <a:noFill/>
                        </a:ln>
                        <a:solidFill>
                          <a:schemeClr val="tx1"/>
                        </a:solidFill>
                        <a:effectLst/>
                        <a:latin typeface="微軟正黑體" pitchFamily="34" charset="-120"/>
                        <a:ea typeface="微軟正黑體" pitchFamily="34" charset="-12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altLang="zh-TW" sz="2800" u="none" strike="noStrike" cap="none" normalizeH="0" baseline="0" dirty="0" smtClean="0">
                          <a:ln>
                            <a:noFill/>
                          </a:ln>
                          <a:effectLst/>
                          <a:latin typeface="微軟正黑體" panose="020B0604030504040204" pitchFamily="34" charset="-120"/>
                          <a:ea typeface="微軟正黑體" panose="020B0604030504040204" pitchFamily="34" charset="-120"/>
                        </a:rPr>
                        <a:t>5</a:t>
                      </a:r>
                      <a:r>
                        <a:rPr kumimoji="0" lang="zh-TW" altLang="en-US" sz="2800" u="none" strike="noStrike" cap="none" normalizeH="0" baseline="0" dirty="0" smtClean="0">
                          <a:ln>
                            <a:noFill/>
                          </a:ln>
                          <a:effectLst/>
                          <a:latin typeface="微軟正黑體" panose="020B0604030504040204" pitchFamily="34" charset="-120"/>
                          <a:ea typeface="微軟正黑體" panose="020B0604030504040204" pitchFamily="34" charset="-120"/>
                        </a:rPr>
                        <a:t>月</a:t>
                      </a:r>
                      <a:r>
                        <a:rPr kumimoji="0" lang="en-US" altLang="zh-TW" sz="2800" u="none" strike="noStrike" cap="none" normalizeH="0" baseline="0" dirty="0" smtClean="0">
                          <a:ln>
                            <a:noFill/>
                          </a:ln>
                          <a:effectLst/>
                          <a:latin typeface="微軟正黑體" panose="020B0604030504040204" pitchFamily="34" charset="-120"/>
                          <a:ea typeface="微軟正黑體" panose="020B0604030504040204" pitchFamily="34" charset="-120"/>
                        </a:rPr>
                        <a:t>24</a:t>
                      </a:r>
                      <a:r>
                        <a:rPr kumimoji="0" lang="zh-TW" altLang="en-US" sz="2800" u="none" strike="noStrike" cap="none" normalizeH="0" baseline="0" dirty="0" smtClean="0">
                          <a:ln>
                            <a:noFill/>
                          </a:ln>
                          <a:effectLst/>
                          <a:latin typeface="微軟正黑體" panose="020B0604030504040204" pitchFamily="34" charset="-120"/>
                          <a:ea typeface="微軟正黑體" panose="020B0604030504040204" pitchFamily="34" charset="-120"/>
                        </a:rPr>
                        <a:t>日</a:t>
                      </a:r>
                      <a:r>
                        <a:rPr kumimoji="0" lang="en-US" altLang="zh-TW" sz="2800" u="none" strike="noStrike" cap="none" normalizeH="0" baseline="0" dirty="0" smtClean="0">
                          <a:ln>
                            <a:noFill/>
                          </a:ln>
                          <a:effectLst/>
                          <a:latin typeface="微軟正黑體" panose="020B0604030504040204" pitchFamily="34" charset="-120"/>
                          <a:ea typeface="微軟正黑體" panose="020B0604030504040204" pitchFamily="34" charset="-120"/>
                        </a:rPr>
                        <a:t>(</a:t>
                      </a:r>
                      <a:r>
                        <a:rPr kumimoji="0" lang="zh-TW" altLang="en-US" sz="2800" u="none" strike="noStrike" cap="none" normalizeH="0" baseline="0" dirty="0" smtClean="0">
                          <a:ln>
                            <a:noFill/>
                          </a:ln>
                          <a:effectLst/>
                          <a:latin typeface="微軟正黑體" panose="020B0604030504040204" pitchFamily="34" charset="-120"/>
                          <a:ea typeface="微軟正黑體" panose="020B0604030504040204" pitchFamily="34" charset="-120"/>
                        </a:rPr>
                        <a:t>星期三</a:t>
                      </a:r>
                      <a:r>
                        <a:rPr kumimoji="0" lang="en-US" altLang="zh-TW" sz="2800" u="none" strike="noStrike" cap="none" normalizeH="0" baseline="0" dirty="0" smtClean="0">
                          <a:ln>
                            <a:noFill/>
                          </a:ln>
                          <a:effectLst/>
                          <a:latin typeface="微軟正黑體" panose="020B0604030504040204" pitchFamily="34" charset="-120"/>
                          <a:ea typeface="微軟正黑體" panose="020B0604030504040204" pitchFamily="34" charset="-120"/>
                        </a:rPr>
                        <a:t>)</a:t>
                      </a:r>
                      <a:r>
                        <a:rPr kumimoji="0" lang="zh-TW" altLang="en-US" sz="2800" u="none" strike="noStrike" cap="none" normalizeH="0" baseline="0" dirty="0" smtClean="0">
                          <a:ln>
                            <a:noFill/>
                          </a:ln>
                          <a:effectLst/>
                          <a:latin typeface="微軟正黑體" panose="020B0604030504040204" pitchFamily="34" charset="-120"/>
                          <a:ea typeface="微軟正黑體" panose="020B0604030504040204" pitchFamily="34" charset="-120"/>
                        </a:rPr>
                        <a:t>至</a:t>
                      </a:r>
                      <a:endParaRPr kumimoji="0" lang="en-US" altLang="zh-TW" sz="2800" u="none" strike="noStrike" cap="none" normalizeH="0" baseline="0" dirty="0" smtClean="0">
                        <a:ln>
                          <a:noFill/>
                        </a:ln>
                        <a:effectLst/>
                        <a:latin typeface="微軟正黑體" panose="020B0604030504040204" pitchFamily="34" charset="-120"/>
                        <a:ea typeface="微軟正黑體" panose="020B0604030504040204" pitchFamily="34" charset="-120"/>
                      </a:endParaRP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altLang="zh-TW" sz="2800" u="none" strike="noStrike" cap="none" normalizeH="0" baseline="0" dirty="0" smtClean="0">
                          <a:ln>
                            <a:noFill/>
                          </a:ln>
                          <a:effectLst/>
                          <a:latin typeface="微軟正黑體" panose="020B0604030504040204" pitchFamily="34" charset="-120"/>
                          <a:ea typeface="微軟正黑體" panose="020B0604030504040204" pitchFamily="34" charset="-120"/>
                        </a:rPr>
                        <a:t>5</a:t>
                      </a:r>
                      <a:r>
                        <a:rPr kumimoji="0" lang="zh-TW" altLang="en-US" sz="2800" u="none" strike="noStrike" cap="none" normalizeH="0" baseline="0" dirty="0" smtClean="0">
                          <a:ln>
                            <a:noFill/>
                          </a:ln>
                          <a:effectLst/>
                          <a:latin typeface="微軟正黑體" panose="020B0604030504040204" pitchFamily="34" charset="-120"/>
                          <a:ea typeface="微軟正黑體" panose="020B0604030504040204" pitchFamily="34" charset="-120"/>
                        </a:rPr>
                        <a:t>月</a:t>
                      </a:r>
                      <a:r>
                        <a:rPr kumimoji="0" lang="en-US" altLang="zh-TW" sz="2800" u="none" strike="noStrike" cap="none" normalizeH="0" baseline="0" dirty="0" smtClean="0">
                          <a:ln>
                            <a:noFill/>
                          </a:ln>
                          <a:effectLst/>
                          <a:latin typeface="微軟正黑體" panose="020B0604030504040204" pitchFamily="34" charset="-120"/>
                          <a:ea typeface="微軟正黑體" panose="020B0604030504040204" pitchFamily="34" charset="-120"/>
                        </a:rPr>
                        <a:t>25</a:t>
                      </a:r>
                      <a:r>
                        <a:rPr kumimoji="0" lang="zh-TW" altLang="en-US" sz="2800" u="none" strike="noStrike" cap="none" normalizeH="0" baseline="0" dirty="0" smtClean="0">
                          <a:ln>
                            <a:noFill/>
                          </a:ln>
                          <a:effectLst/>
                          <a:latin typeface="微軟正黑體" panose="020B0604030504040204" pitchFamily="34" charset="-120"/>
                          <a:ea typeface="微軟正黑體" panose="020B0604030504040204" pitchFamily="34" charset="-120"/>
                        </a:rPr>
                        <a:t>日</a:t>
                      </a:r>
                      <a:r>
                        <a:rPr kumimoji="0" lang="en-US" altLang="zh-TW" sz="2800" u="none" strike="noStrike" cap="none" normalizeH="0" baseline="0" dirty="0" smtClean="0">
                          <a:ln>
                            <a:noFill/>
                          </a:ln>
                          <a:effectLst/>
                          <a:latin typeface="微軟正黑體" panose="020B0604030504040204" pitchFamily="34" charset="-120"/>
                          <a:ea typeface="微軟正黑體" panose="020B0604030504040204" pitchFamily="34" charset="-120"/>
                        </a:rPr>
                        <a:t>(</a:t>
                      </a:r>
                      <a:r>
                        <a:rPr kumimoji="0" lang="zh-TW" altLang="en-US" sz="2800" u="none" strike="noStrike" cap="none" normalizeH="0" baseline="0" dirty="0" smtClean="0">
                          <a:ln>
                            <a:noFill/>
                          </a:ln>
                          <a:effectLst/>
                          <a:latin typeface="微軟正黑體" panose="020B0604030504040204" pitchFamily="34" charset="-120"/>
                          <a:ea typeface="微軟正黑體" panose="020B0604030504040204" pitchFamily="34" charset="-120"/>
                        </a:rPr>
                        <a:t>星期四</a:t>
                      </a:r>
                      <a:r>
                        <a:rPr kumimoji="0" lang="en-US" altLang="zh-TW" sz="2800" u="none" strike="noStrike" cap="none" normalizeH="0" baseline="0" dirty="0" smtClean="0">
                          <a:ln>
                            <a:noFill/>
                          </a:ln>
                          <a:effectLst/>
                          <a:latin typeface="微軟正黑體" panose="020B0604030504040204" pitchFamily="34" charset="-120"/>
                          <a:ea typeface="微軟正黑體" panose="020B0604030504040204" pitchFamily="34" charset="-120"/>
                        </a:rPr>
                        <a:t>)</a:t>
                      </a:r>
                      <a:endParaRPr kumimoji="0" lang="en-US" altLang="zh-TW" sz="28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horzOverflow="overflow"/>
                </a:tc>
              </a:tr>
              <a:tr h="827088">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800" u="none" strike="noStrike" cap="none" normalizeH="0" baseline="0" dirty="0" smtClean="0">
                          <a:ln>
                            <a:noFill/>
                          </a:ln>
                          <a:effectLst/>
                          <a:latin typeface="微軟正黑體" panose="020B0604030504040204" pitchFamily="34" charset="-120"/>
                          <a:ea typeface="微軟正黑體" panose="020B0604030504040204" pitchFamily="34" charset="-120"/>
                        </a:rPr>
                        <a:t>分發結果放榜</a:t>
                      </a:r>
                      <a:endParaRPr kumimoji="0" lang="zh-TW" altLang="en-US" sz="28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altLang="zh-TW" sz="2800" u="none" strike="noStrike" cap="none" normalizeH="0" baseline="0" dirty="0" smtClean="0">
                          <a:ln>
                            <a:noFill/>
                          </a:ln>
                          <a:effectLst/>
                          <a:latin typeface="微軟正黑體" panose="020B0604030504040204" pitchFamily="34" charset="-120"/>
                          <a:ea typeface="微軟正黑體" panose="020B0604030504040204" pitchFamily="34" charset="-120"/>
                        </a:rPr>
                        <a:t>6</a:t>
                      </a:r>
                      <a:r>
                        <a:rPr kumimoji="0" lang="zh-TW" altLang="en-US" sz="2800" u="none" strike="noStrike" cap="none" normalizeH="0" baseline="0" dirty="0" smtClean="0">
                          <a:ln>
                            <a:noFill/>
                          </a:ln>
                          <a:effectLst/>
                          <a:latin typeface="微軟正黑體" panose="020B0604030504040204" pitchFamily="34" charset="-120"/>
                          <a:ea typeface="微軟正黑體" panose="020B0604030504040204" pitchFamily="34" charset="-120"/>
                        </a:rPr>
                        <a:t>月</a:t>
                      </a:r>
                      <a:r>
                        <a:rPr kumimoji="0" lang="en-US" altLang="zh-TW" sz="2800" u="none" strike="noStrike" cap="none" normalizeH="0" baseline="0" dirty="0" smtClean="0">
                          <a:ln>
                            <a:noFill/>
                          </a:ln>
                          <a:effectLst/>
                          <a:latin typeface="微軟正黑體" panose="020B0604030504040204" pitchFamily="34" charset="-120"/>
                          <a:ea typeface="微軟正黑體" panose="020B0604030504040204" pitchFamily="34" charset="-120"/>
                        </a:rPr>
                        <a:t>12</a:t>
                      </a:r>
                      <a:r>
                        <a:rPr kumimoji="0" lang="zh-TW" altLang="en-US" sz="2800" u="none" strike="noStrike" cap="none" normalizeH="0" baseline="0" dirty="0" smtClean="0">
                          <a:ln>
                            <a:noFill/>
                          </a:ln>
                          <a:effectLst/>
                          <a:latin typeface="微軟正黑體" panose="020B0604030504040204" pitchFamily="34" charset="-120"/>
                          <a:ea typeface="微軟正黑體" panose="020B0604030504040204" pitchFamily="34" charset="-120"/>
                        </a:rPr>
                        <a:t>日</a:t>
                      </a:r>
                      <a:r>
                        <a:rPr kumimoji="0" lang="en-US" altLang="zh-TW" sz="2800" u="none" strike="noStrike" cap="none" normalizeH="0" baseline="0" dirty="0" smtClean="0">
                          <a:ln>
                            <a:noFill/>
                          </a:ln>
                          <a:effectLst/>
                          <a:latin typeface="微軟正黑體" panose="020B0604030504040204" pitchFamily="34" charset="-120"/>
                          <a:ea typeface="微軟正黑體" panose="020B0604030504040204" pitchFamily="34" charset="-120"/>
                        </a:rPr>
                        <a:t>(</a:t>
                      </a:r>
                      <a:r>
                        <a:rPr kumimoji="0" lang="zh-TW" altLang="en-US" sz="2800" u="none" strike="noStrike" cap="none" normalizeH="0" baseline="0" dirty="0" smtClean="0">
                          <a:ln>
                            <a:noFill/>
                          </a:ln>
                          <a:effectLst/>
                          <a:latin typeface="微軟正黑體" panose="020B0604030504040204" pitchFamily="34" charset="-120"/>
                          <a:ea typeface="微軟正黑體" panose="020B0604030504040204" pitchFamily="34" charset="-120"/>
                        </a:rPr>
                        <a:t>星期二</a:t>
                      </a:r>
                      <a:r>
                        <a:rPr kumimoji="0" lang="en-US" altLang="zh-TW" sz="2800" u="none" strike="noStrike" cap="none" normalizeH="0" baseline="0" dirty="0" smtClean="0">
                          <a:ln>
                            <a:noFill/>
                          </a:ln>
                          <a:effectLst/>
                          <a:latin typeface="微軟正黑體" panose="020B0604030504040204" pitchFamily="34" charset="-120"/>
                          <a:ea typeface="微軟正黑體" panose="020B0604030504040204" pitchFamily="34" charset="-120"/>
                        </a:rPr>
                        <a:t>)</a:t>
                      </a:r>
                      <a:endParaRPr kumimoji="0" lang="en-US" altLang="zh-TW" sz="28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horzOverflow="overflow"/>
                </a:tc>
              </a:tr>
              <a:tr h="828675">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800" u="none" strike="noStrike" cap="none" normalizeH="0" baseline="0" smtClean="0">
                          <a:ln>
                            <a:noFill/>
                          </a:ln>
                          <a:effectLst/>
                          <a:latin typeface="微軟正黑體" panose="020B0604030504040204" pitchFamily="34" charset="-120"/>
                          <a:ea typeface="微軟正黑體" panose="020B0604030504040204" pitchFamily="34" charset="-120"/>
                        </a:rPr>
                        <a:t>錄取新生報到</a:t>
                      </a:r>
                      <a:endParaRPr kumimoji="0" lang="zh-TW" altLang="en-US" sz="2800" b="1" i="0" u="none" strike="noStrike" cap="none" normalizeH="0" baseline="0" smtClean="0">
                        <a:ln>
                          <a:noFill/>
                        </a:ln>
                        <a:solidFill>
                          <a:schemeClr val="tx1"/>
                        </a:solidFill>
                        <a:effectLst/>
                        <a:latin typeface="微軟正黑體" pitchFamily="34" charset="-120"/>
                        <a:ea typeface="微軟正黑體" pitchFamily="34" charset="-12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altLang="zh-TW" sz="2800" u="none" strike="noStrike" cap="none" normalizeH="0" baseline="0" dirty="0" smtClean="0">
                          <a:ln>
                            <a:noFill/>
                          </a:ln>
                          <a:effectLst/>
                          <a:latin typeface="微軟正黑體" panose="020B0604030504040204" pitchFamily="34" charset="-120"/>
                          <a:ea typeface="微軟正黑體" panose="020B0604030504040204" pitchFamily="34" charset="-120"/>
                        </a:rPr>
                        <a:t>6</a:t>
                      </a:r>
                      <a:r>
                        <a:rPr kumimoji="0" lang="zh-TW" altLang="en-US" sz="2800" u="none" strike="noStrike" cap="none" normalizeH="0" baseline="0" dirty="0" smtClean="0">
                          <a:ln>
                            <a:noFill/>
                          </a:ln>
                          <a:effectLst/>
                          <a:latin typeface="微軟正黑體" panose="020B0604030504040204" pitchFamily="34" charset="-120"/>
                          <a:ea typeface="微軟正黑體" panose="020B0604030504040204" pitchFamily="34" charset="-120"/>
                        </a:rPr>
                        <a:t>月</a:t>
                      </a:r>
                      <a:r>
                        <a:rPr kumimoji="0" lang="en-US" altLang="zh-TW" sz="2800" u="none" strike="noStrike" cap="none" normalizeH="0" baseline="0" dirty="0" smtClean="0">
                          <a:ln>
                            <a:noFill/>
                          </a:ln>
                          <a:effectLst/>
                          <a:latin typeface="微軟正黑體" panose="020B0604030504040204" pitchFamily="34" charset="-120"/>
                          <a:ea typeface="微軟正黑體" panose="020B0604030504040204" pitchFamily="34" charset="-120"/>
                        </a:rPr>
                        <a:t>13</a:t>
                      </a:r>
                      <a:r>
                        <a:rPr kumimoji="0" lang="zh-TW" altLang="en-US" sz="2800" u="none" strike="noStrike" cap="none" normalizeH="0" baseline="0" dirty="0" smtClean="0">
                          <a:ln>
                            <a:noFill/>
                          </a:ln>
                          <a:effectLst/>
                          <a:latin typeface="微軟正黑體" panose="020B0604030504040204" pitchFamily="34" charset="-120"/>
                          <a:ea typeface="微軟正黑體" panose="020B0604030504040204" pitchFamily="34" charset="-120"/>
                        </a:rPr>
                        <a:t>日</a:t>
                      </a:r>
                      <a:r>
                        <a:rPr kumimoji="0" lang="en-US" altLang="zh-TW" sz="2800" u="none" strike="noStrike" cap="none" normalizeH="0" baseline="0" dirty="0" smtClean="0">
                          <a:ln>
                            <a:noFill/>
                          </a:ln>
                          <a:effectLst/>
                          <a:latin typeface="微軟正黑體" panose="020B0604030504040204" pitchFamily="34" charset="-120"/>
                          <a:ea typeface="微軟正黑體" panose="020B0604030504040204" pitchFamily="34" charset="-120"/>
                        </a:rPr>
                        <a:t>(</a:t>
                      </a:r>
                      <a:r>
                        <a:rPr kumimoji="0" lang="zh-TW" altLang="en-US" sz="2800" u="none" strike="noStrike" cap="none" normalizeH="0" baseline="0" dirty="0" smtClean="0">
                          <a:ln>
                            <a:noFill/>
                          </a:ln>
                          <a:effectLst/>
                          <a:latin typeface="微軟正黑體" panose="020B0604030504040204" pitchFamily="34" charset="-120"/>
                          <a:ea typeface="微軟正黑體" panose="020B0604030504040204" pitchFamily="34" charset="-120"/>
                        </a:rPr>
                        <a:t>星期三</a:t>
                      </a:r>
                      <a:r>
                        <a:rPr kumimoji="0" lang="en-US" altLang="zh-TW" sz="2800" u="none" strike="noStrike" cap="none" normalizeH="0" baseline="0" dirty="0" smtClean="0">
                          <a:ln>
                            <a:noFill/>
                          </a:ln>
                          <a:effectLst/>
                          <a:latin typeface="微軟正黑體" panose="020B0604030504040204" pitchFamily="34" charset="-120"/>
                          <a:ea typeface="微軟正黑體" panose="020B0604030504040204" pitchFamily="34" charset="-120"/>
                        </a:rPr>
                        <a:t>)</a:t>
                      </a:r>
                      <a:endParaRPr kumimoji="0" lang="en-US" altLang="zh-TW" sz="28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horzOverflow="overflow"/>
                </a:tc>
              </a:tr>
              <a:tr h="1062038">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800" u="none" strike="noStrike" cap="none" normalizeH="0" baseline="0" dirty="0" smtClean="0">
                          <a:ln>
                            <a:noFill/>
                          </a:ln>
                          <a:effectLst/>
                          <a:latin typeface="微軟正黑體" panose="020B0604030504040204" pitchFamily="34" charset="-120"/>
                          <a:ea typeface="微軟正黑體" panose="020B0604030504040204" pitchFamily="34" charset="-120"/>
                        </a:rPr>
                        <a:t>已報到學生生明放棄</a:t>
                      </a:r>
                      <a:endParaRPr kumimoji="0" lang="en-US" altLang="zh-TW" sz="2800" u="none" strike="noStrike" cap="none" normalizeH="0" baseline="0" dirty="0" smtClean="0">
                        <a:ln>
                          <a:noFill/>
                        </a:ln>
                        <a:effectLst/>
                        <a:latin typeface="微軟正黑體" panose="020B0604030504040204" pitchFamily="34" charset="-120"/>
                        <a:ea typeface="微軟正黑體" panose="020B0604030504040204" pitchFamily="34" charset="-120"/>
                      </a:endParaRP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800" u="none" strike="noStrike" cap="none" normalizeH="0" baseline="0" dirty="0" smtClean="0">
                          <a:ln>
                            <a:noFill/>
                          </a:ln>
                          <a:effectLst/>
                          <a:latin typeface="微軟正黑體" panose="020B0604030504040204" pitchFamily="34" charset="-120"/>
                          <a:ea typeface="微軟正黑體" panose="020B0604030504040204" pitchFamily="34" charset="-120"/>
                        </a:rPr>
                        <a:t>錄取資格期限</a:t>
                      </a:r>
                      <a:endParaRPr kumimoji="0" lang="zh-TW" altLang="en-US" sz="28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altLang="zh-TW" sz="2800" u="none" strike="noStrike" cap="none" normalizeH="0" baseline="0" dirty="0" smtClean="0">
                          <a:ln>
                            <a:noFill/>
                          </a:ln>
                          <a:effectLst/>
                          <a:latin typeface="微軟正黑體" panose="020B0604030504040204" pitchFamily="34" charset="-120"/>
                          <a:ea typeface="微軟正黑體" panose="020B0604030504040204" pitchFamily="34" charset="-120"/>
                        </a:rPr>
                        <a:t>6</a:t>
                      </a:r>
                      <a:r>
                        <a:rPr kumimoji="0" lang="zh-TW" altLang="en-US" sz="2800" u="none" strike="noStrike" cap="none" normalizeH="0" baseline="0" dirty="0" smtClean="0">
                          <a:ln>
                            <a:noFill/>
                          </a:ln>
                          <a:effectLst/>
                          <a:latin typeface="微軟正黑體" panose="020B0604030504040204" pitchFamily="34" charset="-120"/>
                          <a:ea typeface="微軟正黑體" panose="020B0604030504040204" pitchFamily="34" charset="-120"/>
                        </a:rPr>
                        <a:t>月</a:t>
                      </a:r>
                      <a:r>
                        <a:rPr kumimoji="0" lang="en-US" altLang="zh-TW" sz="2800" u="none" strike="noStrike" cap="none" normalizeH="0" baseline="0" dirty="0" smtClean="0">
                          <a:ln>
                            <a:noFill/>
                          </a:ln>
                          <a:effectLst/>
                          <a:latin typeface="微軟正黑體" panose="020B0604030504040204" pitchFamily="34" charset="-120"/>
                          <a:ea typeface="微軟正黑體" panose="020B0604030504040204" pitchFamily="34" charset="-120"/>
                        </a:rPr>
                        <a:t>15</a:t>
                      </a:r>
                      <a:r>
                        <a:rPr kumimoji="0" lang="zh-TW" altLang="en-US" sz="2800" u="none" strike="noStrike" cap="none" normalizeH="0" baseline="0" dirty="0" smtClean="0">
                          <a:ln>
                            <a:noFill/>
                          </a:ln>
                          <a:effectLst/>
                          <a:latin typeface="微軟正黑體" panose="020B0604030504040204" pitchFamily="34" charset="-120"/>
                          <a:ea typeface="微軟正黑體" panose="020B0604030504040204" pitchFamily="34" charset="-120"/>
                        </a:rPr>
                        <a:t>日</a:t>
                      </a:r>
                      <a:r>
                        <a:rPr kumimoji="0" lang="en-US" altLang="zh-TW" sz="2800" u="none" strike="noStrike" cap="none" normalizeH="0" baseline="0" dirty="0" smtClean="0">
                          <a:ln>
                            <a:noFill/>
                          </a:ln>
                          <a:effectLst/>
                          <a:latin typeface="微軟正黑體" panose="020B0604030504040204" pitchFamily="34" charset="-120"/>
                          <a:ea typeface="微軟正黑體" panose="020B0604030504040204" pitchFamily="34" charset="-120"/>
                        </a:rPr>
                        <a:t>(</a:t>
                      </a:r>
                      <a:r>
                        <a:rPr kumimoji="0" lang="zh-TW" altLang="en-US" sz="2800" u="none" strike="noStrike" cap="none" normalizeH="0" baseline="0" dirty="0" smtClean="0">
                          <a:ln>
                            <a:noFill/>
                          </a:ln>
                          <a:effectLst/>
                          <a:latin typeface="微軟正黑體" panose="020B0604030504040204" pitchFamily="34" charset="-120"/>
                          <a:ea typeface="微軟正黑體" panose="020B0604030504040204" pitchFamily="34" charset="-120"/>
                        </a:rPr>
                        <a:t>星期五</a:t>
                      </a:r>
                      <a:r>
                        <a:rPr kumimoji="0" lang="en-US" altLang="zh-TW" sz="2800" u="none" strike="noStrike" cap="none" normalizeH="0" baseline="0" dirty="0" smtClean="0">
                          <a:ln>
                            <a:noFill/>
                          </a:ln>
                          <a:effectLst/>
                          <a:latin typeface="微軟正黑體" panose="020B0604030504040204" pitchFamily="34" charset="-120"/>
                          <a:ea typeface="微軟正黑體" panose="020B0604030504040204" pitchFamily="34" charset="-120"/>
                        </a:rPr>
                        <a:t>)</a:t>
                      </a:r>
                      <a:endParaRPr kumimoji="0" lang="en-US" altLang="zh-TW" sz="28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horzOverflow="overflow"/>
                </a:tc>
              </a:tr>
            </a:tbl>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文字方塊 1"/>
          <p:cNvSpPr txBox="1">
            <a:spLocks noChangeArrowheads="1"/>
          </p:cNvSpPr>
          <p:nvPr/>
        </p:nvSpPr>
        <p:spPr bwMode="auto">
          <a:xfrm>
            <a:off x="2484438" y="849313"/>
            <a:ext cx="4176712" cy="646112"/>
          </a:xfrm>
          <a:prstGeom prst="rect">
            <a:avLst/>
          </a:prstGeom>
          <a:noFill/>
          <a:ln w="9525">
            <a:noFill/>
            <a:miter lim="800000"/>
            <a:headEnd/>
            <a:tailEnd/>
          </a:ln>
        </p:spPr>
        <p:txBody>
          <a:bodyPr>
            <a:spAutoFit/>
          </a:bodyPr>
          <a:lstStyle/>
          <a:p>
            <a:r>
              <a:rPr kumimoji="0" lang="zh-TW" altLang="en-US" sz="3600" b="1">
                <a:solidFill>
                  <a:schemeClr val="accent1"/>
                </a:solidFill>
                <a:latin typeface="微軟正黑體" pitchFamily="34" charset="-120"/>
                <a:ea typeface="微軟正黑體" pitchFamily="34" charset="-120"/>
              </a:rPr>
              <a:t>適性入學  多元進路</a:t>
            </a:r>
          </a:p>
        </p:txBody>
      </p:sp>
      <p:graphicFrame>
        <p:nvGraphicFramePr>
          <p:cNvPr id="3" name="資料庫圖表 2"/>
          <p:cNvGraphicFramePr/>
          <p:nvPr/>
        </p:nvGraphicFramePr>
        <p:xfrm>
          <a:off x="621871" y="1172815"/>
          <a:ext cx="355671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資料庫圖表 3"/>
          <p:cNvGraphicFramePr/>
          <p:nvPr/>
        </p:nvGraphicFramePr>
        <p:xfrm>
          <a:off x="4404295" y="1254477"/>
          <a:ext cx="3556318"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73060" name="文字方塊 4"/>
          <p:cNvSpPr txBox="1">
            <a:spLocks noChangeArrowheads="1"/>
          </p:cNvSpPr>
          <p:nvPr/>
        </p:nvSpPr>
        <p:spPr bwMode="auto">
          <a:xfrm>
            <a:off x="1116013" y="2924175"/>
            <a:ext cx="719137" cy="401638"/>
          </a:xfrm>
          <a:prstGeom prst="rect">
            <a:avLst/>
          </a:prstGeom>
          <a:noFill/>
          <a:ln w="9525">
            <a:noFill/>
            <a:miter lim="800000"/>
            <a:headEnd/>
            <a:tailEnd/>
          </a:ln>
        </p:spPr>
        <p:txBody>
          <a:bodyPr>
            <a:spAutoFit/>
          </a:bodyPr>
          <a:lstStyle/>
          <a:p>
            <a:r>
              <a:rPr lang="zh-TW" altLang="en-US" sz="2000" b="1">
                <a:solidFill>
                  <a:srgbClr val="C00000"/>
                </a:solidFill>
                <a:latin typeface="微軟正黑體 Light"/>
                <a:ea typeface="微軟正黑體 Light"/>
                <a:cs typeface="微軟正黑體 Light"/>
              </a:rPr>
              <a:t>跨區</a:t>
            </a:r>
          </a:p>
        </p:txBody>
      </p:sp>
      <p:sp>
        <p:nvSpPr>
          <p:cNvPr id="173061" name="文字方塊 5"/>
          <p:cNvSpPr txBox="1">
            <a:spLocks noChangeArrowheads="1"/>
          </p:cNvSpPr>
          <p:nvPr/>
        </p:nvSpPr>
        <p:spPr bwMode="auto">
          <a:xfrm>
            <a:off x="4500563" y="2060575"/>
            <a:ext cx="719137" cy="400050"/>
          </a:xfrm>
          <a:prstGeom prst="rect">
            <a:avLst/>
          </a:prstGeom>
          <a:noFill/>
          <a:ln w="9525">
            <a:noFill/>
            <a:miter lim="800000"/>
            <a:headEnd/>
            <a:tailEnd/>
          </a:ln>
        </p:spPr>
        <p:txBody>
          <a:bodyPr>
            <a:spAutoFit/>
          </a:bodyPr>
          <a:lstStyle/>
          <a:p>
            <a:r>
              <a:rPr lang="zh-TW" altLang="en-US" sz="2000" b="1">
                <a:solidFill>
                  <a:srgbClr val="C00000"/>
                </a:solidFill>
                <a:latin typeface="微軟正黑體 Light"/>
                <a:ea typeface="微軟正黑體 Light"/>
                <a:cs typeface="微軟正黑體 Light"/>
              </a:rPr>
              <a:t>跨區</a:t>
            </a:r>
          </a:p>
        </p:txBody>
      </p:sp>
      <p:sp>
        <p:nvSpPr>
          <p:cNvPr id="173062" name="文字方塊 6"/>
          <p:cNvSpPr txBox="1">
            <a:spLocks noChangeArrowheads="1"/>
          </p:cNvSpPr>
          <p:nvPr/>
        </p:nvSpPr>
        <p:spPr bwMode="auto">
          <a:xfrm>
            <a:off x="4859338" y="2924175"/>
            <a:ext cx="720725" cy="401638"/>
          </a:xfrm>
          <a:prstGeom prst="rect">
            <a:avLst/>
          </a:prstGeom>
          <a:noFill/>
          <a:ln w="9525">
            <a:noFill/>
            <a:miter lim="800000"/>
            <a:headEnd/>
            <a:tailEnd/>
          </a:ln>
        </p:spPr>
        <p:txBody>
          <a:bodyPr>
            <a:spAutoFit/>
          </a:bodyPr>
          <a:lstStyle/>
          <a:p>
            <a:r>
              <a:rPr lang="zh-TW" altLang="en-US" sz="2000" b="1">
                <a:solidFill>
                  <a:srgbClr val="C00000"/>
                </a:solidFill>
                <a:latin typeface="微軟正黑體 Light"/>
                <a:ea typeface="微軟正黑體 Light"/>
                <a:cs typeface="微軟正黑體 Light"/>
              </a:rPr>
              <a:t>跨區</a:t>
            </a:r>
          </a:p>
        </p:txBody>
      </p:sp>
      <p:sp>
        <p:nvSpPr>
          <p:cNvPr id="173063" name="文字方塊 7"/>
          <p:cNvSpPr txBox="1">
            <a:spLocks noChangeArrowheads="1"/>
          </p:cNvSpPr>
          <p:nvPr/>
        </p:nvSpPr>
        <p:spPr bwMode="auto">
          <a:xfrm>
            <a:off x="5003800" y="3789363"/>
            <a:ext cx="720725" cy="400050"/>
          </a:xfrm>
          <a:prstGeom prst="rect">
            <a:avLst/>
          </a:prstGeom>
          <a:noFill/>
          <a:ln w="9525">
            <a:noFill/>
            <a:miter lim="800000"/>
            <a:headEnd/>
            <a:tailEnd/>
          </a:ln>
        </p:spPr>
        <p:txBody>
          <a:bodyPr>
            <a:spAutoFit/>
          </a:bodyPr>
          <a:lstStyle/>
          <a:p>
            <a:r>
              <a:rPr lang="zh-TW" altLang="en-US" sz="2000" b="1">
                <a:solidFill>
                  <a:srgbClr val="C00000"/>
                </a:solidFill>
                <a:latin typeface="微軟正黑體 Light"/>
                <a:ea typeface="微軟正黑體 Light"/>
                <a:cs typeface="微軟正黑體 Light"/>
              </a:rPr>
              <a:t>跨區</a:t>
            </a:r>
          </a:p>
        </p:txBody>
      </p:sp>
      <p:sp>
        <p:nvSpPr>
          <p:cNvPr id="173064" name="文字方塊 8"/>
          <p:cNvSpPr txBox="1">
            <a:spLocks noChangeArrowheads="1"/>
          </p:cNvSpPr>
          <p:nvPr/>
        </p:nvSpPr>
        <p:spPr bwMode="auto">
          <a:xfrm>
            <a:off x="1258888" y="3789363"/>
            <a:ext cx="720725" cy="400050"/>
          </a:xfrm>
          <a:prstGeom prst="rect">
            <a:avLst/>
          </a:prstGeom>
          <a:noFill/>
          <a:ln w="9525">
            <a:noFill/>
            <a:miter lim="800000"/>
            <a:headEnd/>
            <a:tailEnd/>
          </a:ln>
        </p:spPr>
        <p:txBody>
          <a:bodyPr>
            <a:spAutoFit/>
          </a:bodyPr>
          <a:lstStyle/>
          <a:p>
            <a:r>
              <a:rPr lang="zh-TW" altLang="en-US" sz="2000" b="1">
                <a:solidFill>
                  <a:srgbClr val="C00000"/>
                </a:solidFill>
                <a:latin typeface="微軟正黑體 Light"/>
                <a:ea typeface="微軟正黑體 Light"/>
                <a:cs typeface="微軟正黑體 Light"/>
              </a:rPr>
              <a:t>跨區</a:t>
            </a:r>
          </a:p>
        </p:txBody>
      </p:sp>
      <p:sp>
        <p:nvSpPr>
          <p:cNvPr id="173065" name="文字方塊 9"/>
          <p:cNvSpPr txBox="1">
            <a:spLocks noChangeArrowheads="1"/>
          </p:cNvSpPr>
          <p:nvPr/>
        </p:nvSpPr>
        <p:spPr bwMode="auto">
          <a:xfrm>
            <a:off x="220663" y="2060575"/>
            <a:ext cx="1223962" cy="400050"/>
          </a:xfrm>
          <a:prstGeom prst="rect">
            <a:avLst/>
          </a:prstGeom>
          <a:noFill/>
          <a:ln w="9525">
            <a:noFill/>
            <a:miter lim="800000"/>
            <a:headEnd/>
            <a:tailEnd/>
          </a:ln>
        </p:spPr>
        <p:txBody>
          <a:bodyPr>
            <a:spAutoFit/>
          </a:bodyPr>
          <a:lstStyle/>
          <a:p>
            <a:r>
              <a:rPr lang="zh-TW" altLang="en-US" sz="2000" b="1">
                <a:solidFill>
                  <a:srgbClr val="0000FF"/>
                </a:solidFill>
                <a:latin typeface="微軟正黑體 Light"/>
                <a:ea typeface="微軟正黑體 Light"/>
                <a:cs typeface="微軟正黑體 Light"/>
              </a:rPr>
              <a:t>不可跨區</a:t>
            </a:r>
          </a:p>
        </p:txBody>
      </p:sp>
      <p:sp>
        <p:nvSpPr>
          <p:cNvPr id="173066" name="文字方塊 10"/>
          <p:cNvSpPr txBox="1">
            <a:spLocks noChangeArrowheads="1"/>
          </p:cNvSpPr>
          <p:nvPr/>
        </p:nvSpPr>
        <p:spPr bwMode="auto">
          <a:xfrm>
            <a:off x="4859338" y="4652963"/>
            <a:ext cx="720725" cy="400050"/>
          </a:xfrm>
          <a:prstGeom prst="rect">
            <a:avLst/>
          </a:prstGeom>
          <a:noFill/>
          <a:ln w="9525">
            <a:noFill/>
            <a:miter lim="800000"/>
            <a:headEnd/>
            <a:tailEnd/>
          </a:ln>
        </p:spPr>
        <p:txBody>
          <a:bodyPr>
            <a:spAutoFit/>
          </a:bodyPr>
          <a:lstStyle/>
          <a:p>
            <a:r>
              <a:rPr lang="zh-TW" altLang="en-US" sz="2000" b="1">
                <a:solidFill>
                  <a:srgbClr val="C00000"/>
                </a:solidFill>
                <a:latin typeface="微軟正黑體 Light"/>
                <a:ea typeface="微軟正黑體 Light"/>
                <a:cs typeface="微軟正黑體 Light"/>
              </a:rPr>
              <a:t>跨區</a:t>
            </a:r>
          </a:p>
        </p:txBody>
      </p:sp>
      <p:sp>
        <p:nvSpPr>
          <p:cNvPr id="173067" name="文字方塊 12"/>
          <p:cNvSpPr txBox="1">
            <a:spLocks noChangeArrowheads="1"/>
          </p:cNvSpPr>
          <p:nvPr/>
        </p:nvSpPr>
        <p:spPr bwMode="auto">
          <a:xfrm>
            <a:off x="611188" y="4471988"/>
            <a:ext cx="1223962" cy="400050"/>
          </a:xfrm>
          <a:prstGeom prst="rect">
            <a:avLst/>
          </a:prstGeom>
          <a:noFill/>
          <a:ln w="9525">
            <a:noFill/>
            <a:miter lim="800000"/>
            <a:headEnd/>
            <a:tailEnd/>
          </a:ln>
        </p:spPr>
        <p:txBody>
          <a:bodyPr>
            <a:spAutoFit/>
          </a:bodyPr>
          <a:lstStyle/>
          <a:p>
            <a:r>
              <a:rPr lang="zh-TW" altLang="en-US" sz="2000" b="1">
                <a:solidFill>
                  <a:srgbClr val="0000FF"/>
                </a:solidFill>
                <a:latin typeface="微軟正黑體 Light"/>
                <a:ea typeface="微軟正黑體 Light"/>
                <a:cs typeface="微軟正黑體 Light"/>
              </a:rPr>
              <a:t>不可跨區</a:t>
            </a:r>
          </a:p>
        </p:txBody>
      </p:sp>
      <p:sp>
        <p:nvSpPr>
          <p:cNvPr id="173068" name="文字方塊 13"/>
          <p:cNvSpPr txBox="1">
            <a:spLocks noChangeArrowheads="1"/>
          </p:cNvSpPr>
          <p:nvPr/>
        </p:nvSpPr>
        <p:spPr bwMode="auto">
          <a:xfrm>
            <a:off x="3960813" y="5513388"/>
            <a:ext cx="1223962" cy="400050"/>
          </a:xfrm>
          <a:prstGeom prst="rect">
            <a:avLst/>
          </a:prstGeom>
          <a:noFill/>
          <a:ln w="9525">
            <a:noFill/>
            <a:miter lim="800000"/>
            <a:headEnd/>
            <a:tailEnd/>
          </a:ln>
        </p:spPr>
        <p:txBody>
          <a:bodyPr>
            <a:spAutoFit/>
          </a:bodyPr>
          <a:lstStyle/>
          <a:p>
            <a:r>
              <a:rPr lang="zh-TW" altLang="en-US" sz="2000" b="1">
                <a:solidFill>
                  <a:srgbClr val="0000FF"/>
                </a:solidFill>
                <a:latin typeface="微軟正黑體 Light"/>
                <a:ea typeface="微軟正黑體 Light"/>
                <a:cs typeface="微軟正黑體 Light"/>
              </a:rPr>
              <a:t>不可跨區</a:t>
            </a:r>
          </a:p>
        </p:txBody>
      </p:sp>
      <p:sp>
        <p:nvSpPr>
          <p:cNvPr id="173069" name="文字方塊 14"/>
          <p:cNvSpPr txBox="1">
            <a:spLocks noChangeArrowheads="1"/>
          </p:cNvSpPr>
          <p:nvPr/>
        </p:nvSpPr>
        <p:spPr bwMode="auto">
          <a:xfrm>
            <a:off x="220663" y="5348288"/>
            <a:ext cx="1223962" cy="400050"/>
          </a:xfrm>
          <a:prstGeom prst="rect">
            <a:avLst/>
          </a:prstGeom>
          <a:noFill/>
          <a:ln w="9525">
            <a:noFill/>
            <a:miter lim="800000"/>
            <a:headEnd/>
            <a:tailEnd/>
          </a:ln>
        </p:spPr>
        <p:txBody>
          <a:bodyPr>
            <a:spAutoFit/>
          </a:bodyPr>
          <a:lstStyle/>
          <a:p>
            <a:r>
              <a:rPr lang="zh-TW" altLang="en-US" sz="2000" b="1">
                <a:solidFill>
                  <a:srgbClr val="0000FF"/>
                </a:solidFill>
                <a:latin typeface="微軟正黑體 Light"/>
                <a:ea typeface="微軟正黑體 Light"/>
                <a:cs typeface="微軟正黑體 Light"/>
              </a:rPr>
              <a:t>不可跨區</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向右箭號 28"/>
          <p:cNvSpPr/>
          <p:nvPr/>
        </p:nvSpPr>
        <p:spPr>
          <a:xfrm>
            <a:off x="2593975" y="4986338"/>
            <a:ext cx="427038" cy="492125"/>
          </a:xfrm>
          <a:prstGeom prst="rightArrow">
            <a:avLst/>
          </a:prstGeom>
          <a:ln>
            <a:no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zh-TW" altLang="en-US"/>
          </a:p>
        </p:txBody>
      </p:sp>
      <p:sp>
        <p:nvSpPr>
          <p:cNvPr id="28" name="向右箭號 27"/>
          <p:cNvSpPr/>
          <p:nvPr/>
        </p:nvSpPr>
        <p:spPr>
          <a:xfrm>
            <a:off x="2625725" y="4213225"/>
            <a:ext cx="427038" cy="492125"/>
          </a:xfrm>
          <a:prstGeom prst="rightArrow">
            <a:avLst/>
          </a:prstGeom>
          <a:ln>
            <a:no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zh-TW" altLang="en-US"/>
          </a:p>
        </p:txBody>
      </p:sp>
      <p:sp>
        <p:nvSpPr>
          <p:cNvPr id="27" name="向右箭號 26"/>
          <p:cNvSpPr/>
          <p:nvPr/>
        </p:nvSpPr>
        <p:spPr>
          <a:xfrm>
            <a:off x="2630488" y="3378200"/>
            <a:ext cx="425450" cy="493713"/>
          </a:xfrm>
          <a:prstGeom prst="rightArrow">
            <a:avLst/>
          </a:prstGeom>
          <a:ln>
            <a:no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zh-TW" altLang="en-US"/>
          </a:p>
        </p:txBody>
      </p:sp>
      <p:sp>
        <p:nvSpPr>
          <p:cNvPr id="24" name="向下箭號 23"/>
          <p:cNvSpPr/>
          <p:nvPr/>
        </p:nvSpPr>
        <p:spPr>
          <a:xfrm>
            <a:off x="2127250" y="520700"/>
            <a:ext cx="820738" cy="5430838"/>
          </a:xfrm>
          <a:prstGeom prst="downArrow">
            <a:avLst/>
          </a:prstGeom>
          <a:ln>
            <a:no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ltLang="zh-TW" dirty="0"/>
          </a:p>
          <a:p>
            <a:pPr algn="ctr">
              <a:defRPr/>
            </a:pPr>
            <a:endParaRPr lang="en-US" altLang="zh-TW" dirty="0"/>
          </a:p>
          <a:p>
            <a:pPr algn="ctr">
              <a:defRPr/>
            </a:pPr>
            <a:endParaRPr lang="en-US" altLang="zh-TW" dirty="0"/>
          </a:p>
          <a:p>
            <a:pPr algn="ctr">
              <a:defRPr/>
            </a:pPr>
            <a:endParaRPr lang="en-US" altLang="zh-TW" dirty="0"/>
          </a:p>
          <a:p>
            <a:pPr algn="ctr">
              <a:defRPr/>
            </a:pPr>
            <a:endParaRPr lang="en-US" altLang="zh-TW" dirty="0"/>
          </a:p>
          <a:p>
            <a:pPr algn="ctr">
              <a:defRPr/>
            </a:pPr>
            <a:r>
              <a:rPr lang="zh-TW" altLang="en-US" b="1" dirty="0">
                <a:latin typeface="微軟正黑體" pitchFamily="34" charset="-120"/>
                <a:ea typeface="微軟正黑體" pitchFamily="34" charset="-120"/>
              </a:rPr>
              <a:t>未報到</a:t>
            </a:r>
          </a:p>
        </p:txBody>
      </p:sp>
      <p:sp>
        <p:nvSpPr>
          <p:cNvPr id="2" name="投影片編號版面配置區 1"/>
          <p:cNvSpPr>
            <a:spLocks noGrp="1"/>
          </p:cNvSpPr>
          <p:nvPr>
            <p:ph type="sldNum" sz="quarter" idx="12"/>
          </p:nvPr>
        </p:nvSpPr>
        <p:spPr/>
        <p:txBody>
          <a:bodyPr/>
          <a:lstStyle/>
          <a:p>
            <a:pPr>
              <a:defRPr/>
            </a:pPr>
            <a:endParaRPr lang="zh-TW" altLang="en-US"/>
          </a:p>
        </p:txBody>
      </p:sp>
      <p:sp>
        <p:nvSpPr>
          <p:cNvPr id="4" name="向右箭號 3"/>
          <p:cNvSpPr/>
          <p:nvPr/>
        </p:nvSpPr>
        <p:spPr>
          <a:xfrm>
            <a:off x="3052210" y="3080192"/>
            <a:ext cx="3670498" cy="1008112"/>
          </a:xfrm>
          <a:prstGeom prst="rightArrow">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zh-TW" altLang="en-US" sz="2800" b="1" dirty="0">
                <a:latin typeface="微軟正黑體" pitchFamily="34" charset="-120"/>
                <a:ea typeface="微軟正黑體" pitchFamily="34" charset="-120"/>
              </a:rPr>
              <a:t>免試入學</a:t>
            </a:r>
          </a:p>
        </p:txBody>
      </p:sp>
      <p:sp>
        <p:nvSpPr>
          <p:cNvPr id="9" name="向右箭號 8"/>
          <p:cNvSpPr/>
          <p:nvPr/>
        </p:nvSpPr>
        <p:spPr>
          <a:xfrm>
            <a:off x="3092444" y="4754477"/>
            <a:ext cx="3630263" cy="1008112"/>
          </a:xfrm>
          <a:prstGeom prst="rightArrow">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800" b="1" dirty="0">
                <a:latin typeface="微軟正黑體" pitchFamily="34" charset="-120"/>
                <a:ea typeface="微軟正黑體" pitchFamily="34" charset="-120"/>
              </a:rPr>
              <a:t>特色招生考試入學</a:t>
            </a:r>
          </a:p>
        </p:txBody>
      </p:sp>
      <p:sp>
        <p:nvSpPr>
          <p:cNvPr id="10" name="向右箭號 9"/>
          <p:cNvSpPr/>
          <p:nvPr/>
        </p:nvSpPr>
        <p:spPr>
          <a:xfrm>
            <a:off x="3081338" y="3886200"/>
            <a:ext cx="3641725" cy="1008063"/>
          </a:xfrm>
          <a:prstGeom prst="rightArrow">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r>
              <a:rPr lang="zh-TW" altLang="en-US" sz="2800" b="1" dirty="0">
                <a:latin typeface="微軟正黑體" pitchFamily="34" charset="-120"/>
                <a:ea typeface="微軟正黑體" pitchFamily="34" charset="-120"/>
              </a:rPr>
              <a:t>藝才班  體育班</a:t>
            </a:r>
          </a:p>
        </p:txBody>
      </p:sp>
      <p:sp>
        <p:nvSpPr>
          <p:cNvPr id="12" name="矩形 11"/>
          <p:cNvSpPr/>
          <p:nvPr/>
        </p:nvSpPr>
        <p:spPr>
          <a:xfrm>
            <a:off x="6794500" y="3122613"/>
            <a:ext cx="1847850" cy="2587625"/>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r>
              <a:rPr lang="en-US" altLang="zh-TW" sz="2400" b="1" dirty="0">
                <a:solidFill>
                  <a:srgbClr val="FFFFFF"/>
                </a:solidFill>
                <a:latin typeface="微軟正黑體" pitchFamily="34" charset="-120"/>
                <a:ea typeface="微軟正黑體" pitchFamily="34" charset="-120"/>
              </a:rPr>
              <a:t>7/13</a:t>
            </a:r>
            <a:r>
              <a:rPr lang="en-US" altLang="zh-TW" sz="2400" b="1" dirty="0" smtClean="0">
                <a:solidFill>
                  <a:srgbClr val="FFFFFF"/>
                </a:solidFill>
                <a:latin typeface="微軟正黑體" pitchFamily="34" charset="-120"/>
                <a:ea typeface="微軟正黑體" pitchFamily="34" charset="-120"/>
              </a:rPr>
              <a:t>(</a:t>
            </a:r>
            <a:r>
              <a:rPr lang="zh-TW" altLang="en-US" sz="2400" b="1" dirty="0" smtClean="0">
                <a:solidFill>
                  <a:srgbClr val="FFFFFF"/>
                </a:solidFill>
                <a:latin typeface="微軟正黑體" pitchFamily="34" charset="-120"/>
                <a:ea typeface="微軟正黑體" pitchFamily="34" charset="-120"/>
              </a:rPr>
              <a:t>五</a:t>
            </a:r>
            <a:r>
              <a:rPr lang="en-US" altLang="zh-TW" sz="2400" b="1" dirty="0" smtClean="0">
                <a:solidFill>
                  <a:srgbClr val="FFFFFF"/>
                </a:solidFill>
                <a:latin typeface="微軟正黑體" pitchFamily="34" charset="-120"/>
                <a:ea typeface="微軟正黑體" pitchFamily="34" charset="-120"/>
              </a:rPr>
              <a:t>)</a:t>
            </a:r>
            <a:endParaRPr lang="en-US" altLang="zh-TW" sz="2400" b="1" dirty="0">
              <a:solidFill>
                <a:srgbClr val="FFFFFF"/>
              </a:solidFill>
              <a:latin typeface="微軟正黑體" pitchFamily="34" charset="-120"/>
              <a:ea typeface="微軟正黑體" pitchFamily="34" charset="-120"/>
            </a:endParaRPr>
          </a:p>
          <a:p>
            <a:pPr algn="ctr">
              <a:defRPr/>
            </a:pPr>
            <a:r>
              <a:rPr lang="zh-TW" altLang="en-US" sz="2400" b="1" dirty="0">
                <a:solidFill>
                  <a:srgbClr val="FFFFFF"/>
                </a:solidFill>
                <a:latin typeface="微軟正黑體" pitchFamily="34" charset="-120"/>
                <a:ea typeface="微軟正黑體" pitchFamily="34" charset="-120"/>
              </a:rPr>
              <a:t>報到</a:t>
            </a:r>
            <a:endParaRPr lang="en-US" altLang="zh-TW" sz="2400" b="1" dirty="0">
              <a:solidFill>
                <a:srgbClr val="FFFFFF"/>
              </a:solidFill>
              <a:latin typeface="微軟正黑體" pitchFamily="34" charset="-120"/>
              <a:ea typeface="微軟正黑體" pitchFamily="34" charset="-120"/>
            </a:endParaRPr>
          </a:p>
          <a:p>
            <a:pPr algn="ctr">
              <a:defRPr/>
            </a:pPr>
            <a:r>
              <a:rPr lang="zh-TW" altLang="en-US" sz="2400" b="1" dirty="0">
                <a:solidFill>
                  <a:srgbClr val="FFFFFF"/>
                </a:solidFill>
                <a:latin typeface="微軟正黑體" pitchFamily="34" charset="-120"/>
                <a:ea typeface="微軟正黑體" pitchFamily="34" charset="-120"/>
              </a:rPr>
              <a:t>擇一校</a:t>
            </a:r>
            <a:endParaRPr lang="en-US" altLang="zh-TW" sz="2400" b="1" dirty="0">
              <a:solidFill>
                <a:srgbClr val="FFFFFF"/>
              </a:solidFill>
              <a:latin typeface="微軟正黑體" pitchFamily="34" charset="-120"/>
              <a:ea typeface="微軟正黑體" pitchFamily="34" charset="-120"/>
            </a:endParaRPr>
          </a:p>
          <a:p>
            <a:pPr algn="ctr">
              <a:defRPr/>
            </a:pPr>
            <a:r>
              <a:rPr lang="zh-TW" altLang="en-US" sz="2400" b="1" dirty="0">
                <a:solidFill>
                  <a:srgbClr val="FFFFFF"/>
                </a:solidFill>
                <a:latin typeface="微軟正黑體" pitchFamily="34" charset="-120"/>
                <a:ea typeface="微軟正黑體" pitchFamily="34" charset="-120"/>
              </a:rPr>
              <a:t>適性入學</a:t>
            </a:r>
          </a:p>
        </p:txBody>
      </p:sp>
      <p:sp>
        <p:nvSpPr>
          <p:cNvPr id="13" name="向右箭號 12"/>
          <p:cNvSpPr/>
          <p:nvPr/>
        </p:nvSpPr>
        <p:spPr>
          <a:xfrm>
            <a:off x="2126997" y="5852670"/>
            <a:ext cx="3323091" cy="1008112"/>
          </a:xfrm>
          <a:prstGeom prst="rightArrow">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t>五專免試</a:t>
            </a:r>
          </a:p>
        </p:txBody>
      </p:sp>
      <p:sp>
        <p:nvSpPr>
          <p:cNvPr id="14" name="矩形 13"/>
          <p:cNvSpPr/>
          <p:nvPr/>
        </p:nvSpPr>
        <p:spPr>
          <a:xfrm>
            <a:off x="5537200" y="5951538"/>
            <a:ext cx="3149600" cy="7620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altLang="zh-TW" dirty="0" smtClean="0">
                <a:solidFill>
                  <a:srgbClr val="000000"/>
                </a:solidFill>
                <a:latin typeface="微軟正黑體" pitchFamily="34" charset="-120"/>
                <a:ea typeface="微軟正黑體" pitchFamily="34" charset="-120"/>
              </a:rPr>
              <a:t>7/11(</a:t>
            </a:r>
            <a:r>
              <a:rPr lang="zh-TW" altLang="en-US" dirty="0">
                <a:solidFill>
                  <a:srgbClr val="000000"/>
                </a:solidFill>
                <a:latin typeface="微軟正黑體" pitchFamily="34" charset="-120"/>
                <a:ea typeface="微軟正黑體" pitchFamily="34" charset="-120"/>
              </a:rPr>
              <a:t>三</a:t>
            </a:r>
            <a:r>
              <a:rPr lang="en-US" altLang="zh-TW" dirty="0">
                <a:solidFill>
                  <a:srgbClr val="000000"/>
                </a:solidFill>
                <a:latin typeface="微軟正黑體" pitchFamily="34" charset="-120"/>
                <a:ea typeface="微軟正黑體" pitchFamily="34" charset="-120"/>
              </a:rPr>
              <a:t>)</a:t>
            </a:r>
            <a:r>
              <a:rPr lang="zh-TW" altLang="en-US" sz="2800" dirty="0">
                <a:solidFill>
                  <a:srgbClr val="000000"/>
                </a:solidFill>
                <a:latin typeface="微軟正黑體" pitchFamily="34" charset="-120"/>
                <a:ea typeface="微軟正黑體" pitchFamily="34" charset="-120"/>
              </a:rPr>
              <a:t>免試報到</a:t>
            </a:r>
          </a:p>
        </p:txBody>
      </p:sp>
      <p:sp>
        <p:nvSpPr>
          <p:cNvPr id="15" name="向右箭號 14"/>
          <p:cNvSpPr/>
          <p:nvPr/>
        </p:nvSpPr>
        <p:spPr>
          <a:xfrm>
            <a:off x="102105" y="2522206"/>
            <a:ext cx="2553748" cy="860614"/>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zh-TW" altLang="en-US" sz="2800" b="1" dirty="0">
                <a:latin typeface="微軟正黑體" pitchFamily="34" charset="-120"/>
                <a:ea typeface="微軟正黑體" pitchFamily="34" charset="-120"/>
              </a:rPr>
              <a:t>高職甄選</a:t>
            </a:r>
          </a:p>
        </p:txBody>
      </p:sp>
      <p:sp>
        <p:nvSpPr>
          <p:cNvPr id="16" name="向右箭號 15"/>
          <p:cNvSpPr/>
          <p:nvPr/>
        </p:nvSpPr>
        <p:spPr>
          <a:xfrm>
            <a:off x="104775" y="387350"/>
            <a:ext cx="2525713" cy="8588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latin typeface="微軟正黑體" pitchFamily="34" charset="-120"/>
                <a:ea typeface="微軟正黑體" pitchFamily="34" charset="-120"/>
              </a:rPr>
              <a:t>科學班</a:t>
            </a:r>
          </a:p>
        </p:txBody>
      </p:sp>
      <p:sp>
        <p:nvSpPr>
          <p:cNvPr id="3" name="矩形 2"/>
          <p:cNvSpPr/>
          <p:nvPr/>
        </p:nvSpPr>
        <p:spPr>
          <a:xfrm>
            <a:off x="2936875" y="2697163"/>
            <a:ext cx="1857375" cy="555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000" dirty="0" smtClean="0">
                <a:solidFill>
                  <a:srgbClr val="FFFFFF"/>
                </a:solidFill>
              </a:rPr>
              <a:t>6/13</a:t>
            </a:r>
            <a:r>
              <a:rPr lang="zh-TW" altLang="en-US" sz="2000" dirty="0" smtClean="0">
                <a:solidFill>
                  <a:srgbClr val="FFFFFF"/>
                </a:solidFill>
                <a:latin typeface="微軟正黑體" pitchFamily="34" charset="-120"/>
                <a:ea typeface="微軟正黑體" pitchFamily="34" charset="-120"/>
              </a:rPr>
              <a:t>報到</a:t>
            </a:r>
            <a:r>
              <a:rPr lang="en-US" altLang="zh-TW" sz="1800" dirty="0">
                <a:solidFill>
                  <a:srgbClr val="FFFFFF"/>
                </a:solidFill>
                <a:latin typeface="微軟正黑體" pitchFamily="34" charset="-120"/>
                <a:ea typeface="微軟正黑體" pitchFamily="34" charset="-120"/>
              </a:rPr>
              <a:t>(</a:t>
            </a:r>
            <a:r>
              <a:rPr lang="zh-TW" altLang="en-US" sz="1800" dirty="0">
                <a:solidFill>
                  <a:srgbClr val="FFFFFF"/>
                </a:solidFill>
                <a:latin typeface="微軟正黑體" pitchFamily="34" charset="-120"/>
                <a:ea typeface="微軟正黑體" pitchFamily="34" charset="-120"/>
              </a:rPr>
              <a:t>管控</a:t>
            </a:r>
            <a:r>
              <a:rPr lang="en-US" altLang="zh-TW" sz="1800" dirty="0">
                <a:solidFill>
                  <a:srgbClr val="FFFFFF"/>
                </a:solidFill>
              </a:rPr>
              <a:t>)</a:t>
            </a:r>
            <a:endParaRPr lang="zh-TW" altLang="en-US" sz="1800" dirty="0">
              <a:solidFill>
                <a:srgbClr val="FFFFFF"/>
              </a:solidFill>
            </a:endParaRPr>
          </a:p>
        </p:txBody>
      </p:sp>
      <p:sp>
        <p:nvSpPr>
          <p:cNvPr id="17" name="矩形 16"/>
          <p:cNvSpPr/>
          <p:nvPr/>
        </p:nvSpPr>
        <p:spPr>
          <a:xfrm>
            <a:off x="2951163" y="560388"/>
            <a:ext cx="1839912" cy="511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000" dirty="0" smtClean="0">
                <a:solidFill>
                  <a:srgbClr val="FFFFFF"/>
                </a:solidFill>
                <a:latin typeface="微軟正黑體" pitchFamily="34" charset="-120"/>
                <a:ea typeface="微軟正黑體" pitchFamily="34" charset="-120"/>
              </a:rPr>
              <a:t>4/13</a:t>
            </a:r>
            <a:r>
              <a:rPr lang="zh-TW" altLang="en-US" sz="2000" dirty="0" smtClean="0">
                <a:solidFill>
                  <a:srgbClr val="FFFFFF"/>
                </a:solidFill>
                <a:latin typeface="微軟正黑體" pitchFamily="34" charset="-120"/>
                <a:ea typeface="微軟正黑體" pitchFamily="34" charset="-120"/>
              </a:rPr>
              <a:t>報到</a:t>
            </a:r>
            <a:r>
              <a:rPr lang="en-US" altLang="zh-TW" sz="1800" dirty="0">
                <a:solidFill>
                  <a:srgbClr val="FFFFFF"/>
                </a:solidFill>
              </a:rPr>
              <a:t>(</a:t>
            </a:r>
            <a:r>
              <a:rPr lang="zh-TW" altLang="en-US" sz="1800" dirty="0">
                <a:solidFill>
                  <a:srgbClr val="FFFFFF"/>
                </a:solidFill>
              </a:rPr>
              <a:t>管控</a:t>
            </a:r>
            <a:r>
              <a:rPr lang="en-US" altLang="zh-TW" sz="1800" dirty="0">
                <a:solidFill>
                  <a:srgbClr val="FFFFFF"/>
                </a:solidFill>
              </a:rPr>
              <a:t>)</a:t>
            </a:r>
            <a:endParaRPr lang="zh-TW" altLang="en-US" sz="2000" dirty="0">
              <a:solidFill>
                <a:srgbClr val="FFFFFF"/>
              </a:solidFill>
            </a:endParaRPr>
          </a:p>
        </p:txBody>
      </p:sp>
      <p:sp>
        <p:nvSpPr>
          <p:cNvPr id="18" name="向右箭號 17"/>
          <p:cNvSpPr/>
          <p:nvPr/>
        </p:nvSpPr>
        <p:spPr>
          <a:xfrm>
            <a:off x="91860" y="1072313"/>
            <a:ext cx="2551315" cy="896420"/>
          </a:xfrm>
          <a:prstGeom prst="rightArrow">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zh-TW" altLang="en-US" sz="2800" b="1" dirty="0">
                <a:latin typeface="微軟正黑體" pitchFamily="34" charset="-120"/>
                <a:ea typeface="微軟正黑體" pitchFamily="34" charset="-120"/>
              </a:rPr>
              <a:t>技優入學</a:t>
            </a:r>
          </a:p>
        </p:txBody>
      </p:sp>
      <p:sp>
        <p:nvSpPr>
          <p:cNvPr id="19" name="矩形 18"/>
          <p:cNvSpPr/>
          <p:nvPr/>
        </p:nvSpPr>
        <p:spPr>
          <a:xfrm>
            <a:off x="2938463" y="1265238"/>
            <a:ext cx="1851025" cy="511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000" dirty="0" smtClean="0">
                <a:solidFill>
                  <a:srgbClr val="FFFFFF"/>
                </a:solidFill>
                <a:latin typeface="微軟正黑體" pitchFamily="34" charset="-120"/>
                <a:ea typeface="微軟正黑體" pitchFamily="34" charset="-120"/>
              </a:rPr>
              <a:t>6/13</a:t>
            </a:r>
            <a:r>
              <a:rPr lang="zh-TW" altLang="en-US" sz="2000" dirty="0" smtClean="0">
                <a:solidFill>
                  <a:srgbClr val="FFFFFF"/>
                </a:solidFill>
                <a:latin typeface="微軟正黑體" pitchFamily="34" charset="-120"/>
                <a:ea typeface="微軟正黑體" pitchFamily="34" charset="-120"/>
              </a:rPr>
              <a:t>報到</a:t>
            </a:r>
            <a:r>
              <a:rPr lang="en-US" altLang="zh-TW" sz="1800" dirty="0">
                <a:solidFill>
                  <a:srgbClr val="FFFFFF"/>
                </a:solidFill>
              </a:rPr>
              <a:t>(</a:t>
            </a:r>
            <a:r>
              <a:rPr lang="zh-TW" altLang="en-US" sz="1800" dirty="0">
                <a:solidFill>
                  <a:srgbClr val="FFFFFF"/>
                </a:solidFill>
              </a:rPr>
              <a:t>管控</a:t>
            </a:r>
            <a:r>
              <a:rPr lang="en-US" altLang="zh-TW" sz="1800" dirty="0">
                <a:solidFill>
                  <a:srgbClr val="FFFFFF"/>
                </a:solidFill>
              </a:rPr>
              <a:t>)</a:t>
            </a:r>
            <a:endParaRPr lang="zh-TW" altLang="en-US" sz="2000" dirty="0">
              <a:solidFill>
                <a:srgbClr val="FFFFFF"/>
              </a:solidFill>
            </a:endParaRPr>
          </a:p>
        </p:txBody>
      </p:sp>
      <p:sp>
        <p:nvSpPr>
          <p:cNvPr id="20" name="向右箭號 19"/>
          <p:cNvSpPr/>
          <p:nvPr/>
        </p:nvSpPr>
        <p:spPr>
          <a:xfrm>
            <a:off x="104899" y="1781421"/>
            <a:ext cx="2548160" cy="860614"/>
          </a:xfrm>
          <a:prstGeom prst="rightArrow">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zh-TW" altLang="en-US" sz="2800" b="1" dirty="0">
                <a:latin typeface="微軟正黑體" pitchFamily="34" charset="-120"/>
                <a:ea typeface="微軟正黑體" pitchFamily="34" charset="-120"/>
              </a:rPr>
              <a:t>實用技能班</a:t>
            </a:r>
          </a:p>
        </p:txBody>
      </p:sp>
      <p:sp>
        <p:nvSpPr>
          <p:cNvPr id="23" name="矩形 22"/>
          <p:cNvSpPr/>
          <p:nvPr/>
        </p:nvSpPr>
        <p:spPr>
          <a:xfrm>
            <a:off x="2949575" y="1947863"/>
            <a:ext cx="1839913" cy="555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000" dirty="0" smtClean="0">
                <a:solidFill>
                  <a:srgbClr val="FFFFFF"/>
                </a:solidFill>
              </a:rPr>
              <a:t>6/13</a:t>
            </a:r>
            <a:r>
              <a:rPr lang="zh-TW" altLang="en-US" sz="2000" dirty="0" smtClean="0">
                <a:solidFill>
                  <a:srgbClr val="FFFFFF"/>
                </a:solidFill>
                <a:latin typeface="微軟正黑體" pitchFamily="34" charset="-120"/>
                <a:ea typeface="微軟正黑體" pitchFamily="34" charset="-120"/>
              </a:rPr>
              <a:t>報到</a:t>
            </a:r>
            <a:r>
              <a:rPr lang="en-US" altLang="zh-TW" sz="2000" dirty="0">
                <a:solidFill>
                  <a:srgbClr val="FFFFFF"/>
                </a:solidFill>
                <a:latin typeface="微軟正黑體" pitchFamily="34" charset="-120"/>
                <a:ea typeface="微軟正黑體" pitchFamily="34" charset="-120"/>
              </a:rPr>
              <a:t>(</a:t>
            </a:r>
            <a:r>
              <a:rPr lang="zh-TW" altLang="en-US" sz="2000" dirty="0">
                <a:solidFill>
                  <a:srgbClr val="FFFFFF"/>
                </a:solidFill>
                <a:latin typeface="微軟正黑體" pitchFamily="34" charset="-120"/>
                <a:ea typeface="微軟正黑體" pitchFamily="34" charset="-120"/>
              </a:rPr>
              <a:t>管控</a:t>
            </a:r>
            <a:r>
              <a:rPr lang="en-US" altLang="zh-TW" sz="2000" dirty="0">
                <a:solidFill>
                  <a:srgbClr val="FFFFFF"/>
                </a:solidFill>
                <a:latin typeface="微軟正黑體" pitchFamily="34" charset="-120"/>
                <a:ea typeface="微軟正黑體" pitchFamily="34" charset="-120"/>
              </a:rPr>
              <a:t>)</a:t>
            </a:r>
            <a:endParaRPr lang="zh-TW" altLang="en-US" sz="2000" dirty="0">
              <a:solidFill>
                <a:srgbClr val="FFFFFF"/>
              </a:solidFill>
              <a:latin typeface="微軟正黑體" pitchFamily="34" charset="-120"/>
              <a:ea typeface="微軟正黑體" pitchFamily="34" charset="-120"/>
            </a:endParaRPr>
          </a:p>
        </p:txBody>
      </p:sp>
      <p:cxnSp>
        <p:nvCxnSpPr>
          <p:cNvPr id="31" name="直線接點 30"/>
          <p:cNvCxnSpPr>
            <a:stCxn id="23" idx="3"/>
          </p:cNvCxnSpPr>
          <p:nvPr/>
        </p:nvCxnSpPr>
        <p:spPr>
          <a:xfrm>
            <a:off x="4789488" y="2225675"/>
            <a:ext cx="101917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直線單箭頭接點 32"/>
          <p:cNvCxnSpPr/>
          <p:nvPr/>
        </p:nvCxnSpPr>
        <p:spPr>
          <a:xfrm>
            <a:off x="5761038" y="2211388"/>
            <a:ext cx="0" cy="116681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4" name="向右箭號 33"/>
          <p:cNvSpPr/>
          <p:nvPr/>
        </p:nvSpPr>
        <p:spPr>
          <a:xfrm>
            <a:off x="5450089" y="748361"/>
            <a:ext cx="2197378" cy="860614"/>
          </a:xfrm>
          <a:prstGeom prst="rightArrow">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800" dirty="0"/>
              <a:t>建教班獨招</a:t>
            </a:r>
          </a:p>
        </p:txBody>
      </p:sp>
      <p:sp>
        <p:nvSpPr>
          <p:cNvPr id="35" name="橢圓 34"/>
          <p:cNvSpPr/>
          <p:nvPr/>
        </p:nvSpPr>
        <p:spPr>
          <a:xfrm>
            <a:off x="7790780" y="620688"/>
            <a:ext cx="1101700" cy="1223015"/>
          </a:xfrm>
          <a:prstGeom prst="ellipse">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zh-TW" altLang="en-US" sz="2000" b="1" dirty="0">
                <a:latin typeface="微軟正黑體" panose="020B0604030504040204" pitchFamily="34" charset="-120"/>
                <a:ea typeface="微軟正黑體" panose="020B0604030504040204" pitchFamily="34" charset="-120"/>
              </a:rPr>
              <a:t>各校報到</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Justin\Desktop\22去被.png"/>
          <p:cNvPicPr>
            <a:picLocks noChangeAspect="1" noChangeArrowheads="1"/>
          </p:cNvPicPr>
          <p:nvPr/>
        </p:nvPicPr>
        <p:blipFill>
          <a:blip r:embed="rId4" cstate="print">
            <a:duotone>
              <a:prstClr val="black"/>
              <a:schemeClr val="accent1">
                <a:tint val="45000"/>
                <a:satMod val="400000"/>
              </a:schemeClr>
            </a:duotone>
            <a:extLst/>
          </a:blip>
          <a:srcRect/>
          <a:stretch>
            <a:fillRect/>
          </a:stretch>
        </p:blipFill>
        <p:spPr bwMode="auto">
          <a:xfrm>
            <a:off x="1693187" y="928915"/>
            <a:ext cx="6918253" cy="2500086"/>
          </a:xfrm>
          <a:prstGeom prst="rect">
            <a:avLst/>
          </a:prstGeom>
          <a:noFill/>
          <a:extLst/>
        </p:spPr>
      </p:pic>
      <p:pic>
        <p:nvPicPr>
          <p:cNvPr id="1026" name="Picture 2" descr="C:\Users\Justin\Desktop\封面去被.png"/>
          <p:cNvPicPr>
            <a:picLocks noChangeAspect="1" noChangeArrowheads="1"/>
          </p:cNvPicPr>
          <p:nvPr/>
        </p:nvPicPr>
        <p:blipFill>
          <a:blip r:embed="rId5" cstate="print"/>
          <a:srcRect/>
          <a:stretch>
            <a:fillRect/>
          </a:stretch>
        </p:blipFill>
        <p:spPr bwMode="auto">
          <a:xfrm>
            <a:off x="-360363" y="-892175"/>
            <a:ext cx="10433051" cy="7648575"/>
          </a:xfrm>
          <a:prstGeom prst="rect">
            <a:avLst/>
          </a:prstGeom>
          <a:noFill/>
          <a:ln w="9525">
            <a:noFill/>
            <a:miter lim="800000"/>
            <a:headEnd/>
            <a:tailEnd/>
          </a:ln>
        </p:spPr>
      </p:pic>
      <p:pic>
        <p:nvPicPr>
          <p:cNvPr id="8" name="Picture 7" descr="p1.png"/>
          <p:cNvPicPr>
            <a:picLocks noChangeAspect="1"/>
          </p:cNvPicPr>
          <p:nvPr/>
        </p:nvPicPr>
        <p:blipFill>
          <a:blip r:embed="rId6" cstate="print"/>
          <a:stretch>
            <a:fillRect/>
          </a:stretch>
        </p:blipFill>
        <p:spPr>
          <a:xfrm>
            <a:off x="3238500" y="2947988"/>
            <a:ext cx="1143000" cy="2044700"/>
          </a:xfrm>
          <a:prstGeom prst="rect">
            <a:avLst/>
          </a:prstGeom>
          <a:effectLst>
            <a:outerShdw blurRad="50800" dist="38100" dir="16200000" rotWithShape="0">
              <a:prstClr val="black">
                <a:alpha val="40000"/>
              </a:prstClr>
            </a:outerShdw>
          </a:effectLst>
        </p:spPr>
      </p:pic>
      <p:pic>
        <p:nvPicPr>
          <p:cNvPr id="9" name="Picture 8" descr="p2.png"/>
          <p:cNvPicPr>
            <a:picLocks noChangeAspect="1"/>
          </p:cNvPicPr>
          <p:nvPr/>
        </p:nvPicPr>
        <p:blipFill>
          <a:blip r:embed="rId7" cstate="print"/>
          <a:stretch>
            <a:fillRect/>
          </a:stretch>
        </p:blipFill>
        <p:spPr>
          <a:xfrm>
            <a:off x="2124075" y="3536950"/>
            <a:ext cx="882650" cy="2708275"/>
          </a:xfrm>
          <a:prstGeom prst="rect">
            <a:avLst/>
          </a:prstGeom>
          <a:effectLst>
            <a:outerShdw blurRad="50800" dist="38100" dir="16200000" rotWithShape="0">
              <a:prstClr val="black">
                <a:alpha val="40000"/>
              </a:prstClr>
            </a:outerShdw>
          </a:effectLst>
        </p:spPr>
      </p:pic>
      <p:pic>
        <p:nvPicPr>
          <p:cNvPr id="10" name="Picture 9" descr="p3.png"/>
          <p:cNvPicPr>
            <a:picLocks noChangeAspect="1"/>
          </p:cNvPicPr>
          <p:nvPr/>
        </p:nvPicPr>
        <p:blipFill>
          <a:blip r:embed="rId8" cstate="print"/>
          <a:stretch>
            <a:fillRect/>
          </a:stretch>
        </p:blipFill>
        <p:spPr>
          <a:xfrm>
            <a:off x="4067175" y="1946275"/>
            <a:ext cx="2386013" cy="3179763"/>
          </a:xfrm>
          <a:prstGeom prst="rect">
            <a:avLst/>
          </a:prstGeom>
          <a:effectLst>
            <a:outerShdw blurRad="50800" dist="38100" dir="16200000" rotWithShape="0">
              <a:prstClr val="black">
                <a:alpha val="40000"/>
              </a:prstClr>
            </a:outerShdw>
          </a:effectLst>
        </p:spPr>
      </p:pic>
      <p:sp>
        <p:nvSpPr>
          <p:cNvPr id="11" name="TextBox 10"/>
          <p:cNvSpPr txBox="1">
            <a:spLocks noChangeArrowheads="1"/>
          </p:cNvSpPr>
          <p:nvPr/>
        </p:nvSpPr>
        <p:spPr bwMode="auto">
          <a:xfrm>
            <a:off x="6007100" y="6464300"/>
            <a:ext cx="1878013" cy="277813"/>
          </a:xfrm>
          <a:prstGeom prst="rect">
            <a:avLst/>
          </a:prstGeom>
          <a:noFill/>
          <a:ln w="9525">
            <a:noFill/>
            <a:miter lim="800000"/>
            <a:headEnd/>
            <a:tailEnd/>
          </a:ln>
        </p:spPr>
        <p:txBody>
          <a:bodyPr wrap="none">
            <a:spAutoFit/>
          </a:bodyPr>
          <a:lstStyle/>
          <a:p>
            <a:pPr defTabSz="457200"/>
            <a:r>
              <a:rPr kumimoji="0" lang="zh-TW" altLang="en-US" sz="1200" b="1">
                <a:solidFill>
                  <a:schemeClr val="bg1"/>
                </a:solidFill>
                <a:latin typeface="微軟正黑體" pitchFamily="34" charset="-120"/>
                <a:ea typeface="微軟正黑體" pitchFamily="34" charset="-120"/>
              </a:rPr>
              <a:t>教育部技職教育宣導媒材</a:t>
            </a:r>
          </a:p>
        </p:txBody>
      </p:sp>
      <p:pic>
        <p:nvPicPr>
          <p:cNvPr id="12" name="Picture 11" descr="教育部.png"/>
          <p:cNvPicPr>
            <a:picLocks noChangeAspect="1"/>
          </p:cNvPicPr>
          <p:nvPr/>
        </p:nvPicPr>
        <p:blipFill>
          <a:blip r:embed="rId9" cstate="print"/>
          <a:srcRect/>
          <a:stretch>
            <a:fillRect/>
          </a:stretch>
        </p:blipFill>
        <p:spPr bwMode="auto">
          <a:xfrm>
            <a:off x="7742238" y="5661025"/>
            <a:ext cx="979487" cy="990600"/>
          </a:xfrm>
          <a:prstGeom prst="rect">
            <a:avLst/>
          </a:prstGeom>
          <a:noFill/>
          <a:ln w="9525">
            <a:noFill/>
            <a:miter lim="800000"/>
            <a:headEnd/>
            <a:tailEnd/>
          </a:ln>
        </p:spPr>
      </p:pic>
      <p:pic>
        <p:nvPicPr>
          <p:cNvPr id="13" name="Picture 12" descr="p9.png"/>
          <p:cNvPicPr>
            <a:picLocks noChangeAspect="1"/>
          </p:cNvPicPr>
          <p:nvPr/>
        </p:nvPicPr>
        <p:blipFill>
          <a:blip r:embed="rId10" cstate="print"/>
          <a:stretch>
            <a:fillRect/>
          </a:stretch>
        </p:blipFill>
        <p:spPr>
          <a:xfrm>
            <a:off x="5562600" y="2978150"/>
            <a:ext cx="2484438" cy="3313113"/>
          </a:xfrm>
          <a:prstGeom prst="rect">
            <a:avLst/>
          </a:prstGeom>
          <a:effectLst>
            <a:outerShdw blurRad="50800" dist="38100" dir="16200000" rotWithShape="0">
              <a:prstClr val="black">
                <a:alpha val="40000"/>
              </a:prstClr>
            </a:outerShdw>
          </a:effectLst>
        </p:spPr>
      </p:pic>
      <p:pic>
        <p:nvPicPr>
          <p:cNvPr id="2" name="圖片 1"/>
          <p:cNvPicPr>
            <a:picLocks noChangeAspect="1"/>
          </p:cNvPicPr>
          <p:nvPr/>
        </p:nvPicPr>
        <p:blipFill>
          <a:blip r:embed="rId11" cstate="print"/>
          <a:stretch>
            <a:fillRect/>
          </a:stretch>
        </p:blipFill>
        <p:spPr>
          <a:xfrm>
            <a:off x="250825" y="260350"/>
            <a:ext cx="7591425" cy="3019425"/>
          </a:xfrm>
          <a:prstGeom prst="rect">
            <a:avLst/>
          </a:prstGeom>
          <a:effectLst>
            <a:outerShdw blurRad="50800" dist="38100" dir="2700000" algn="tl" rotWithShape="0">
              <a:prstClr val="black">
                <a:alpha val="40000"/>
              </a:prstClr>
            </a:outerShdw>
          </a:effectLst>
        </p:spPr>
      </p:pic>
      <p:pic>
        <p:nvPicPr>
          <p:cNvPr id="3" name="Part 1_Monday BPM 140 - Change.mp3">
            <a:hlinkClick r:id="" action="ppaction://media"/>
          </p:cNvPr>
          <p:cNvPicPr>
            <a:picLocks noRot="1" noChangeAspect="1"/>
          </p:cNvPicPr>
          <p:nvPr>
            <a:audioFile r:link="rId1"/>
          </p:nvPr>
        </p:nvPicPr>
        <p:blipFill>
          <a:blip r:embed="rId12" cstate="print"/>
          <a:srcRect/>
          <a:stretch>
            <a:fillRect/>
          </a:stretch>
        </p:blipFill>
        <p:spPr bwMode="auto">
          <a:xfrm>
            <a:off x="9753600" y="3773488"/>
            <a:ext cx="1219200" cy="1219200"/>
          </a:xfrm>
          <a:prstGeom prst="rect">
            <a:avLst/>
          </a:prstGeom>
          <a:noFill/>
          <a:ln w="9525">
            <a:noFill/>
            <a:miter lim="800000"/>
            <a:headEnd/>
            <a:tailEnd/>
          </a:ln>
        </p:spPr>
      </p:pic>
      <p:pic>
        <p:nvPicPr>
          <p:cNvPr id="7" name="01.mp3">
            <a:hlinkClick r:id="" action="ppaction://media"/>
          </p:cNvPr>
          <p:cNvPicPr>
            <a:picLocks noRot="1" noChangeAspect="1"/>
          </p:cNvPicPr>
          <p:nvPr>
            <a:audioFile r:link="rId2"/>
          </p:nvPr>
        </p:nvPicPr>
        <p:blipFill>
          <a:blip r:embed="rId12" cstate="print"/>
          <a:srcRect/>
          <a:stretch>
            <a:fillRect/>
          </a:stretch>
        </p:blipFill>
        <p:spPr bwMode="auto">
          <a:xfrm>
            <a:off x="9170988" y="77788"/>
            <a:ext cx="2438400" cy="2438400"/>
          </a:xfrm>
          <a:prstGeom prst="rect">
            <a:avLst/>
          </a:prstGeom>
          <a:noFill/>
          <a:ln w="9525">
            <a:noFill/>
            <a:miter lim="800000"/>
            <a:headEnd/>
            <a:tailEnd/>
          </a:ln>
        </p:spPr>
      </p:pic>
      <p:sp>
        <p:nvSpPr>
          <p:cNvPr id="175116" name="投影片編號版面配置區 4"/>
          <p:cNvSpPr txBox="1">
            <a:spLocks noGrp="1"/>
          </p:cNvSpPr>
          <p:nvPr/>
        </p:nvSpPr>
        <p:spPr bwMode="auto">
          <a:xfrm>
            <a:off x="6553200" y="6356350"/>
            <a:ext cx="2133600" cy="365125"/>
          </a:xfrm>
          <a:prstGeom prst="rect">
            <a:avLst/>
          </a:prstGeom>
          <a:noFill/>
          <a:ln w="9525">
            <a:noFill/>
            <a:miter lim="800000"/>
            <a:headEnd/>
            <a:tailEnd/>
          </a:ln>
        </p:spPr>
        <p:txBody>
          <a:bodyPr/>
          <a:lstStyle/>
          <a:p>
            <a:pPr algn="r" defTabSz="457200" eaLnBrk="0" hangingPunct="0"/>
            <a:fld id="{D8C70123-BFDC-4CD5-8245-2AA9572E8F61}" type="slidenum">
              <a:rPr lang="zh-CN" altLang="en-US" sz="1200">
                <a:solidFill>
                  <a:srgbClr val="898989"/>
                </a:solidFill>
                <a:ea typeface="SimSun" pitchFamily="2" charset="-122"/>
              </a:rPr>
              <a:pPr algn="r" defTabSz="457200" eaLnBrk="0" hangingPunct="0"/>
              <a:t>65</a:t>
            </a:fld>
            <a:endParaRPr lang="en-US" altLang="zh-CN" sz="1200">
              <a:solidFill>
                <a:srgbClr val="898989"/>
              </a:solidFill>
              <a:ea typeface="SimSun" pitchFamily="2" charset="-122"/>
            </a:endParaRP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mediacall" presetSubtype="0" fill="hold" nodeType="withEffect">
                                  <p:stCondLst>
                                    <p:cond delay="0"/>
                                  </p:stCondLst>
                                  <p:childTnLst>
                                    <p:cmd type="call" cmd="playFrom(0.0)">
                                      <p:cBhvr>
                                        <p:cTn id="8" dur="2536" fill="hold"/>
                                        <p:tgtEl>
                                          <p:spTgt spid="7"/>
                                        </p:tgtEl>
                                      </p:cBhvr>
                                    </p:cmd>
                                  </p:childTnLst>
                                </p:cTn>
                              </p:par>
                              <p:par>
                                <p:cTn id="9" presetID="2" presetClass="entr" presetSubtype="1"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53" presetClass="entr" presetSubtype="16" fill="hold" nodeType="withEffect">
                                  <p:stCondLst>
                                    <p:cond delay="500"/>
                                  </p:stCondLst>
                                  <p:childTnLst>
                                    <p:set>
                                      <p:cBhvr>
                                        <p:cTn id="14" dur="1" fill="hold">
                                          <p:stCondLst>
                                            <p:cond delay="0"/>
                                          </p:stCondLst>
                                        </p:cTn>
                                        <p:tgtEl>
                                          <p:spTgt spid="1026"/>
                                        </p:tgtEl>
                                        <p:attrNameLst>
                                          <p:attrName>style.visibility</p:attrName>
                                        </p:attrNameLst>
                                      </p:cBhvr>
                                      <p:to>
                                        <p:strVal val="visible"/>
                                      </p:to>
                                    </p:set>
                                    <p:anim calcmode="lin" valueType="num">
                                      <p:cBhvr>
                                        <p:cTn id="15" dur="500" fill="hold"/>
                                        <p:tgtEl>
                                          <p:spTgt spid="1026"/>
                                        </p:tgtEl>
                                        <p:attrNameLst>
                                          <p:attrName>ppt_w</p:attrName>
                                        </p:attrNameLst>
                                      </p:cBhvr>
                                      <p:tavLst>
                                        <p:tav tm="0">
                                          <p:val>
                                            <p:fltVal val="0"/>
                                          </p:val>
                                        </p:tav>
                                        <p:tav tm="100000">
                                          <p:val>
                                            <p:strVal val="#ppt_w"/>
                                          </p:val>
                                        </p:tav>
                                      </p:tavLst>
                                    </p:anim>
                                    <p:anim calcmode="lin" valueType="num">
                                      <p:cBhvr>
                                        <p:cTn id="16" dur="500" fill="hold"/>
                                        <p:tgtEl>
                                          <p:spTgt spid="1026"/>
                                        </p:tgtEl>
                                        <p:attrNameLst>
                                          <p:attrName>ppt_h</p:attrName>
                                        </p:attrNameLst>
                                      </p:cBhvr>
                                      <p:tavLst>
                                        <p:tav tm="0">
                                          <p:val>
                                            <p:fltVal val="0"/>
                                          </p:val>
                                        </p:tav>
                                        <p:tav tm="100000">
                                          <p:val>
                                            <p:strVal val="#ppt_h"/>
                                          </p:val>
                                        </p:tav>
                                      </p:tavLst>
                                    </p:anim>
                                    <p:animEffect transition="in" filter="fade">
                                      <p:cBhvr>
                                        <p:cTn id="17" dur="500"/>
                                        <p:tgtEl>
                                          <p:spTgt spid="1026"/>
                                        </p:tgtEl>
                                      </p:cBhvr>
                                    </p:animEffect>
                                  </p:childTnLst>
                                </p:cTn>
                              </p:par>
                              <p:par>
                                <p:cTn id="18" presetID="42" presetClass="entr" presetSubtype="0" fill="hold" nodeType="withEffect">
                                  <p:stCondLst>
                                    <p:cond delay="50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2500"/>
                                        <p:tgtEl>
                                          <p:spTgt spid="1028"/>
                                        </p:tgtEl>
                                      </p:cBhvr>
                                    </p:animEffect>
                                    <p:anim calcmode="lin" valueType="num">
                                      <p:cBhvr>
                                        <p:cTn id="21" dur="2500" fill="hold"/>
                                        <p:tgtEl>
                                          <p:spTgt spid="1028"/>
                                        </p:tgtEl>
                                        <p:attrNameLst>
                                          <p:attrName>ppt_x</p:attrName>
                                        </p:attrNameLst>
                                      </p:cBhvr>
                                      <p:tavLst>
                                        <p:tav tm="0">
                                          <p:val>
                                            <p:strVal val="#ppt_x"/>
                                          </p:val>
                                        </p:tav>
                                        <p:tav tm="100000">
                                          <p:val>
                                            <p:strVal val="#ppt_x"/>
                                          </p:val>
                                        </p:tav>
                                      </p:tavLst>
                                    </p:anim>
                                    <p:anim calcmode="lin" valueType="num">
                                      <p:cBhvr>
                                        <p:cTn id="22" dur="2500" fill="hold"/>
                                        <p:tgtEl>
                                          <p:spTgt spid="1028"/>
                                        </p:tgtEl>
                                        <p:attrNameLst>
                                          <p:attrName>ppt_y</p:attrName>
                                        </p:attrNameLst>
                                      </p:cBhvr>
                                      <p:tavLst>
                                        <p:tav tm="0">
                                          <p:val>
                                            <p:strVal val="#ppt_y+.1"/>
                                          </p:val>
                                        </p:tav>
                                        <p:tav tm="100000">
                                          <p:val>
                                            <p:strVal val="#ppt_y"/>
                                          </p:val>
                                        </p:tav>
                                      </p:tavLst>
                                    </p:anim>
                                  </p:childTnLst>
                                </p:cTn>
                              </p:par>
                              <p:par>
                                <p:cTn id="23" presetID="12" presetClass="entr" presetSubtype="8" fill="hold" grpId="0" nodeType="withEffect">
                                  <p:stCondLst>
                                    <p:cond delay="1500"/>
                                  </p:stCondLst>
                                  <p:childTnLst>
                                    <p:set>
                                      <p:cBhvr>
                                        <p:cTn id="24" dur="1" fill="hold">
                                          <p:stCondLst>
                                            <p:cond delay="0"/>
                                          </p:stCondLst>
                                        </p:cTn>
                                        <p:tgtEl>
                                          <p:spTgt spid="11"/>
                                        </p:tgtEl>
                                        <p:attrNameLst>
                                          <p:attrName>style.visibility</p:attrName>
                                        </p:attrNameLst>
                                      </p:cBhvr>
                                      <p:to>
                                        <p:strVal val="visible"/>
                                      </p:to>
                                    </p:set>
                                    <p:animEffect transition="in" filter="slide(fromLeft)">
                                      <p:cBhvr>
                                        <p:cTn id="25" dur="1000"/>
                                        <p:tgtEl>
                                          <p:spTgt spid="11"/>
                                        </p:tgtEl>
                                      </p:cBhvr>
                                    </p:animEffect>
                                  </p:childTnLst>
                                </p:cTn>
                              </p:par>
                              <p:par>
                                <p:cTn id="26" presetID="12" presetClass="entr" presetSubtype="2" fill="hold" nodeType="withEffect">
                                  <p:stCondLst>
                                    <p:cond delay="1500"/>
                                  </p:stCondLst>
                                  <p:childTnLst>
                                    <p:set>
                                      <p:cBhvr>
                                        <p:cTn id="27" dur="1" fill="hold">
                                          <p:stCondLst>
                                            <p:cond delay="0"/>
                                          </p:stCondLst>
                                        </p:cTn>
                                        <p:tgtEl>
                                          <p:spTgt spid="12"/>
                                        </p:tgtEl>
                                        <p:attrNameLst>
                                          <p:attrName>style.visibility</p:attrName>
                                        </p:attrNameLst>
                                      </p:cBhvr>
                                      <p:to>
                                        <p:strVal val="visible"/>
                                      </p:to>
                                    </p:set>
                                    <p:animEffect transition="in" filter="slide(fromRight)">
                                      <p:cBhvr>
                                        <p:cTn id="28" dur="1000"/>
                                        <p:tgtEl>
                                          <p:spTgt spid="12"/>
                                        </p:tgtEl>
                                      </p:cBhvr>
                                    </p:animEffect>
                                  </p:childTnLst>
                                </p:cTn>
                              </p:par>
                              <p:par>
                                <p:cTn id="29" presetID="10" presetClass="entr" presetSubtype="0" fill="hold" nodeType="withEffect">
                                  <p:stCondLst>
                                    <p:cond delay="15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37" presetClass="entr" presetSubtype="0" fill="hold" nodeType="withEffect">
                                  <p:stCondLst>
                                    <p:cond delay="200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900" decel="100000" fill="hold"/>
                                        <p:tgtEl>
                                          <p:spTgt spid="13"/>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38" presetID="42" presetClass="entr" presetSubtype="0" fill="hold" nodeType="withEffect">
                                  <p:stCondLst>
                                    <p:cond delay="200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anim calcmode="lin" valueType="num">
                                      <p:cBhvr>
                                        <p:cTn id="41" dur="500" fill="hold"/>
                                        <p:tgtEl>
                                          <p:spTgt spid="8"/>
                                        </p:tgtEl>
                                        <p:attrNameLst>
                                          <p:attrName>ppt_x</p:attrName>
                                        </p:attrNameLst>
                                      </p:cBhvr>
                                      <p:tavLst>
                                        <p:tav tm="0">
                                          <p:val>
                                            <p:strVal val="#ppt_x"/>
                                          </p:val>
                                        </p:tav>
                                        <p:tav tm="100000">
                                          <p:val>
                                            <p:strVal val="#ppt_x"/>
                                          </p:val>
                                        </p:tav>
                                      </p:tavLst>
                                    </p:anim>
                                    <p:anim calcmode="lin" valueType="num">
                                      <p:cBhvr>
                                        <p:cTn id="42" dur="500" fill="hold"/>
                                        <p:tgtEl>
                                          <p:spTgt spid="8"/>
                                        </p:tgtEl>
                                        <p:attrNameLst>
                                          <p:attrName>ppt_y</p:attrName>
                                        </p:attrNameLst>
                                      </p:cBhvr>
                                      <p:tavLst>
                                        <p:tav tm="0">
                                          <p:val>
                                            <p:strVal val="#ppt_y+.1"/>
                                          </p:val>
                                        </p:tav>
                                        <p:tav tm="100000">
                                          <p:val>
                                            <p:strVal val="#ppt_y"/>
                                          </p:val>
                                        </p:tav>
                                      </p:tavLst>
                                    </p:anim>
                                  </p:childTnLst>
                                </p:cTn>
                              </p:par>
                              <p:par>
                                <p:cTn id="43" presetID="37" presetClass="entr" presetSubtype="0" fill="hold" nodeType="withEffect">
                                  <p:stCondLst>
                                    <p:cond delay="200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anim calcmode="lin" valueType="num">
                                      <p:cBhvr>
                                        <p:cTn id="46" dur="500" fill="hold"/>
                                        <p:tgtEl>
                                          <p:spTgt spid="9"/>
                                        </p:tgtEl>
                                        <p:attrNameLst>
                                          <p:attrName>ppt_x</p:attrName>
                                        </p:attrNameLst>
                                      </p:cBhvr>
                                      <p:tavLst>
                                        <p:tav tm="0">
                                          <p:val>
                                            <p:strVal val="#ppt_x"/>
                                          </p:val>
                                        </p:tav>
                                        <p:tav tm="100000">
                                          <p:val>
                                            <p:strVal val="#ppt_x"/>
                                          </p:val>
                                        </p:tav>
                                      </p:tavLst>
                                    </p:anim>
                                    <p:anim calcmode="lin" valueType="num">
                                      <p:cBhvr>
                                        <p:cTn id="47" dur="450" decel="100000" fill="hold"/>
                                        <p:tgtEl>
                                          <p:spTgt spid="9"/>
                                        </p:tgtEl>
                                        <p:attrNameLst>
                                          <p:attrName>ppt_y</p:attrName>
                                        </p:attrNameLst>
                                      </p:cBhvr>
                                      <p:tavLst>
                                        <p:tav tm="0">
                                          <p:val>
                                            <p:strVal val="#ppt_y+1"/>
                                          </p:val>
                                        </p:tav>
                                        <p:tav tm="100000">
                                          <p:val>
                                            <p:strVal val="#ppt_y-.03"/>
                                          </p:val>
                                        </p:tav>
                                      </p:tavLst>
                                    </p:anim>
                                    <p:anim calcmode="lin" valueType="num">
                                      <p:cBhvr>
                                        <p:cTn id="48" dur="50" accel="100000" fill="hold">
                                          <p:stCondLst>
                                            <p:cond delay="45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49" fill="hold" display="0">
                  <p:stCondLst>
                    <p:cond delay="indefinite"/>
                  </p:stCondLst>
                  <p:endCondLst>
                    <p:cond evt="onStopAudio" delay="0">
                      <p:tgtEl>
                        <p:sldTgt/>
                      </p:tgtEl>
                    </p:cond>
                  </p:endCondLst>
                </p:cTn>
                <p:tgtEl>
                  <p:spTgt spid="3"/>
                </p:tgtEl>
              </p:cMediaNode>
            </p:audio>
            <p:audio>
              <p:cMediaNode vol="80000">
                <p:cTn id="50" fill="hold" display="0">
                  <p:stCondLst>
                    <p:cond delay="indefinite"/>
                  </p:stCondLst>
                  <p:endCondLst>
                    <p:cond evt="onStopAudio" delay="0">
                      <p:tgtEl>
                        <p:sldTgt/>
                      </p:tgtEl>
                    </p:cond>
                  </p:endCondLst>
                </p:cTn>
                <p:tgtEl>
                  <p:spTgt spid="7"/>
                </p:tgtEl>
              </p:cMediaNode>
            </p:audio>
          </p:childTnLst>
        </p:cTn>
      </p:par>
    </p:tnLst>
    <p:bldLst>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標題設計.png"/>
          <p:cNvPicPr>
            <a:picLocks noChangeAspect="1"/>
          </p:cNvPicPr>
          <p:nvPr/>
        </p:nvPicPr>
        <p:blipFill>
          <a:blip r:embed="rId4" cstate="print"/>
          <a:srcRect/>
          <a:stretch>
            <a:fillRect/>
          </a:stretch>
        </p:blipFill>
        <p:spPr bwMode="auto">
          <a:xfrm>
            <a:off x="1187450" y="-315913"/>
            <a:ext cx="6624638" cy="1546226"/>
          </a:xfrm>
          <a:prstGeom prst="rect">
            <a:avLst/>
          </a:prstGeom>
          <a:noFill/>
          <a:ln w="9525">
            <a:noFill/>
            <a:miter lim="800000"/>
            <a:headEnd/>
            <a:tailEnd/>
          </a:ln>
        </p:spPr>
      </p:pic>
      <p:sp>
        <p:nvSpPr>
          <p:cNvPr id="6" name="標題 1"/>
          <p:cNvSpPr>
            <a:spLocks noGrp="1"/>
          </p:cNvSpPr>
          <p:nvPr>
            <p:ph type="title" idx="4294967295"/>
          </p:nvPr>
        </p:nvSpPr>
        <p:spPr>
          <a:xfrm>
            <a:off x="609600" y="620713"/>
            <a:ext cx="7521575" cy="549275"/>
          </a:xfrm>
        </p:spPr>
        <p:txBody>
          <a:bodyPr rtlCol="0">
            <a:normAutofit fontScale="90000"/>
          </a:bodyPr>
          <a:lstStyle/>
          <a:p>
            <a:pPr eaLnBrk="1" fontAlgn="auto" hangingPunct="1">
              <a:spcAft>
                <a:spcPts val="0"/>
              </a:spcAft>
              <a:defRPr/>
            </a:pPr>
            <a:r>
              <a:rPr lang="zh-TW" altLang="en-US" b="1" kern="1200" dirty="0">
                <a:solidFill>
                  <a:schemeClr val="bg1"/>
                </a:solidFill>
                <a:latin typeface="微軟正黑體"/>
                <a:ea typeface="微軟正黑體"/>
                <a:cs typeface="微軟正黑體"/>
              </a:rPr>
              <a:t>認識自己  選擇未來</a:t>
            </a:r>
          </a:p>
        </p:txBody>
      </p:sp>
      <p:pic>
        <p:nvPicPr>
          <p:cNvPr id="3" name="02.mp3">
            <a:hlinkClick r:id="" action="ppaction://media"/>
          </p:cNvPr>
          <p:cNvPicPr>
            <a:picLocks noRot="1" noChangeAspect="1"/>
          </p:cNvPicPr>
          <p:nvPr>
            <a:audioFile r:link="rId1"/>
          </p:nvPr>
        </p:nvPicPr>
        <p:blipFill>
          <a:blip r:embed="rId5" cstate="print"/>
          <a:srcRect/>
          <a:stretch>
            <a:fillRect/>
          </a:stretch>
        </p:blipFill>
        <p:spPr bwMode="auto">
          <a:xfrm>
            <a:off x="9756775" y="3027363"/>
            <a:ext cx="2438400" cy="2438400"/>
          </a:xfrm>
          <a:prstGeom prst="rect">
            <a:avLst/>
          </a:prstGeom>
          <a:noFill/>
          <a:ln w="9525">
            <a:noFill/>
            <a:miter lim="800000"/>
            <a:headEnd/>
            <a:tailEnd/>
          </a:ln>
        </p:spPr>
      </p:pic>
      <p:sp>
        <p:nvSpPr>
          <p:cNvPr id="176132" name="投影片編號版面配置區 4"/>
          <p:cNvSpPr txBox="1">
            <a:spLocks noGrp="1"/>
          </p:cNvSpPr>
          <p:nvPr/>
        </p:nvSpPr>
        <p:spPr bwMode="auto">
          <a:xfrm>
            <a:off x="6759575" y="6448425"/>
            <a:ext cx="2133600" cy="365125"/>
          </a:xfrm>
          <a:prstGeom prst="rect">
            <a:avLst/>
          </a:prstGeom>
          <a:noFill/>
          <a:ln w="9525">
            <a:noFill/>
            <a:miter lim="800000"/>
            <a:headEnd/>
            <a:tailEnd/>
          </a:ln>
        </p:spPr>
        <p:txBody>
          <a:bodyPr/>
          <a:lstStyle/>
          <a:p>
            <a:pPr algn="r" defTabSz="457200" eaLnBrk="0" hangingPunct="0"/>
            <a:fld id="{42E9C2F3-C6D9-41D3-B39F-C6F66DBA1B45}" type="slidenum">
              <a:rPr lang="zh-CN" altLang="en-US" sz="1600">
                <a:solidFill>
                  <a:schemeClr val="bg1"/>
                </a:solidFill>
                <a:latin typeface="微軟正黑體" pitchFamily="34" charset="-120"/>
                <a:ea typeface="微軟正黑體" pitchFamily="34" charset="-120"/>
              </a:rPr>
              <a:pPr algn="r" defTabSz="457200" eaLnBrk="0" hangingPunct="0"/>
              <a:t>66</a:t>
            </a:fld>
            <a:endParaRPr lang="en-US" altLang="zh-CN" sz="1600">
              <a:solidFill>
                <a:schemeClr val="bg1"/>
              </a:solidFill>
              <a:latin typeface="微軟正黑體" pitchFamily="34" charset="-120"/>
              <a:ea typeface="微軟正黑體" pitchFamily="34" charset="-120"/>
            </a:endParaRPr>
          </a:p>
        </p:txBody>
      </p:sp>
      <p:pic>
        <p:nvPicPr>
          <p:cNvPr id="18" name="Picture 15"/>
          <p:cNvPicPr>
            <a:picLocks noChangeAspect="1"/>
          </p:cNvPicPr>
          <p:nvPr/>
        </p:nvPicPr>
        <p:blipFill>
          <a:blip r:embed="rId6" cstate="print"/>
          <a:srcRect/>
          <a:stretch>
            <a:fillRect/>
          </a:stretch>
        </p:blipFill>
        <p:spPr bwMode="auto">
          <a:xfrm>
            <a:off x="1692275" y="1196975"/>
            <a:ext cx="5616575" cy="3051175"/>
          </a:xfrm>
          <a:prstGeom prst="rect">
            <a:avLst/>
          </a:prstGeom>
          <a:noFill/>
          <a:ln w="9525">
            <a:noFill/>
            <a:miter lim="800000"/>
            <a:headEnd/>
            <a:tailEnd/>
          </a:ln>
        </p:spPr>
      </p:pic>
      <p:pic>
        <p:nvPicPr>
          <p:cNvPr id="27" name="Picture 4"/>
          <p:cNvPicPr>
            <a:picLocks noChangeAspect="1" noChangeArrowheads="1"/>
          </p:cNvPicPr>
          <p:nvPr/>
        </p:nvPicPr>
        <p:blipFill>
          <a:blip r:embed="rId7" cstate="print"/>
          <a:srcRect/>
          <a:stretch>
            <a:fillRect/>
          </a:stretch>
        </p:blipFill>
        <p:spPr bwMode="auto">
          <a:xfrm rot="15320052">
            <a:off x="4749801" y="2890837"/>
            <a:ext cx="381000" cy="777875"/>
          </a:xfrm>
          <a:prstGeom prst="rect">
            <a:avLst/>
          </a:prstGeom>
          <a:noFill/>
          <a:effectLst>
            <a:outerShdw blurRad="50800" dist="38100" dir="5400000" algn="t" rotWithShape="0">
              <a:prstClr val="black">
                <a:alpha val="40000"/>
              </a:prstClr>
            </a:outerShdw>
          </a:effectLst>
          <a:extLst/>
        </p:spPr>
      </p:pic>
      <p:grpSp>
        <p:nvGrpSpPr>
          <p:cNvPr id="17" name="群組 16"/>
          <p:cNvGrpSpPr>
            <a:grpSpLocks/>
          </p:cNvGrpSpPr>
          <p:nvPr/>
        </p:nvGrpSpPr>
        <p:grpSpPr bwMode="auto">
          <a:xfrm>
            <a:off x="684213" y="4076700"/>
            <a:ext cx="2519362" cy="2111375"/>
            <a:chOff x="930672" y="5451692"/>
            <a:chExt cx="2304256" cy="2110211"/>
          </a:xfrm>
        </p:grpSpPr>
        <p:pic>
          <p:nvPicPr>
            <p:cNvPr id="176142" name="圖片 3" descr="b1.png"/>
            <p:cNvPicPr>
              <a:picLocks noChangeAspect="1"/>
            </p:cNvPicPr>
            <p:nvPr/>
          </p:nvPicPr>
          <p:blipFill>
            <a:blip r:embed="rId8" cstate="print"/>
            <a:srcRect/>
            <a:stretch>
              <a:fillRect/>
            </a:stretch>
          </p:blipFill>
          <p:spPr bwMode="auto">
            <a:xfrm>
              <a:off x="930672" y="5451692"/>
              <a:ext cx="2304256" cy="2110211"/>
            </a:xfrm>
            <a:prstGeom prst="rect">
              <a:avLst/>
            </a:prstGeom>
            <a:noFill/>
            <a:ln w="9525">
              <a:noFill/>
              <a:miter lim="800000"/>
              <a:headEnd/>
              <a:tailEnd/>
            </a:ln>
          </p:spPr>
        </p:pic>
        <p:sp>
          <p:nvSpPr>
            <p:cNvPr id="21" name="文字方塊 20"/>
            <p:cNvSpPr txBox="1"/>
            <p:nvPr/>
          </p:nvSpPr>
          <p:spPr>
            <a:xfrm>
              <a:off x="1115070" y="5630981"/>
              <a:ext cx="1800427" cy="1199488"/>
            </a:xfrm>
            <a:prstGeom prst="rect">
              <a:avLst/>
            </a:prstGeom>
            <a:noFill/>
          </p:spPr>
          <p:txBody>
            <a:bodyPr>
              <a:spAutoFit/>
            </a:bodyPr>
            <a:lstStyle/>
            <a:p>
              <a:pPr defTabSz="457200" fontAlgn="auto">
                <a:spcBef>
                  <a:spcPts val="0"/>
                </a:spcBef>
                <a:spcAft>
                  <a:spcPts val="0"/>
                </a:spcAft>
                <a:defRPr/>
              </a:pPr>
              <a:r>
                <a:rPr lang="zh-TW" altLang="en-US" sz="1800" b="1" dirty="0">
                  <a:solidFill>
                    <a:schemeClr val="tx2">
                      <a:lumMod val="75000"/>
                    </a:schemeClr>
                  </a:solidFill>
                  <a:latin typeface="+mn-lt"/>
                  <a:ea typeface="+mn-ea"/>
                </a:rPr>
                <a:t>每個人都是獨一無二的，各有不同的性向、興趣與能力。</a:t>
              </a:r>
              <a:endParaRPr lang="en-US" altLang="zh-TW" sz="1800" b="1" dirty="0">
                <a:solidFill>
                  <a:schemeClr val="tx2">
                    <a:lumMod val="75000"/>
                  </a:schemeClr>
                </a:solidFill>
                <a:latin typeface="+mn-lt"/>
                <a:ea typeface="+mn-ea"/>
              </a:endParaRPr>
            </a:p>
          </p:txBody>
        </p:sp>
      </p:grpSp>
      <p:grpSp>
        <p:nvGrpSpPr>
          <p:cNvPr id="28" name="群組 27"/>
          <p:cNvGrpSpPr>
            <a:grpSpLocks/>
          </p:cNvGrpSpPr>
          <p:nvPr/>
        </p:nvGrpSpPr>
        <p:grpSpPr bwMode="auto">
          <a:xfrm>
            <a:off x="3348038" y="4076700"/>
            <a:ext cx="2520950" cy="2111375"/>
            <a:chOff x="3295591" y="4253331"/>
            <a:chExt cx="2304256" cy="2110211"/>
          </a:xfrm>
        </p:grpSpPr>
        <p:pic>
          <p:nvPicPr>
            <p:cNvPr id="176140" name="圖片 14" descr="b1.png"/>
            <p:cNvPicPr>
              <a:picLocks noChangeAspect="1"/>
            </p:cNvPicPr>
            <p:nvPr/>
          </p:nvPicPr>
          <p:blipFill>
            <a:blip r:embed="rId8" cstate="print"/>
            <a:srcRect/>
            <a:stretch>
              <a:fillRect/>
            </a:stretch>
          </p:blipFill>
          <p:spPr bwMode="auto">
            <a:xfrm>
              <a:off x="3295591" y="4253331"/>
              <a:ext cx="2304256" cy="2110211"/>
            </a:xfrm>
            <a:prstGeom prst="rect">
              <a:avLst/>
            </a:prstGeom>
            <a:noFill/>
            <a:ln w="9525">
              <a:noFill/>
              <a:miter lim="800000"/>
              <a:headEnd/>
              <a:tailEnd/>
            </a:ln>
          </p:spPr>
        </p:pic>
        <p:sp>
          <p:nvSpPr>
            <p:cNvPr id="30" name="矩形 29"/>
            <p:cNvSpPr/>
            <p:nvPr/>
          </p:nvSpPr>
          <p:spPr>
            <a:xfrm>
              <a:off x="3408772" y="4431033"/>
              <a:ext cx="1942946" cy="1757980"/>
            </a:xfrm>
            <a:prstGeom prst="rect">
              <a:avLst/>
            </a:prstGeom>
          </p:spPr>
          <p:txBody>
            <a:bodyPr>
              <a:spAutoFit/>
            </a:bodyPr>
            <a:lstStyle>
              <a:lvl1pPr>
                <a:defRPr kumimoji="1">
                  <a:solidFill>
                    <a:schemeClr val="tx1"/>
                  </a:solidFill>
                  <a:latin typeface="Calibri" pitchFamily="34" charset="0"/>
                  <a:ea typeface="新細明體" charset="-120"/>
                </a:defRPr>
              </a:lvl1pPr>
              <a:lvl2pPr marL="742950" indent="-285750">
                <a:defRPr kumimoji="1">
                  <a:solidFill>
                    <a:schemeClr val="tx1"/>
                  </a:solidFill>
                  <a:latin typeface="Calibri" pitchFamily="34" charset="0"/>
                  <a:ea typeface="新細明體" charset="-120"/>
                </a:defRPr>
              </a:lvl2pPr>
              <a:lvl3pPr marL="1143000" indent="-228600">
                <a:defRPr kumimoji="1">
                  <a:solidFill>
                    <a:schemeClr val="tx1"/>
                  </a:solidFill>
                  <a:latin typeface="Calibri" pitchFamily="34" charset="0"/>
                  <a:ea typeface="新細明體" charset="-120"/>
                </a:defRPr>
              </a:lvl3pPr>
              <a:lvl4pPr marL="1600200" indent="-228600">
                <a:defRPr kumimoji="1">
                  <a:solidFill>
                    <a:schemeClr val="tx1"/>
                  </a:solidFill>
                  <a:latin typeface="Calibri" pitchFamily="34" charset="0"/>
                  <a:ea typeface="新細明體" charset="-120"/>
                </a:defRPr>
              </a:lvl4pPr>
              <a:lvl5pPr marL="2057400" indent="-228600">
                <a:defRPr kumimoji="1">
                  <a:solidFill>
                    <a:schemeClr val="tx1"/>
                  </a:solidFill>
                  <a:latin typeface="Calibri" pitchFamily="34" charset="0"/>
                  <a:ea typeface="新細明體" charset="-120"/>
                </a:defRPr>
              </a:lvl5pPr>
              <a:lvl6pPr marL="2514600" indent="-228600" defTabSz="4572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defTabSz="4572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defTabSz="4572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defTabSz="457200" eaLnBrk="0" fontAlgn="base" hangingPunct="0">
                <a:spcBef>
                  <a:spcPct val="0"/>
                </a:spcBef>
                <a:spcAft>
                  <a:spcPct val="0"/>
                </a:spcAft>
                <a:defRPr kumimoji="1">
                  <a:solidFill>
                    <a:schemeClr val="tx1"/>
                  </a:solidFill>
                  <a:latin typeface="Calibri" pitchFamily="34" charset="0"/>
                  <a:ea typeface="新細明體" charset="-120"/>
                </a:defRPr>
              </a:lvl9pPr>
            </a:lstStyle>
            <a:p>
              <a:pPr defTabSz="457200">
                <a:lnSpc>
                  <a:spcPts val="2600"/>
                </a:lnSpc>
                <a:defRPr/>
              </a:pPr>
              <a:r>
                <a:rPr lang="zh-TW" altLang="en-US" sz="1800" b="1" dirty="0" smtClean="0">
                  <a:solidFill>
                    <a:schemeClr val="tx2">
                      <a:lumMod val="75000"/>
                    </a:schemeClr>
                  </a:solidFill>
                </a:rPr>
                <a:t>國中階段各學科的學習及生涯試探活動，可以幫助學生自我探索、了解個人潛能。</a:t>
              </a:r>
              <a:endParaRPr lang="zh-TW" altLang="zh-TW" sz="1800" b="1" dirty="0" smtClean="0">
                <a:solidFill>
                  <a:schemeClr val="tx2">
                    <a:lumMod val="75000"/>
                  </a:schemeClr>
                </a:solidFill>
              </a:endParaRPr>
            </a:p>
          </p:txBody>
        </p:sp>
      </p:grpSp>
      <p:grpSp>
        <p:nvGrpSpPr>
          <p:cNvPr id="31" name="群組 30"/>
          <p:cNvGrpSpPr>
            <a:grpSpLocks/>
          </p:cNvGrpSpPr>
          <p:nvPr/>
        </p:nvGrpSpPr>
        <p:grpSpPr bwMode="auto">
          <a:xfrm>
            <a:off x="5940425" y="4076700"/>
            <a:ext cx="2520950" cy="2111375"/>
            <a:chOff x="5724601" y="4259061"/>
            <a:chExt cx="2304256" cy="2110211"/>
          </a:xfrm>
        </p:grpSpPr>
        <p:pic>
          <p:nvPicPr>
            <p:cNvPr id="176138" name="圖片 18" descr="b1.png"/>
            <p:cNvPicPr>
              <a:picLocks noChangeAspect="1"/>
            </p:cNvPicPr>
            <p:nvPr/>
          </p:nvPicPr>
          <p:blipFill>
            <a:blip r:embed="rId8" cstate="print"/>
            <a:srcRect/>
            <a:stretch>
              <a:fillRect/>
            </a:stretch>
          </p:blipFill>
          <p:spPr bwMode="auto">
            <a:xfrm>
              <a:off x="5724601" y="4259061"/>
              <a:ext cx="2304256" cy="2110211"/>
            </a:xfrm>
            <a:prstGeom prst="rect">
              <a:avLst/>
            </a:prstGeom>
            <a:noFill/>
            <a:ln w="9525">
              <a:noFill/>
              <a:miter lim="800000"/>
              <a:headEnd/>
              <a:tailEnd/>
            </a:ln>
          </p:spPr>
        </p:pic>
        <p:sp>
          <p:nvSpPr>
            <p:cNvPr id="33" name="矩形 32"/>
            <p:cNvSpPr/>
            <p:nvPr/>
          </p:nvSpPr>
          <p:spPr>
            <a:xfrm>
              <a:off x="5910334" y="4449456"/>
              <a:ext cx="1816706" cy="1129677"/>
            </a:xfrm>
            <a:prstGeom prst="rect">
              <a:avLst/>
            </a:prstGeom>
          </p:spPr>
          <p:txBody>
            <a:bodyPr>
              <a:spAutoFit/>
            </a:bodyPr>
            <a:lstStyle/>
            <a:p>
              <a:pPr defTabSz="457200" fontAlgn="auto">
                <a:lnSpc>
                  <a:spcPts val="2700"/>
                </a:lnSpc>
                <a:spcBef>
                  <a:spcPts val="1200"/>
                </a:spcBef>
                <a:spcAft>
                  <a:spcPts val="0"/>
                </a:spcAft>
                <a:defRPr/>
              </a:pPr>
              <a:r>
                <a:rPr lang="zh-TW" altLang="en-US" sz="1800" b="1" dirty="0">
                  <a:solidFill>
                    <a:schemeClr val="tx2">
                      <a:lumMod val="75000"/>
                    </a:schemeClr>
                  </a:solidFill>
                  <a:latin typeface="+mn-lt"/>
                  <a:ea typeface="+mn-ea"/>
                </a:rPr>
                <a:t>瞭解性向和興趣，可作為未來升學與就業之參考。</a:t>
              </a:r>
              <a:endParaRPr lang="zh-TW" altLang="zh-TW" sz="1800" b="1" dirty="0">
                <a:solidFill>
                  <a:schemeClr val="tx2">
                    <a:lumMod val="75000"/>
                  </a:schemeClr>
                </a:solidFill>
                <a:latin typeface="+mn-lt"/>
                <a:ea typeface="+mn-ea"/>
              </a:endParaRPr>
            </a:p>
          </p:txBody>
        </p:sp>
      </p:grpSp>
    </p:spTree>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0691" fill="hold"/>
                                        <p:tgtEl>
                                          <p:spTgt spid="3"/>
                                        </p:tgtEl>
                                      </p:cBhvr>
                                    </p:cmd>
                                  </p:childTnLst>
                                </p:cTn>
                              </p:par>
                              <p:par>
                                <p:cTn id="11" presetID="55"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0.70"/>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par>
                                <p:cTn id="16" presetID="10" presetClass="entr" presetSubtype="0" fill="hold" nodeType="withEffect">
                                  <p:stCondLst>
                                    <p:cond delay="300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1000"/>
                                        <p:tgtEl>
                                          <p:spTgt spid="27"/>
                                        </p:tgtEl>
                                      </p:cBhvr>
                                    </p:animEffect>
                                  </p:childTnLst>
                                </p:cTn>
                              </p:par>
                              <p:par>
                                <p:cTn id="19" presetID="56" presetClass="path" presetSubtype="0" accel="50000" decel="50000" fill="hold" nodeType="withEffect">
                                  <p:stCondLst>
                                    <p:cond delay="3000"/>
                                  </p:stCondLst>
                                  <p:childTnLst>
                                    <p:animMotion origin="layout" path="M 3.33333E-6 4.44444E-6 L 0.05382 -0.06065 " pathEditMode="relative" rAng="0" ptsTypes="AA">
                                      <p:cBhvr>
                                        <p:cTn id="20" dur="2000" fill="hold"/>
                                        <p:tgtEl>
                                          <p:spTgt spid="27"/>
                                        </p:tgtEl>
                                        <p:attrNameLst>
                                          <p:attrName>ppt_x</p:attrName>
                                          <p:attrName>ppt_y</p:attrName>
                                        </p:attrNameLst>
                                      </p:cBhvr>
                                      <p:rCtr x="2691" y="-3032"/>
                                    </p:animMotion>
                                  </p:childTnLst>
                                </p:cTn>
                              </p:par>
                              <p:par>
                                <p:cTn id="21" presetID="32" presetClass="emph" presetSubtype="0" repeatCount="10000" fill="remove" nodeType="withEffect">
                                  <p:stCondLst>
                                    <p:cond delay="3000"/>
                                  </p:stCondLst>
                                  <p:childTnLst>
                                    <p:animRot by="120000">
                                      <p:cBhvr>
                                        <p:cTn id="22" dur="100" fill="hold">
                                          <p:stCondLst>
                                            <p:cond delay="0"/>
                                          </p:stCondLst>
                                        </p:cTn>
                                        <p:tgtEl>
                                          <p:spTgt spid="27"/>
                                        </p:tgtEl>
                                        <p:attrNameLst>
                                          <p:attrName>r</p:attrName>
                                        </p:attrNameLst>
                                      </p:cBhvr>
                                    </p:animRot>
                                    <p:animRot by="-240000">
                                      <p:cBhvr>
                                        <p:cTn id="23" dur="200" fill="hold">
                                          <p:stCondLst>
                                            <p:cond delay="200"/>
                                          </p:stCondLst>
                                        </p:cTn>
                                        <p:tgtEl>
                                          <p:spTgt spid="27"/>
                                        </p:tgtEl>
                                        <p:attrNameLst>
                                          <p:attrName>r</p:attrName>
                                        </p:attrNameLst>
                                      </p:cBhvr>
                                    </p:animRot>
                                    <p:animRot by="240000">
                                      <p:cBhvr>
                                        <p:cTn id="24" dur="200" fill="hold">
                                          <p:stCondLst>
                                            <p:cond delay="400"/>
                                          </p:stCondLst>
                                        </p:cTn>
                                        <p:tgtEl>
                                          <p:spTgt spid="27"/>
                                        </p:tgtEl>
                                        <p:attrNameLst>
                                          <p:attrName>r</p:attrName>
                                        </p:attrNameLst>
                                      </p:cBhvr>
                                    </p:animRot>
                                    <p:animRot by="-240000">
                                      <p:cBhvr>
                                        <p:cTn id="25" dur="200" fill="hold">
                                          <p:stCondLst>
                                            <p:cond delay="600"/>
                                          </p:stCondLst>
                                        </p:cTn>
                                        <p:tgtEl>
                                          <p:spTgt spid="27"/>
                                        </p:tgtEl>
                                        <p:attrNameLst>
                                          <p:attrName>r</p:attrName>
                                        </p:attrNameLst>
                                      </p:cBhvr>
                                    </p:animRot>
                                    <p:animRot by="120000">
                                      <p:cBhvr>
                                        <p:cTn id="26" dur="200" fill="hold">
                                          <p:stCondLst>
                                            <p:cond delay="800"/>
                                          </p:stCondLst>
                                        </p:cTn>
                                        <p:tgtEl>
                                          <p:spTgt spid="27"/>
                                        </p:tgtEl>
                                        <p:attrNameLst>
                                          <p:attrName>r</p:attrName>
                                        </p:attrNameLst>
                                      </p:cBhvr>
                                    </p:animRot>
                                  </p:childTnLst>
                                </p:cTn>
                              </p:par>
                              <p:par>
                                <p:cTn id="27" presetID="45" presetClass="exit" presetSubtype="0" fill="hold" nodeType="withEffect">
                                  <p:stCondLst>
                                    <p:cond delay="20000"/>
                                  </p:stCondLst>
                                  <p:childTnLst>
                                    <p:animEffect transition="out" filter="fade">
                                      <p:cBhvr>
                                        <p:cTn id="28" dur="500"/>
                                        <p:tgtEl>
                                          <p:spTgt spid="2"/>
                                        </p:tgtEl>
                                      </p:cBhvr>
                                    </p:animEffect>
                                    <p:anim calcmode="lin" valueType="num">
                                      <p:cBhvr>
                                        <p:cTn id="29" dur="500"/>
                                        <p:tgtEl>
                                          <p:spTgt spid="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0" dur="500"/>
                                        <p:tgtEl>
                                          <p:spTgt spid="2"/>
                                        </p:tgtEl>
                                        <p:attrNameLst>
                                          <p:attrName>ppt_h</p:attrName>
                                        </p:attrNameLst>
                                      </p:cBhvr>
                                      <p:tavLst>
                                        <p:tav tm="0">
                                          <p:val>
                                            <p:strVal val="ppt_h"/>
                                          </p:val>
                                        </p:tav>
                                        <p:tav tm="100000">
                                          <p:val>
                                            <p:strVal val="ppt_h"/>
                                          </p:val>
                                        </p:tav>
                                      </p:tavLst>
                                    </p:anim>
                                    <p:set>
                                      <p:cBhvr>
                                        <p:cTn id="31" dur="1" fill="hold">
                                          <p:stCondLst>
                                            <p:cond delay="499"/>
                                          </p:stCondLst>
                                        </p:cTn>
                                        <p:tgtEl>
                                          <p:spTgt spid="2"/>
                                        </p:tgtEl>
                                        <p:attrNameLst>
                                          <p:attrName>style.visibility</p:attrName>
                                        </p:attrNameLst>
                                      </p:cBhvr>
                                      <p:to>
                                        <p:strVal val="hidden"/>
                                      </p:to>
                                    </p:set>
                                  </p:childTnLst>
                                </p:cTn>
                              </p:par>
                              <p:par>
                                <p:cTn id="32" presetID="45" presetClass="exit" presetSubtype="0" fill="hold" grpId="1" nodeType="withEffect">
                                  <p:stCondLst>
                                    <p:cond delay="20000"/>
                                  </p:stCondLst>
                                  <p:childTnLst>
                                    <p:animEffect transition="out" filter="fade">
                                      <p:cBhvr>
                                        <p:cTn id="33" dur="500"/>
                                        <p:tgtEl>
                                          <p:spTgt spid="6"/>
                                        </p:tgtEl>
                                      </p:cBhvr>
                                    </p:animEffect>
                                    <p:anim calcmode="lin" valueType="num">
                                      <p:cBhvr>
                                        <p:cTn id="34" dur="500"/>
                                        <p:tgtEl>
                                          <p:spTgt spid="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5" dur="500"/>
                                        <p:tgtEl>
                                          <p:spTgt spid="6"/>
                                        </p:tgtEl>
                                        <p:attrNameLst>
                                          <p:attrName>ppt_h</p:attrName>
                                        </p:attrNameLst>
                                      </p:cBhvr>
                                      <p:tavLst>
                                        <p:tav tm="0">
                                          <p:val>
                                            <p:strVal val="ppt_h"/>
                                          </p:val>
                                        </p:tav>
                                        <p:tav tm="100000">
                                          <p:val>
                                            <p:strVal val="ppt_h"/>
                                          </p:val>
                                        </p:tav>
                                      </p:tavLst>
                                    </p:anim>
                                    <p:set>
                                      <p:cBhvr>
                                        <p:cTn id="36" dur="1" fill="hold">
                                          <p:stCondLst>
                                            <p:cond delay="499"/>
                                          </p:stCondLst>
                                        </p:cTn>
                                        <p:tgtEl>
                                          <p:spTgt spid="6"/>
                                        </p:tgtEl>
                                        <p:attrNameLst>
                                          <p:attrName>style.visibility</p:attrName>
                                        </p:attrNameLst>
                                      </p:cBhvr>
                                      <p:to>
                                        <p:strVal val="hidden"/>
                                      </p:to>
                                    </p:set>
                                  </p:childTnLst>
                                </p:cTn>
                              </p:par>
                              <p:par>
                                <p:cTn id="37" presetID="45" presetClass="exit" presetSubtype="0" fill="hold" nodeType="withEffect">
                                  <p:stCondLst>
                                    <p:cond delay="20000"/>
                                  </p:stCondLst>
                                  <p:childTnLst>
                                    <p:animEffect transition="out" filter="fade">
                                      <p:cBhvr>
                                        <p:cTn id="38" dur="500"/>
                                        <p:tgtEl>
                                          <p:spTgt spid="27"/>
                                        </p:tgtEl>
                                      </p:cBhvr>
                                    </p:animEffect>
                                    <p:anim calcmode="lin" valueType="num">
                                      <p:cBhvr>
                                        <p:cTn id="39" dur="500"/>
                                        <p:tgtEl>
                                          <p:spTgt spid="2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0" dur="500"/>
                                        <p:tgtEl>
                                          <p:spTgt spid="27"/>
                                        </p:tgtEl>
                                        <p:attrNameLst>
                                          <p:attrName>ppt_h</p:attrName>
                                        </p:attrNameLst>
                                      </p:cBhvr>
                                      <p:tavLst>
                                        <p:tav tm="0">
                                          <p:val>
                                            <p:strVal val="ppt_h"/>
                                          </p:val>
                                        </p:tav>
                                        <p:tav tm="100000">
                                          <p:val>
                                            <p:strVal val="ppt_h"/>
                                          </p:val>
                                        </p:tav>
                                      </p:tavLst>
                                    </p:anim>
                                    <p:set>
                                      <p:cBhvr>
                                        <p:cTn id="41" dur="1" fill="hold">
                                          <p:stCondLst>
                                            <p:cond delay="499"/>
                                          </p:stCondLst>
                                        </p:cTn>
                                        <p:tgtEl>
                                          <p:spTgt spid="27"/>
                                        </p:tgtEl>
                                        <p:attrNameLst>
                                          <p:attrName>style.visibility</p:attrName>
                                        </p:attrNameLst>
                                      </p:cBhvr>
                                      <p:to>
                                        <p:strVal val="hidden"/>
                                      </p:to>
                                    </p:set>
                                  </p:childTnLst>
                                </p:cTn>
                              </p:par>
                              <p:par>
                                <p:cTn id="42" presetID="31"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1000" fill="hold"/>
                                        <p:tgtEl>
                                          <p:spTgt spid="18"/>
                                        </p:tgtEl>
                                        <p:attrNameLst>
                                          <p:attrName>ppt_w</p:attrName>
                                        </p:attrNameLst>
                                      </p:cBhvr>
                                      <p:tavLst>
                                        <p:tav tm="0">
                                          <p:val>
                                            <p:fltVal val="0"/>
                                          </p:val>
                                        </p:tav>
                                        <p:tav tm="100000">
                                          <p:val>
                                            <p:strVal val="#ppt_w"/>
                                          </p:val>
                                        </p:tav>
                                      </p:tavLst>
                                    </p:anim>
                                    <p:anim calcmode="lin" valueType="num">
                                      <p:cBhvr>
                                        <p:cTn id="45" dur="1000" fill="hold"/>
                                        <p:tgtEl>
                                          <p:spTgt spid="18"/>
                                        </p:tgtEl>
                                        <p:attrNameLst>
                                          <p:attrName>ppt_h</p:attrName>
                                        </p:attrNameLst>
                                      </p:cBhvr>
                                      <p:tavLst>
                                        <p:tav tm="0">
                                          <p:val>
                                            <p:fltVal val="0"/>
                                          </p:val>
                                        </p:tav>
                                        <p:tav tm="100000">
                                          <p:val>
                                            <p:strVal val="#ppt_h"/>
                                          </p:val>
                                        </p:tav>
                                      </p:tavLst>
                                    </p:anim>
                                    <p:anim calcmode="lin" valueType="num">
                                      <p:cBhvr>
                                        <p:cTn id="46" dur="1000" fill="hold"/>
                                        <p:tgtEl>
                                          <p:spTgt spid="18"/>
                                        </p:tgtEl>
                                        <p:attrNameLst>
                                          <p:attrName>style.rotation</p:attrName>
                                        </p:attrNameLst>
                                      </p:cBhvr>
                                      <p:tavLst>
                                        <p:tav tm="0">
                                          <p:val>
                                            <p:fltVal val="90"/>
                                          </p:val>
                                        </p:tav>
                                        <p:tav tm="100000">
                                          <p:val>
                                            <p:fltVal val="0"/>
                                          </p:val>
                                        </p:tav>
                                      </p:tavLst>
                                    </p:anim>
                                    <p:animEffect transition="in" filter="fade">
                                      <p:cBhvr>
                                        <p:cTn id="47" dur="1000"/>
                                        <p:tgtEl>
                                          <p:spTgt spid="18"/>
                                        </p:tgtEl>
                                      </p:cBhvr>
                                    </p:animEffect>
                                  </p:childTnLst>
                                </p:cTn>
                              </p:par>
                              <p:par>
                                <p:cTn id="48" presetID="26" presetClass="emph" presetSubtype="0" fill="hold" nodeType="withEffect">
                                  <p:stCondLst>
                                    <p:cond delay="300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par>
                                <p:cTn id="51" presetID="26" presetClass="emph" presetSubtype="0" fill="hold" nodeType="withEffect">
                                  <p:stCondLst>
                                    <p:cond delay="6000"/>
                                  </p:stCondLst>
                                  <p:childTnLst>
                                    <p:animEffect transition="out" filter="fade">
                                      <p:cBhvr>
                                        <p:cTn id="52" dur="500" tmFilter="0, 0; .2, .5; .8, .5; 1, 0"/>
                                        <p:tgtEl>
                                          <p:spTgt spid="18"/>
                                        </p:tgtEl>
                                      </p:cBhvr>
                                    </p:animEffect>
                                    <p:animScale>
                                      <p:cBhvr>
                                        <p:cTn id="53" dur="250" autoRev="1" fill="hold"/>
                                        <p:tgtEl>
                                          <p:spTgt spid="18"/>
                                        </p:tgtEl>
                                      </p:cBhvr>
                                      <p:by x="105000" y="105000"/>
                                    </p:animScale>
                                  </p:childTnLst>
                                </p:cTn>
                              </p:par>
                              <p:par>
                                <p:cTn id="54" presetID="26" presetClass="emph" presetSubtype="0" fill="hold" nodeType="withEffect">
                                  <p:stCondLst>
                                    <p:cond delay="11900"/>
                                  </p:stCondLst>
                                  <p:childTnLst>
                                    <p:animEffect transition="out" filter="fade">
                                      <p:cBhvr>
                                        <p:cTn id="55" dur="500" tmFilter="0, 0; .2, .5; .8, .5; 1, 0"/>
                                        <p:tgtEl>
                                          <p:spTgt spid="18"/>
                                        </p:tgtEl>
                                      </p:cBhvr>
                                    </p:animEffect>
                                    <p:animScale>
                                      <p:cBhvr>
                                        <p:cTn id="56" dur="250" autoRev="1" fill="hold"/>
                                        <p:tgtEl>
                                          <p:spTgt spid="18"/>
                                        </p:tgtEl>
                                      </p:cBhvr>
                                      <p:by x="105000" y="105000"/>
                                    </p:animScale>
                                  </p:childTnLst>
                                </p:cTn>
                              </p:par>
                              <p:par>
                                <p:cTn id="57" presetID="45" presetClass="exit" presetSubtype="0" fill="hold" nodeType="withEffect">
                                  <p:stCondLst>
                                    <p:cond delay="20000"/>
                                  </p:stCondLst>
                                  <p:childTnLst>
                                    <p:animEffect transition="out" filter="fade">
                                      <p:cBhvr>
                                        <p:cTn id="58" dur="500"/>
                                        <p:tgtEl>
                                          <p:spTgt spid="18"/>
                                        </p:tgtEl>
                                      </p:cBhvr>
                                    </p:animEffect>
                                    <p:anim calcmode="lin" valueType="num">
                                      <p:cBhvr>
                                        <p:cTn id="59" dur="500"/>
                                        <p:tgtEl>
                                          <p:spTgt spid="1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0" dur="500"/>
                                        <p:tgtEl>
                                          <p:spTgt spid="18"/>
                                        </p:tgtEl>
                                        <p:attrNameLst>
                                          <p:attrName>ppt_h</p:attrName>
                                        </p:attrNameLst>
                                      </p:cBhvr>
                                      <p:tavLst>
                                        <p:tav tm="0">
                                          <p:val>
                                            <p:strVal val="ppt_h"/>
                                          </p:val>
                                        </p:tav>
                                        <p:tav tm="100000">
                                          <p:val>
                                            <p:strVal val="ppt_h"/>
                                          </p:val>
                                        </p:tav>
                                      </p:tavLst>
                                    </p:anim>
                                    <p:set>
                                      <p:cBhvr>
                                        <p:cTn id="61" dur="1" fill="hold">
                                          <p:stCondLst>
                                            <p:cond delay="499"/>
                                          </p:stCondLst>
                                        </p:cTn>
                                        <p:tgtEl>
                                          <p:spTgt spid="18"/>
                                        </p:tgtEl>
                                        <p:attrNameLst>
                                          <p:attrName>style.visibility</p:attrName>
                                        </p:attrNameLst>
                                      </p:cBhvr>
                                      <p:to>
                                        <p:strVal val="hidden"/>
                                      </p:to>
                                    </p:set>
                                  </p:childTnLst>
                                </p:cTn>
                              </p:par>
                              <p:par>
                                <p:cTn id="62" presetID="2" presetClass="entr" presetSubtype="2" fill="hold" nodeType="withEffect">
                                  <p:stCondLst>
                                    <p:cond delay="300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500" fill="hold"/>
                                        <p:tgtEl>
                                          <p:spTgt spid="17"/>
                                        </p:tgtEl>
                                        <p:attrNameLst>
                                          <p:attrName>ppt_x</p:attrName>
                                        </p:attrNameLst>
                                      </p:cBhvr>
                                      <p:tavLst>
                                        <p:tav tm="0">
                                          <p:val>
                                            <p:strVal val="1+#ppt_w/2"/>
                                          </p:val>
                                        </p:tav>
                                        <p:tav tm="100000">
                                          <p:val>
                                            <p:strVal val="#ppt_x"/>
                                          </p:val>
                                        </p:tav>
                                      </p:tavLst>
                                    </p:anim>
                                    <p:anim calcmode="lin" valueType="num">
                                      <p:cBhvr additive="base">
                                        <p:cTn id="65" dur="500" fill="hold"/>
                                        <p:tgtEl>
                                          <p:spTgt spid="17"/>
                                        </p:tgtEl>
                                        <p:attrNameLst>
                                          <p:attrName>ppt_y</p:attrName>
                                        </p:attrNameLst>
                                      </p:cBhvr>
                                      <p:tavLst>
                                        <p:tav tm="0">
                                          <p:val>
                                            <p:strVal val="#ppt_y"/>
                                          </p:val>
                                        </p:tav>
                                        <p:tav tm="100000">
                                          <p:val>
                                            <p:strVal val="#ppt_y"/>
                                          </p:val>
                                        </p:tav>
                                      </p:tavLst>
                                    </p:anim>
                                  </p:childTnLst>
                                </p:cTn>
                              </p:par>
                              <p:par>
                                <p:cTn id="66" presetID="2" presetClass="entr" presetSubtype="2" fill="hold" nodeType="withEffect">
                                  <p:stCondLst>
                                    <p:cond delay="6000"/>
                                  </p:stCondLst>
                                  <p:childTnLst>
                                    <p:set>
                                      <p:cBhvr>
                                        <p:cTn id="67" dur="1" fill="hold">
                                          <p:stCondLst>
                                            <p:cond delay="0"/>
                                          </p:stCondLst>
                                        </p:cTn>
                                        <p:tgtEl>
                                          <p:spTgt spid="28"/>
                                        </p:tgtEl>
                                        <p:attrNameLst>
                                          <p:attrName>style.visibility</p:attrName>
                                        </p:attrNameLst>
                                      </p:cBhvr>
                                      <p:to>
                                        <p:strVal val="visible"/>
                                      </p:to>
                                    </p:set>
                                    <p:anim calcmode="lin" valueType="num">
                                      <p:cBhvr additive="base">
                                        <p:cTn id="68" dur="500" fill="hold"/>
                                        <p:tgtEl>
                                          <p:spTgt spid="28"/>
                                        </p:tgtEl>
                                        <p:attrNameLst>
                                          <p:attrName>ppt_x</p:attrName>
                                        </p:attrNameLst>
                                      </p:cBhvr>
                                      <p:tavLst>
                                        <p:tav tm="0">
                                          <p:val>
                                            <p:strVal val="1+#ppt_w/2"/>
                                          </p:val>
                                        </p:tav>
                                        <p:tav tm="100000">
                                          <p:val>
                                            <p:strVal val="#ppt_x"/>
                                          </p:val>
                                        </p:tav>
                                      </p:tavLst>
                                    </p:anim>
                                    <p:anim calcmode="lin" valueType="num">
                                      <p:cBhvr additive="base">
                                        <p:cTn id="69" dur="500" fill="hold"/>
                                        <p:tgtEl>
                                          <p:spTgt spid="28"/>
                                        </p:tgtEl>
                                        <p:attrNameLst>
                                          <p:attrName>ppt_y</p:attrName>
                                        </p:attrNameLst>
                                      </p:cBhvr>
                                      <p:tavLst>
                                        <p:tav tm="0">
                                          <p:val>
                                            <p:strVal val="#ppt_y"/>
                                          </p:val>
                                        </p:tav>
                                        <p:tav tm="100000">
                                          <p:val>
                                            <p:strVal val="#ppt_y"/>
                                          </p:val>
                                        </p:tav>
                                      </p:tavLst>
                                    </p:anim>
                                  </p:childTnLst>
                                </p:cTn>
                              </p:par>
                              <p:par>
                                <p:cTn id="70" presetID="2" presetClass="entr" presetSubtype="2" fill="hold" nodeType="withEffect">
                                  <p:stCondLst>
                                    <p:cond delay="11900"/>
                                  </p:stCondLst>
                                  <p:childTnLst>
                                    <p:set>
                                      <p:cBhvr>
                                        <p:cTn id="71" dur="1" fill="hold">
                                          <p:stCondLst>
                                            <p:cond delay="0"/>
                                          </p:stCondLst>
                                        </p:cTn>
                                        <p:tgtEl>
                                          <p:spTgt spid="31"/>
                                        </p:tgtEl>
                                        <p:attrNameLst>
                                          <p:attrName>style.visibility</p:attrName>
                                        </p:attrNameLst>
                                      </p:cBhvr>
                                      <p:to>
                                        <p:strVal val="visible"/>
                                      </p:to>
                                    </p:set>
                                    <p:anim calcmode="lin" valueType="num">
                                      <p:cBhvr additive="base">
                                        <p:cTn id="72" dur="500" fill="hold"/>
                                        <p:tgtEl>
                                          <p:spTgt spid="31"/>
                                        </p:tgtEl>
                                        <p:attrNameLst>
                                          <p:attrName>ppt_x</p:attrName>
                                        </p:attrNameLst>
                                      </p:cBhvr>
                                      <p:tavLst>
                                        <p:tav tm="0">
                                          <p:val>
                                            <p:strVal val="1+#ppt_w/2"/>
                                          </p:val>
                                        </p:tav>
                                        <p:tav tm="100000">
                                          <p:val>
                                            <p:strVal val="#ppt_x"/>
                                          </p:val>
                                        </p:tav>
                                      </p:tavLst>
                                    </p:anim>
                                    <p:anim calcmode="lin" valueType="num">
                                      <p:cBhvr additive="base">
                                        <p:cTn id="73" dur="500" fill="hold"/>
                                        <p:tgtEl>
                                          <p:spTgt spid="31"/>
                                        </p:tgtEl>
                                        <p:attrNameLst>
                                          <p:attrName>ppt_y</p:attrName>
                                        </p:attrNameLst>
                                      </p:cBhvr>
                                      <p:tavLst>
                                        <p:tav tm="0">
                                          <p:val>
                                            <p:strVal val="#ppt_y"/>
                                          </p:val>
                                        </p:tav>
                                        <p:tav tm="100000">
                                          <p:val>
                                            <p:strVal val="#ppt_y"/>
                                          </p:val>
                                        </p:tav>
                                      </p:tavLst>
                                    </p:anim>
                                  </p:childTnLst>
                                </p:cTn>
                              </p:par>
                              <p:par>
                                <p:cTn id="74" presetID="45" presetClass="exit" presetSubtype="0" fill="hold" nodeType="withEffect">
                                  <p:stCondLst>
                                    <p:cond delay="20000"/>
                                  </p:stCondLst>
                                  <p:childTnLst>
                                    <p:animEffect transition="out" filter="fade">
                                      <p:cBhvr>
                                        <p:cTn id="75" dur="500"/>
                                        <p:tgtEl>
                                          <p:spTgt spid="17"/>
                                        </p:tgtEl>
                                      </p:cBhvr>
                                    </p:animEffect>
                                    <p:anim calcmode="lin" valueType="num">
                                      <p:cBhvr>
                                        <p:cTn id="76" dur="500"/>
                                        <p:tgtEl>
                                          <p:spTgt spid="1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7" dur="500"/>
                                        <p:tgtEl>
                                          <p:spTgt spid="17"/>
                                        </p:tgtEl>
                                        <p:attrNameLst>
                                          <p:attrName>ppt_h</p:attrName>
                                        </p:attrNameLst>
                                      </p:cBhvr>
                                      <p:tavLst>
                                        <p:tav tm="0">
                                          <p:val>
                                            <p:strVal val="ppt_h"/>
                                          </p:val>
                                        </p:tav>
                                        <p:tav tm="100000">
                                          <p:val>
                                            <p:strVal val="ppt_h"/>
                                          </p:val>
                                        </p:tav>
                                      </p:tavLst>
                                    </p:anim>
                                    <p:set>
                                      <p:cBhvr>
                                        <p:cTn id="78" dur="1" fill="hold">
                                          <p:stCondLst>
                                            <p:cond delay="499"/>
                                          </p:stCondLst>
                                        </p:cTn>
                                        <p:tgtEl>
                                          <p:spTgt spid="17"/>
                                        </p:tgtEl>
                                        <p:attrNameLst>
                                          <p:attrName>style.visibility</p:attrName>
                                        </p:attrNameLst>
                                      </p:cBhvr>
                                      <p:to>
                                        <p:strVal val="hidden"/>
                                      </p:to>
                                    </p:set>
                                  </p:childTnLst>
                                </p:cTn>
                              </p:par>
                              <p:par>
                                <p:cTn id="79" presetID="45" presetClass="exit" presetSubtype="0" fill="hold" nodeType="withEffect">
                                  <p:stCondLst>
                                    <p:cond delay="20000"/>
                                  </p:stCondLst>
                                  <p:childTnLst>
                                    <p:animEffect transition="out" filter="fade">
                                      <p:cBhvr>
                                        <p:cTn id="80" dur="500"/>
                                        <p:tgtEl>
                                          <p:spTgt spid="28"/>
                                        </p:tgtEl>
                                      </p:cBhvr>
                                    </p:animEffect>
                                    <p:anim calcmode="lin" valueType="num">
                                      <p:cBhvr>
                                        <p:cTn id="81" dur="500"/>
                                        <p:tgtEl>
                                          <p:spTgt spid="2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2" dur="500"/>
                                        <p:tgtEl>
                                          <p:spTgt spid="28"/>
                                        </p:tgtEl>
                                        <p:attrNameLst>
                                          <p:attrName>ppt_h</p:attrName>
                                        </p:attrNameLst>
                                      </p:cBhvr>
                                      <p:tavLst>
                                        <p:tav tm="0">
                                          <p:val>
                                            <p:strVal val="ppt_h"/>
                                          </p:val>
                                        </p:tav>
                                        <p:tav tm="100000">
                                          <p:val>
                                            <p:strVal val="ppt_h"/>
                                          </p:val>
                                        </p:tav>
                                      </p:tavLst>
                                    </p:anim>
                                    <p:set>
                                      <p:cBhvr>
                                        <p:cTn id="83" dur="1" fill="hold">
                                          <p:stCondLst>
                                            <p:cond delay="499"/>
                                          </p:stCondLst>
                                        </p:cTn>
                                        <p:tgtEl>
                                          <p:spTgt spid="28"/>
                                        </p:tgtEl>
                                        <p:attrNameLst>
                                          <p:attrName>style.visibility</p:attrName>
                                        </p:attrNameLst>
                                      </p:cBhvr>
                                      <p:to>
                                        <p:strVal val="hidden"/>
                                      </p:to>
                                    </p:set>
                                  </p:childTnLst>
                                </p:cTn>
                              </p:par>
                              <p:par>
                                <p:cTn id="84" presetID="45" presetClass="exit" presetSubtype="0" fill="hold" nodeType="withEffect">
                                  <p:stCondLst>
                                    <p:cond delay="20000"/>
                                  </p:stCondLst>
                                  <p:childTnLst>
                                    <p:animEffect transition="out" filter="fade">
                                      <p:cBhvr>
                                        <p:cTn id="85" dur="500"/>
                                        <p:tgtEl>
                                          <p:spTgt spid="31"/>
                                        </p:tgtEl>
                                      </p:cBhvr>
                                    </p:animEffect>
                                    <p:anim calcmode="lin" valueType="num">
                                      <p:cBhvr>
                                        <p:cTn id="86" dur="500"/>
                                        <p:tgtEl>
                                          <p:spTgt spid="3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7" dur="500"/>
                                        <p:tgtEl>
                                          <p:spTgt spid="31"/>
                                        </p:tgtEl>
                                        <p:attrNameLst>
                                          <p:attrName>ppt_h</p:attrName>
                                        </p:attrNameLst>
                                      </p:cBhvr>
                                      <p:tavLst>
                                        <p:tav tm="0">
                                          <p:val>
                                            <p:strVal val="ppt_h"/>
                                          </p:val>
                                        </p:tav>
                                        <p:tav tm="100000">
                                          <p:val>
                                            <p:strVal val="ppt_h"/>
                                          </p:val>
                                        </p:tav>
                                      </p:tavLst>
                                    </p:anim>
                                    <p:set>
                                      <p:cBhvr>
                                        <p:cTn id="88"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9" fill="hold" display="0">
                  <p:stCondLst>
                    <p:cond delay="indefinite"/>
                  </p:stCondLst>
                  <p:endCondLst>
                    <p:cond evt="onStopAudio" delay="0">
                      <p:tgtEl>
                        <p:sldTgt/>
                      </p:tgtEl>
                    </p:cond>
                  </p:endCondLst>
                </p:cTn>
                <p:tgtEl>
                  <p:spTgt spid="3"/>
                </p:tgtEl>
              </p:cMediaNode>
            </p:audio>
          </p:childTnLst>
        </p:cTn>
      </p:par>
    </p:tnLst>
    <p:bldLst>
      <p:bldP spid="6" grpId="0"/>
      <p:bldP spid="6"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stretch>
            <a:fillRect/>
          </a:stretch>
        </p:blipFill>
        <p:spPr>
          <a:xfrm>
            <a:off x="2411413" y="3848100"/>
            <a:ext cx="3721100" cy="2652713"/>
          </a:xfrm>
          <a:prstGeom prst="rect">
            <a:avLst/>
          </a:prstGeom>
          <a:effectLst>
            <a:outerShdw blurRad="50800" dist="38100" dir="5400000" algn="t" rotWithShape="0">
              <a:prstClr val="black">
                <a:alpha val="40000"/>
              </a:prstClr>
            </a:outerShdw>
          </a:effectLst>
        </p:spPr>
      </p:pic>
      <p:pic>
        <p:nvPicPr>
          <p:cNvPr id="5" name="圖片 4" descr="插圖1.png"/>
          <p:cNvPicPr>
            <a:picLocks noChangeAspect="1"/>
          </p:cNvPicPr>
          <p:nvPr/>
        </p:nvPicPr>
        <p:blipFill>
          <a:blip r:embed="rId4" cstate="print"/>
          <a:stretch>
            <a:fillRect/>
          </a:stretch>
        </p:blipFill>
        <p:spPr>
          <a:xfrm>
            <a:off x="939800" y="1839913"/>
            <a:ext cx="3286125" cy="2647950"/>
          </a:xfrm>
          <a:prstGeom prst="rect">
            <a:avLst/>
          </a:prstGeom>
          <a:effectLst>
            <a:outerShdw blurRad="76200" dir="13500000" sy="23000" kx="1200000" algn="br" rotWithShape="0">
              <a:prstClr val="black">
                <a:alpha val="20000"/>
              </a:prstClr>
            </a:outerShdw>
          </a:effectLst>
        </p:spPr>
      </p:pic>
      <p:sp>
        <p:nvSpPr>
          <p:cNvPr id="9" name="TextBox 8"/>
          <p:cNvSpPr txBox="1">
            <a:spLocks noChangeArrowheads="1"/>
          </p:cNvSpPr>
          <p:nvPr/>
        </p:nvSpPr>
        <p:spPr bwMode="auto">
          <a:xfrm>
            <a:off x="923925" y="620713"/>
            <a:ext cx="5181600" cy="584200"/>
          </a:xfrm>
          <a:prstGeom prst="rect">
            <a:avLst/>
          </a:prstGeom>
          <a:noFill/>
          <a:ln w="9525">
            <a:noFill/>
            <a:miter lim="800000"/>
            <a:headEnd/>
            <a:tailEnd/>
          </a:ln>
        </p:spPr>
        <p:txBody>
          <a:bodyPr>
            <a:spAutoFit/>
          </a:bodyPr>
          <a:lstStyle/>
          <a:p>
            <a:pPr defTabSz="457200"/>
            <a:r>
              <a:rPr lang="zh-TW" altLang="en-US" b="1">
                <a:solidFill>
                  <a:srgbClr val="595959"/>
                </a:solidFill>
                <a:latin typeface="微軟正黑體" pitchFamily="34" charset="-120"/>
                <a:ea typeface="微軟正黑體" pitchFamily="34" charset="-120"/>
              </a:rPr>
              <a:t>全球化趨勢下，我們的未來</a:t>
            </a:r>
            <a:endParaRPr lang="zh-CN" altLang="en-US" sz="1800">
              <a:solidFill>
                <a:srgbClr val="595959"/>
              </a:solidFill>
              <a:ea typeface="SimSun" pitchFamily="2" charset="-122"/>
            </a:endParaRPr>
          </a:p>
        </p:txBody>
      </p:sp>
      <p:sp>
        <p:nvSpPr>
          <p:cNvPr id="10" name="TextBox 9"/>
          <p:cNvSpPr txBox="1">
            <a:spLocks noChangeArrowheads="1"/>
          </p:cNvSpPr>
          <p:nvPr/>
        </p:nvSpPr>
        <p:spPr bwMode="auto">
          <a:xfrm>
            <a:off x="4787900" y="1484313"/>
            <a:ext cx="3600450" cy="2232025"/>
          </a:xfrm>
          <a:prstGeom prst="rect">
            <a:avLst/>
          </a:prstGeom>
          <a:noFill/>
          <a:ln w="9525">
            <a:noFill/>
            <a:miter lim="800000"/>
            <a:headEnd/>
            <a:tailEnd/>
          </a:ln>
        </p:spPr>
        <p:txBody>
          <a:bodyPr>
            <a:spAutoFit/>
          </a:bodyPr>
          <a:lstStyle/>
          <a:p>
            <a:pPr defTabSz="457200">
              <a:spcBef>
                <a:spcPts val="600"/>
              </a:spcBef>
            </a:pPr>
            <a:r>
              <a:rPr lang="zh-TW" altLang="en-US" sz="2800" b="1">
                <a:solidFill>
                  <a:srgbClr val="31859C"/>
                </a:solidFill>
                <a:latin typeface="微軟正黑體" pitchFamily="34" charset="-120"/>
                <a:ea typeface="微軟正黑體" pitchFamily="34" charset="-120"/>
              </a:rPr>
              <a:t>瞭解自己</a:t>
            </a:r>
            <a:endParaRPr lang="en-US" altLang="zh-TW" sz="2800" b="1">
              <a:solidFill>
                <a:srgbClr val="31859C"/>
              </a:solidFill>
              <a:latin typeface="微軟正黑體" pitchFamily="34" charset="-120"/>
              <a:ea typeface="微軟正黑體" pitchFamily="34" charset="-120"/>
            </a:endParaRPr>
          </a:p>
          <a:p>
            <a:pPr defTabSz="457200">
              <a:spcBef>
                <a:spcPts val="600"/>
              </a:spcBef>
            </a:pPr>
            <a:r>
              <a:rPr lang="zh-TW" altLang="en-US" sz="2800" b="1">
                <a:solidFill>
                  <a:srgbClr val="31859C"/>
                </a:solidFill>
                <a:latin typeface="微軟正黑體" pitchFamily="34" charset="-120"/>
                <a:ea typeface="微軟正黑體" pitchFamily="34" charset="-120"/>
              </a:rPr>
              <a:t>興趣、性向與能力，</a:t>
            </a:r>
            <a:endParaRPr lang="en-US" altLang="zh-TW" sz="2800" b="1">
              <a:solidFill>
                <a:srgbClr val="31859C"/>
              </a:solidFill>
              <a:latin typeface="微軟正黑體" pitchFamily="34" charset="-120"/>
              <a:ea typeface="微軟正黑體" pitchFamily="34" charset="-120"/>
            </a:endParaRPr>
          </a:p>
          <a:p>
            <a:pPr defTabSz="457200">
              <a:spcBef>
                <a:spcPts val="600"/>
              </a:spcBef>
            </a:pPr>
            <a:r>
              <a:rPr lang="zh-TW" altLang="en-US" sz="2800" b="1">
                <a:solidFill>
                  <a:srgbClr val="31859C"/>
                </a:solidFill>
                <a:latin typeface="微軟正黑體" pitchFamily="34" charset="-120"/>
                <a:ea typeface="微軟正黑體" pitchFamily="34" charset="-120"/>
              </a:rPr>
              <a:t>也需知道就業與</a:t>
            </a:r>
            <a:endParaRPr lang="en-US" altLang="zh-TW" sz="2800" b="1">
              <a:solidFill>
                <a:srgbClr val="31859C"/>
              </a:solidFill>
              <a:latin typeface="微軟正黑體" pitchFamily="34" charset="-120"/>
              <a:ea typeface="微軟正黑體" pitchFamily="34" charset="-120"/>
            </a:endParaRPr>
          </a:p>
          <a:p>
            <a:pPr defTabSz="457200">
              <a:spcBef>
                <a:spcPts val="600"/>
              </a:spcBef>
            </a:pPr>
            <a:r>
              <a:rPr lang="zh-TW" altLang="en-US" sz="2800" b="1">
                <a:solidFill>
                  <a:srgbClr val="31859C"/>
                </a:solidFill>
                <a:latin typeface="微軟正黑體" pitchFamily="34" charset="-120"/>
                <a:ea typeface="微軟正黑體" pitchFamily="34" charset="-120"/>
              </a:rPr>
              <a:t>教育環境的變化。</a:t>
            </a:r>
            <a:endParaRPr lang="en-US" altLang="zh-TW" sz="2800" b="1">
              <a:solidFill>
                <a:srgbClr val="31859C"/>
              </a:solidFill>
              <a:latin typeface="微軟正黑體" pitchFamily="34" charset="-120"/>
              <a:ea typeface="微軟正黑體" pitchFamily="34" charset="-120"/>
            </a:endParaRPr>
          </a:p>
          <a:p>
            <a:pPr defTabSz="457200"/>
            <a:endParaRPr lang="zh-CN" altLang="en-US" sz="1200">
              <a:solidFill>
                <a:srgbClr val="31859C"/>
              </a:solidFill>
              <a:ea typeface="SimSun" pitchFamily="2" charset="-122"/>
            </a:endParaRPr>
          </a:p>
        </p:txBody>
      </p:sp>
      <p:sp>
        <p:nvSpPr>
          <p:cNvPr id="12" name="長方形 11"/>
          <p:cNvSpPr/>
          <p:nvPr/>
        </p:nvSpPr>
        <p:spPr>
          <a:xfrm>
            <a:off x="4908550" y="3933825"/>
            <a:ext cx="3168650" cy="1384300"/>
          </a:xfrm>
          <a:prstGeom prst="rect">
            <a:avLst/>
          </a:prstGeom>
        </p:spPr>
        <p:txBody>
          <a:bodyPr>
            <a:spAutoFit/>
          </a:bodyPr>
          <a:lstStyle/>
          <a:p>
            <a:pPr defTabSz="457200" fontAlgn="auto">
              <a:spcBef>
                <a:spcPts val="0"/>
              </a:spcBef>
              <a:spcAft>
                <a:spcPts val="0"/>
              </a:spcAft>
              <a:defRPr/>
            </a:pPr>
            <a:r>
              <a:rPr lang="zh-TW" altLang="en-US" sz="2800" b="1" dirty="0">
                <a:solidFill>
                  <a:schemeClr val="tx1">
                    <a:lumMod val="65000"/>
                    <a:lumOff val="35000"/>
                  </a:schemeClr>
                </a:solidFill>
                <a:latin typeface="微軟正黑體"/>
                <a:ea typeface="微軟正黑體"/>
                <a:cs typeface="微軟正黑體"/>
              </a:rPr>
              <a:t>想一想，</a:t>
            </a:r>
            <a:endParaRPr lang="en-US" altLang="zh-TW" sz="2800" b="1" dirty="0">
              <a:solidFill>
                <a:schemeClr val="tx1">
                  <a:lumMod val="65000"/>
                  <a:lumOff val="35000"/>
                </a:schemeClr>
              </a:solidFill>
              <a:latin typeface="微軟正黑體"/>
              <a:ea typeface="微軟正黑體"/>
              <a:cs typeface="微軟正黑體"/>
            </a:endParaRPr>
          </a:p>
          <a:p>
            <a:pPr defTabSz="457200" fontAlgn="auto">
              <a:spcBef>
                <a:spcPts val="0"/>
              </a:spcBef>
              <a:spcAft>
                <a:spcPts val="0"/>
              </a:spcAft>
              <a:defRPr/>
            </a:pPr>
            <a:r>
              <a:rPr lang="zh-TW" altLang="en-US" sz="2800" b="1" dirty="0">
                <a:solidFill>
                  <a:schemeClr val="tx1">
                    <a:lumMod val="65000"/>
                    <a:lumOff val="35000"/>
                  </a:schemeClr>
                </a:solidFill>
                <a:latin typeface="微軟正黑體"/>
                <a:ea typeface="微軟正黑體"/>
                <a:cs typeface="微軟正黑體"/>
              </a:rPr>
              <a:t>哪一條進路</a:t>
            </a:r>
            <a:endParaRPr lang="en-US" altLang="zh-TW" sz="2800" b="1" dirty="0">
              <a:solidFill>
                <a:schemeClr val="tx1">
                  <a:lumMod val="65000"/>
                  <a:lumOff val="35000"/>
                </a:schemeClr>
              </a:solidFill>
              <a:latin typeface="微軟正黑體"/>
              <a:ea typeface="微軟正黑體"/>
              <a:cs typeface="微軟正黑體"/>
            </a:endParaRPr>
          </a:p>
          <a:p>
            <a:pPr defTabSz="457200" fontAlgn="auto">
              <a:spcBef>
                <a:spcPts val="0"/>
              </a:spcBef>
              <a:spcAft>
                <a:spcPts val="0"/>
              </a:spcAft>
              <a:defRPr/>
            </a:pPr>
            <a:r>
              <a:rPr lang="zh-TW" altLang="en-US" sz="2800" b="1" dirty="0">
                <a:solidFill>
                  <a:schemeClr val="tx1">
                    <a:lumMod val="65000"/>
                    <a:lumOff val="35000"/>
                  </a:schemeClr>
                </a:solidFill>
                <a:latin typeface="微軟正黑體"/>
                <a:ea typeface="微軟正黑體"/>
                <a:cs typeface="微軟正黑體"/>
              </a:rPr>
              <a:t>最適合自己</a:t>
            </a:r>
            <a:endParaRPr lang="en-US" altLang="zh-TW" sz="2800" b="1" dirty="0">
              <a:solidFill>
                <a:schemeClr val="tx1">
                  <a:lumMod val="65000"/>
                  <a:lumOff val="35000"/>
                </a:schemeClr>
              </a:solidFill>
              <a:latin typeface="微軟正黑體"/>
              <a:ea typeface="微軟正黑體"/>
              <a:cs typeface="微軟正黑體"/>
            </a:endParaRPr>
          </a:p>
        </p:txBody>
      </p:sp>
      <p:sp>
        <p:nvSpPr>
          <p:cNvPr id="3" name="矩形 2"/>
          <p:cNvSpPr>
            <a:spLocks noChangeArrowheads="1"/>
          </p:cNvSpPr>
          <p:nvPr/>
        </p:nvSpPr>
        <p:spPr bwMode="auto">
          <a:xfrm>
            <a:off x="923925" y="1201738"/>
            <a:ext cx="2646363" cy="584200"/>
          </a:xfrm>
          <a:prstGeom prst="rect">
            <a:avLst/>
          </a:prstGeom>
          <a:noFill/>
          <a:ln w="9525">
            <a:noFill/>
            <a:miter lim="800000"/>
            <a:headEnd/>
            <a:tailEnd/>
          </a:ln>
        </p:spPr>
        <p:txBody>
          <a:bodyPr wrap="none">
            <a:spAutoFit/>
          </a:bodyPr>
          <a:lstStyle/>
          <a:p>
            <a:pPr defTabSz="457200"/>
            <a:r>
              <a:rPr lang="zh-TW" altLang="en-US" b="1">
                <a:latin typeface="微軟正黑體" pitchFamily="34" charset="-120"/>
                <a:ea typeface="微軟正黑體" pitchFamily="34" charset="-120"/>
              </a:rPr>
              <a:t>不斷在改變！</a:t>
            </a:r>
            <a:endParaRPr lang="en-US" altLang="zh-TW" b="1">
              <a:latin typeface="微軟正黑體" pitchFamily="34" charset="-120"/>
              <a:ea typeface="微軟正黑體" pitchFamily="34" charset="-120"/>
            </a:endParaRPr>
          </a:p>
        </p:txBody>
      </p:sp>
      <p:pic>
        <p:nvPicPr>
          <p:cNvPr id="15" name="圖片 14"/>
          <p:cNvPicPr>
            <a:picLocks noChangeAspect="1"/>
          </p:cNvPicPr>
          <p:nvPr/>
        </p:nvPicPr>
        <p:blipFill>
          <a:blip r:embed="rId5" cstate="print">
            <a:duotone>
              <a:prstClr val="black"/>
              <a:schemeClr val="accent2">
                <a:tint val="45000"/>
                <a:satMod val="400000"/>
              </a:schemeClr>
            </a:duotone>
            <a:extLst/>
          </a:blip>
          <a:srcRect/>
          <a:stretch>
            <a:fillRect/>
          </a:stretch>
        </p:blipFill>
        <p:spPr bwMode="auto">
          <a:xfrm rot="21321226">
            <a:off x="6990380" y="4582309"/>
            <a:ext cx="688741" cy="1067799"/>
          </a:xfrm>
          <a:prstGeom prst="rect">
            <a:avLst/>
          </a:prstGeom>
          <a:noFill/>
          <a:ln>
            <a:noFill/>
          </a:ln>
          <a:extLst/>
        </p:spPr>
      </p:pic>
      <p:pic>
        <p:nvPicPr>
          <p:cNvPr id="16" name="圖片 18"/>
          <p:cNvPicPr>
            <a:picLocks noChangeAspect="1"/>
          </p:cNvPicPr>
          <p:nvPr/>
        </p:nvPicPr>
        <p:blipFill>
          <a:blip r:embed="rId6" cstate="print">
            <a:duotone>
              <a:prstClr val="black"/>
              <a:schemeClr val="accent1">
                <a:tint val="45000"/>
                <a:satMod val="400000"/>
              </a:schemeClr>
            </a:duotone>
            <a:extLst/>
          </a:blip>
          <a:srcRect/>
          <a:stretch>
            <a:fillRect/>
          </a:stretch>
        </p:blipFill>
        <p:spPr bwMode="auto">
          <a:xfrm rot="20990092">
            <a:off x="7430482" y="4201476"/>
            <a:ext cx="688741" cy="1067799"/>
          </a:xfrm>
          <a:prstGeom prst="rect">
            <a:avLst/>
          </a:prstGeom>
          <a:noFill/>
          <a:ln>
            <a:noFill/>
          </a:ln>
          <a:extLst/>
        </p:spPr>
      </p:pic>
      <p:pic>
        <p:nvPicPr>
          <p:cNvPr id="178185" name="03.mp3">
            <a:hlinkClick r:id="" action="ppaction://media"/>
          </p:cNvPr>
          <p:cNvPicPr>
            <a:picLocks noChangeAspect="1"/>
          </p:cNvPicPr>
          <p:nvPr/>
        </p:nvPicPr>
        <p:blipFill>
          <a:blip r:embed="rId7" cstate="print"/>
          <a:srcRect/>
          <a:stretch>
            <a:fillRect/>
          </a:stretch>
        </p:blipFill>
        <p:spPr bwMode="auto">
          <a:xfrm>
            <a:off x="9396413" y="4786313"/>
            <a:ext cx="609600" cy="609600"/>
          </a:xfrm>
          <a:prstGeom prst="rect">
            <a:avLst/>
          </a:prstGeom>
          <a:noFill/>
          <a:ln w="9525">
            <a:noFill/>
            <a:miter lim="800000"/>
            <a:headEnd/>
            <a:tailEnd/>
          </a:ln>
        </p:spPr>
      </p:pic>
      <p:pic>
        <p:nvPicPr>
          <p:cNvPr id="6" name="03.mp3">
            <a:hlinkClick r:id="" action="ppaction://media"/>
          </p:cNvPr>
          <p:cNvPicPr>
            <a:picLocks noRot="1" noChangeAspect="1"/>
          </p:cNvPicPr>
          <p:nvPr>
            <a:audioFile r:link="rId1"/>
          </p:nvPr>
        </p:nvPicPr>
        <p:blipFill>
          <a:blip r:embed="rId8" cstate="print"/>
          <a:srcRect/>
          <a:stretch>
            <a:fillRect/>
          </a:stretch>
        </p:blipFill>
        <p:spPr bwMode="auto">
          <a:xfrm>
            <a:off x="8786813" y="6762750"/>
            <a:ext cx="2438400" cy="2438400"/>
          </a:xfrm>
          <a:prstGeom prst="rect">
            <a:avLst/>
          </a:prstGeom>
          <a:noFill/>
          <a:ln w="9525">
            <a:noFill/>
            <a:miter lim="800000"/>
            <a:headEnd/>
            <a:tailEnd/>
          </a:ln>
        </p:spPr>
      </p:pic>
      <p:grpSp>
        <p:nvGrpSpPr>
          <p:cNvPr id="13" name="群組 12"/>
          <p:cNvGrpSpPr>
            <a:grpSpLocks/>
          </p:cNvGrpSpPr>
          <p:nvPr/>
        </p:nvGrpSpPr>
        <p:grpSpPr bwMode="auto">
          <a:xfrm>
            <a:off x="923925" y="3994150"/>
            <a:ext cx="1801813" cy="2506663"/>
            <a:chOff x="923925" y="3994150"/>
            <a:chExt cx="1801828" cy="2506663"/>
          </a:xfrm>
        </p:grpSpPr>
        <p:pic>
          <p:nvPicPr>
            <p:cNvPr id="178189" name="圖片 3" descr="指標.png"/>
            <p:cNvPicPr>
              <a:picLocks noChangeAspect="1"/>
            </p:cNvPicPr>
            <p:nvPr/>
          </p:nvPicPr>
          <p:blipFill>
            <a:blip r:embed="rId9" cstate="print"/>
            <a:srcRect/>
            <a:stretch>
              <a:fillRect/>
            </a:stretch>
          </p:blipFill>
          <p:spPr bwMode="auto">
            <a:xfrm>
              <a:off x="923925" y="3994150"/>
              <a:ext cx="1747838" cy="2506663"/>
            </a:xfrm>
            <a:prstGeom prst="rect">
              <a:avLst/>
            </a:prstGeom>
            <a:noFill/>
            <a:ln w="9525">
              <a:noFill/>
              <a:miter lim="800000"/>
              <a:headEnd/>
              <a:tailEnd/>
            </a:ln>
          </p:spPr>
        </p:pic>
        <p:sp>
          <p:nvSpPr>
            <p:cNvPr id="7" name="文字方塊 6"/>
            <p:cNvSpPr txBox="1"/>
            <p:nvPr/>
          </p:nvSpPr>
          <p:spPr>
            <a:xfrm rot="21318519">
              <a:off x="1474793" y="4462463"/>
              <a:ext cx="646117" cy="369887"/>
            </a:xfrm>
            <a:prstGeom prst="rect">
              <a:avLst/>
            </a:prstGeom>
            <a:noFill/>
          </p:spPr>
          <p:txBody>
            <a:bodyPr wrap="none">
              <a:spAutoFit/>
            </a:bodyPr>
            <a:lstStyle/>
            <a:p>
              <a:pPr defTabSz="457200" fontAlgn="auto">
                <a:spcBef>
                  <a:spcPts val="0"/>
                </a:spcBef>
                <a:spcAft>
                  <a:spcPts val="0"/>
                </a:spcAft>
                <a:defRPr/>
              </a:pPr>
              <a:r>
                <a:rPr kumimoji="0" lang="zh-TW" altLang="en-US" sz="1800" b="1" dirty="0">
                  <a:solidFill>
                    <a:schemeClr val="tx1">
                      <a:lumMod val="65000"/>
                      <a:lumOff val="35000"/>
                    </a:schemeClr>
                  </a:solidFill>
                  <a:latin typeface="標楷體" panose="03000509000000000000" pitchFamily="65" charset="-120"/>
                  <a:ea typeface="標楷體" pitchFamily="65" charset="-120"/>
                </a:rPr>
                <a:t>高中</a:t>
              </a:r>
            </a:p>
          </p:txBody>
        </p:sp>
        <p:sp>
          <p:nvSpPr>
            <p:cNvPr id="14" name="文字方塊 13"/>
            <p:cNvSpPr txBox="1"/>
            <p:nvPr/>
          </p:nvSpPr>
          <p:spPr>
            <a:xfrm rot="372001">
              <a:off x="1254128" y="5022850"/>
              <a:ext cx="646118" cy="369888"/>
            </a:xfrm>
            <a:prstGeom prst="rect">
              <a:avLst/>
            </a:prstGeom>
            <a:noFill/>
          </p:spPr>
          <p:txBody>
            <a:bodyPr wrap="none">
              <a:spAutoFit/>
            </a:bodyPr>
            <a:lstStyle/>
            <a:p>
              <a:pPr defTabSz="457200" fontAlgn="auto">
                <a:spcBef>
                  <a:spcPts val="0"/>
                </a:spcBef>
                <a:spcAft>
                  <a:spcPts val="0"/>
                </a:spcAft>
                <a:defRPr/>
              </a:pPr>
              <a:r>
                <a:rPr kumimoji="0" lang="zh-TW" altLang="en-US" sz="1800" b="1" dirty="0">
                  <a:solidFill>
                    <a:schemeClr val="tx1">
                      <a:lumMod val="65000"/>
                      <a:lumOff val="35000"/>
                    </a:schemeClr>
                  </a:solidFill>
                  <a:latin typeface="標楷體" panose="03000509000000000000" pitchFamily="65" charset="-120"/>
                  <a:ea typeface="標楷體" pitchFamily="65" charset="-120"/>
                </a:rPr>
                <a:t>高職</a:t>
              </a:r>
            </a:p>
          </p:txBody>
        </p:sp>
        <p:pic>
          <p:nvPicPr>
            <p:cNvPr id="178192" name="圖片 16" descr="指標.png"/>
            <p:cNvPicPr>
              <a:picLocks noChangeAspect="1"/>
            </p:cNvPicPr>
            <p:nvPr/>
          </p:nvPicPr>
          <p:blipFill>
            <a:blip r:embed="rId10" cstate="print"/>
            <a:srcRect/>
            <a:stretch>
              <a:fillRect/>
            </a:stretch>
          </p:blipFill>
          <p:spPr bwMode="auto">
            <a:xfrm rot="-842083">
              <a:off x="1013822" y="5594822"/>
              <a:ext cx="1711931" cy="352644"/>
            </a:xfrm>
            <a:prstGeom prst="rect">
              <a:avLst/>
            </a:prstGeom>
            <a:noFill/>
            <a:ln w="9525">
              <a:noFill/>
              <a:miter lim="800000"/>
              <a:headEnd/>
              <a:tailEnd/>
            </a:ln>
          </p:spPr>
        </p:pic>
        <p:sp>
          <p:nvSpPr>
            <p:cNvPr id="18" name="文字方塊 17"/>
            <p:cNvSpPr txBox="1"/>
            <p:nvPr/>
          </p:nvSpPr>
          <p:spPr>
            <a:xfrm rot="21011487">
              <a:off x="1358904" y="5641975"/>
              <a:ext cx="646118" cy="368300"/>
            </a:xfrm>
            <a:prstGeom prst="rect">
              <a:avLst/>
            </a:prstGeom>
            <a:noFill/>
          </p:spPr>
          <p:txBody>
            <a:bodyPr wrap="none">
              <a:spAutoFit/>
            </a:bodyPr>
            <a:lstStyle/>
            <a:p>
              <a:pPr defTabSz="457200" fontAlgn="auto">
                <a:spcBef>
                  <a:spcPts val="0"/>
                </a:spcBef>
                <a:spcAft>
                  <a:spcPts val="0"/>
                </a:spcAft>
                <a:defRPr/>
              </a:pPr>
              <a:r>
                <a:rPr kumimoji="0" lang="zh-TW" altLang="en-US" sz="1800" b="1" dirty="0">
                  <a:solidFill>
                    <a:schemeClr val="tx1">
                      <a:lumMod val="65000"/>
                      <a:lumOff val="35000"/>
                    </a:schemeClr>
                  </a:solidFill>
                  <a:latin typeface="標楷體" panose="03000509000000000000" pitchFamily="65" charset="-120"/>
                  <a:ea typeface="標楷體" pitchFamily="65" charset="-120"/>
                </a:rPr>
                <a:t>五專</a:t>
              </a:r>
            </a:p>
          </p:txBody>
        </p:sp>
      </p:grpSp>
      <p:sp>
        <p:nvSpPr>
          <p:cNvPr id="178188" name="投影片編號版面配置區 3"/>
          <p:cNvSpPr txBox="1">
            <a:spLocks noGrp="1"/>
          </p:cNvSpPr>
          <p:nvPr/>
        </p:nvSpPr>
        <p:spPr bwMode="auto">
          <a:xfrm>
            <a:off x="6759575" y="6448425"/>
            <a:ext cx="2133600" cy="365125"/>
          </a:xfrm>
          <a:prstGeom prst="rect">
            <a:avLst/>
          </a:prstGeom>
          <a:noFill/>
          <a:ln w="9525">
            <a:noFill/>
            <a:miter lim="800000"/>
            <a:headEnd/>
            <a:tailEnd/>
          </a:ln>
        </p:spPr>
        <p:txBody>
          <a:bodyPr/>
          <a:lstStyle/>
          <a:p>
            <a:pPr algn="r" defTabSz="457200" eaLnBrk="0" hangingPunct="0"/>
            <a:fld id="{968756B9-FE07-4621-88B3-982130B5D2AA}" type="slidenum">
              <a:rPr lang="zh-CN" altLang="en-US" sz="1600">
                <a:solidFill>
                  <a:schemeClr val="bg1"/>
                </a:solidFill>
                <a:latin typeface="微軟正黑體" pitchFamily="34" charset="-120"/>
                <a:ea typeface="微軟正黑體" pitchFamily="34" charset="-120"/>
              </a:rPr>
              <a:pPr algn="r" defTabSz="457200" eaLnBrk="0" hangingPunct="0"/>
              <a:t>67</a:t>
            </a:fld>
            <a:endParaRPr lang="en-US" altLang="zh-CN" sz="1600">
              <a:solidFill>
                <a:schemeClr val="bg1"/>
              </a:solidFill>
              <a:latin typeface="微軟正黑體" pitchFamily="34" charset="-120"/>
              <a:ea typeface="微軟正黑體" pitchFamily="34" charset="-120"/>
            </a:endParaRP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600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strVal val="#ppt_w+.3"/>
                                          </p:val>
                                        </p:tav>
                                        <p:tav tm="100000">
                                          <p:val>
                                            <p:strVal val="#ppt_w"/>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animEffect transition="in" filter="fade">
                                      <p:cBhvr>
                                        <p:cTn id="15" dur="1000"/>
                                        <p:tgtEl>
                                          <p:spTgt spid="9"/>
                                        </p:tgtEl>
                                      </p:cBhvr>
                                    </p:animEffect>
                                  </p:childTnLst>
                                </p:cTn>
                              </p:par>
                              <p:par>
                                <p:cTn id="16" presetID="1" presetClass="mediacall" presetSubtype="0" fill="hold" nodeType="withEffect">
                                  <p:stCondLst>
                                    <p:cond delay="0"/>
                                  </p:stCondLst>
                                  <p:childTnLst>
                                    <p:cmd type="call" cmd="playFrom(0.0)">
                                      <p:cBhvr>
                                        <p:cTn id="17" dur="14736" fill="hold"/>
                                        <p:tgtEl>
                                          <p:spTgt spid="6"/>
                                        </p:tgtEl>
                                      </p:cBhvr>
                                    </p:cmd>
                                  </p:childTnLst>
                                </p:cTn>
                              </p:par>
                              <p:par>
                                <p:cTn id="18" presetID="35" presetClass="entr" presetSubtype="0" fill="hold" grpId="0" nodeType="withEffect">
                                  <p:stCondLst>
                                    <p:cond delay="600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style.rotation</p:attrName>
                                        </p:attrNameLst>
                                      </p:cBhvr>
                                      <p:tavLst>
                                        <p:tav tm="0">
                                          <p:val>
                                            <p:fltVal val="720"/>
                                          </p:val>
                                        </p:tav>
                                        <p:tav tm="100000">
                                          <p:val>
                                            <p:fltVal val="0"/>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ppt_w</p:attrName>
                                        </p:attrNameLst>
                                      </p:cBhvr>
                                      <p:tavLst>
                                        <p:tav tm="0">
                                          <p:val>
                                            <p:fltVal val="0"/>
                                          </p:val>
                                        </p:tav>
                                        <p:tav tm="100000">
                                          <p:val>
                                            <p:strVal val="#ppt_w"/>
                                          </p:val>
                                        </p:tav>
                                      </p:tavLst>
                                    </p:anim>
                                  </p:childTnLst>
                                </p:cTn>
                              </p:par>
                              <p:par>
                                <p:cTn id="24" presetID="53" presetClass="entr" presetSubtype="16"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750" fill="hold"/>
                                        <p:tgtEl>
                                          <p:spTgt spid="5"/>
                                        </p:tgtEl>
                                        <p:attrNameLst>
                                          <p:attrName>ppt_w</p:attrName>
                                        </p:attrNameLst>
                                      </p:cBhvr>
                                      <p:tavLst>
                                        <p:tav tm="0">
                                          <p:val>
                                            <p:fltVal val="0"/>
                                          </p:val>
                                        </p:tav>
                                        <p:tav tm="100000">
                                          <p:val>
                                            <p:strVal val="#ppt_w"/>
                                          </p:val>
                                        </p:tav>
                                      </p:tavLst>
                                    </p:anim>
                                    <p:anim calcmode="lin" valueType="num">
                                      <p:cBhvr>
                                        <p:cTn id="27" dur="1750" fill="hold"/>
                                        <p:tgtEl>
                                          <p:spTgt spid="5"/>
                                        </p:tgtEl>
                                        <p:attrNameLst>
                                          <p:attrName>ppt_h</p:attrName>
                                        </p:attrNameLst>
                                      </p:cBhvr>
                                      <p:tavLst>
                                        <p:tav tm="0">
                                          <p:val>
                                            <p:fltVal val="0"/>
                                          </p:val>
                                        </p:tav>
                                        <p:tav tm="100000">
                                          <p:val>
                                            <p:strVal val="#ppt_h"/>
                                          </p:val>
                                        </p:tav>
                                      </p:tavLst>
                                    </p:anim>
                                    <p:animEffect transition="in" filter="fade">
                                      <p:cBhvr>
                                        <p:cTn id="28" dur="1750"/>
                                        <p:tgtEl>
                                          <p:spTgt spid="5"/>
                                        </p:tgtEl>
                                      </p:cBhvr>
                                    </p:animEffect>
                                  </p:childTnLst>
                                </p:cTn>
                              </p:par>
                              <p:par>
                                <p:cTn id="29" presetID="3" presetClass="emph" presetSubtype="10" accel="62000" fill="hold" grpId="1" nodeType="withEffect">
                                  <p:stCondLst>
                                    <p:cond delay="0"/>
                                  </p:stCondLst>
                                  <p:childTnLst>
                                    <p:animClr clrSpc="hsl" dir="ccw">
                                      <p:cBhvr override="childStyle">
                                        <p:cTn id="30" dur="7100" fill="hold"/>
                                        <p:tgtEl>
                                          <p:spTgt spid="10"/>
                                        </p:tgtEl>
                                        <p:attrNameLst>
                                          <p:attrName>style.color</p:attrName>
                                        </p:attrNameLst>
                                      </p:cBhvr>
                                      <p:to>
                                        <a:schemeClr val="accent2"/>
                                      </p:to>
                                    </p:animClr>
                                  </p:childTnLst>
                                </p:cTn>
                              </p:par>
                              <p:par>
                                <p:cTn id="31" presetID="22" presetClass="entr" presetSubtype="1" fill="hold" nodeType="withEffect">
                                  <p:stCondLst>
                                    <p:cond delay="1500"/>
                                  </p:stCondLst>
                                  <p:childTnLst>
                                    <p:set>
                                      <p:cBhvr>
                                        <p:cTn id="32" dur="1" fill="hold">
                                          <p:stCondLst>
                                            <p:cond delay="0"/>
                                          </p:stCondLst>
                                        </p:cTn>
                                        <p:tgtEl>
                                          <p:spTgt spid="2"/>
                                        </p:tgtEl>
                                        <p:attrNameLst>
                                          <p:attrName>style.visibility</p:attrName>
                                        </p:attrNameLst>
                                      </p:cBhvr>
                                      <p:to>
                                        <p:strVal val="visible"/>
                                      </p:to>
                                    </p:set>
                                    <p:animEffect transition="in" filter="wipe(up)">
                                      <p:cBhvr>
                                        <p:cTn id="33" dur="2300"/>
                                        <p:tgtEl>
                                          <p:spTgt spid="2"/>
                                        </p:tgtEl>
                                      </p:cBhvr>
                                    </p:animEffect>
                                  </p:childTnLst>
                                </p:cTn>
                              </p:par>
                              <p:par>
                                <p:cTn id="34" presetID="35" presetClass="entr" presetSubtype="0" fill="hold" grpId="0" nodeType="withEffect">
                                  <p:stCondLst>
                                    <p:cond delay="81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2000"/>
                                        <p:tgtEl>
                                          <p:spTgt spid="12"/>
                                        </p:tgtEl>
                                      </p:cBhvr>
                                    </p:animEffect>
                                    <p:anim calcmode="lin" valueType="num">
                                      <p:cBhvr>
                                        <p:cTn id="37" dur="2000" fill="hold"/>
                                        <p:tgtEl>
                                          <p:spTgt spid="12"/>
                                        </p:tgtEl>
                                        <p:attrNameLst>
                                          <p:attrName>style.rotation</p:attrName>
                                        </p:attrNameLst>
                                      </p:cBhvr>
                                      <p:tavLst>
                                        <p:tav tm="0">
                                          <p:val>
                                            <p:fltVal val="720"/>
                                          </p:val>
                                        </p:tav>
                                        <p:tav tm="100000">
                                          <p:val>
                                            <p:fltVal val="0"/>
                                          </p:val>
                                        </p:tav>
                                      </p:tavLst>
                                    </p:anim>
                                    <p:anim calcmode="lin" valueType="num">
                                      <p:cBhvr>
                                        <p:cTn id="38" dur="2000" fill="hold"/>
                                        <p:tgtEl>
                                          <p:spTgt spid="12"/>
                                        </p:tgtEl>
                                        <p:attrNameLst>
                                          <p:attrName>ppt_h</p:attrName>
                                        </p:attrNameLst>
                                      </p:cBhvr>
                                      <p:tavLst>
                                        <p:tav tm="0">
                                          <p:val>
                                            <p:fltVal val="0"/>
                                          </p:val>
                                        </p:tav>
                                        <p:tav tm="100000">
                                          <p:val>
                                            <p:strVal val="#ppt_h"/>
                                          </p:val>
                                        </p:tav>
                                      </p:tavLst>
                                    </p:anim>
                                    <p:anim calcmode="lin" valueType="num">
                                      <p:cBhvr>
                                        <p:cTn id="39" dur="2000" fill="hold"/>
                                        <p:tgtEl>
                                          <p:spTgt spid="12"/>
                                        </p:tgtEl>
                                        <p:attrNameLst>
                                          <p:attrName>ppt_w</p:attrName>
                                        </p:attrNameLst>
                                      </p:cBhvr>
                                      <p:tavLst>
                                        <p:tav tm="0">
                                          <p:val>
                                            <p:fltVal val="0"/>
                                          </p:val>
                                        </p:tav>
                                        <p:tav tm="100000">
                                          <p:val>
                                            <p:strVal val="#ppt_w"/>
                                          </p:val>
                                        </p:tav>
                                      </p:tavLst>
                                    </p:anim>
                                  </p:childTnLst>
                                </p:cTn>
                              </p:par>
                              <p:par>
                                <p:cTn id="40" presetID="53" presetClass="entr" presetSubtype="16" fill="hold" nodeType="withEffect">
                                  <p:stCondLst>
                                    <p:cond delay="810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nodeType="withEffect">
                                  <p:stCondLst>
                                    <p:cond delay="820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Effect transition="in" filter="fade">
                                      <p:cBhvr>
                                        <p:cTn id="49" dur="500"/>
                                        <p:tgtEl>
                                          <p:spTgt spid="16"/>
                                        </p:tgtEl>
                                      </p:cBhvr>
                                    </p:animEffect>
                                  </p:childTnLst>
                                </p:cTn>
                              </p:par>
                              <p:par>
                                <p:cTn id="50" presetID="42" presetClass="entr" presetSubtype="0" fill="hold" nodeType="withEffect">
                                  <p:stCondLst>
                                    <p:cond delay="82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6"/>
                </p:tgtEl>
              </p:cMediaNode>
            </p:audio>
          </p:childTnLst>
        </p:cTn>
      </p:par>
    </p:tnLst>
    <p:bldLst>
      <p:bldP spid="9" grpId="0"/>
      <p:bldP spid="10" grpId="0"/>
      <p:bldP spid="10" grpId="1"/>
      <p:bldP spid="12" grpId="0"/>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 GRE-006拷貝.png"/>
          <p:cNvPicPr>
            <a:picLocks noChangeAspect="1"/>
          </p:cNvPicPr>
          <p:nvPr/>
        </p:nvPicPr>
        <p:blipFill>
          <a:blip r:embed="rId4" cstate="print"/>
          <a:srcRect/>
          <a:stretch>
            <a:fillRect/>
          </a:stretch>
        </p:blipFill>
        <p:spPr bwMode="auto">
          <a:xfrm>
            <a:off x="719138" y="404812"/>
            <a:ext cx="7705725" cy="5760491"/>
          </a:xfrm>
          <a:prstGeom prst="rect">
            <a:avLst/>
          </a:prstGeom>
          <a:noFill/>
          <a:ln w="9525">
            <a:noFill/>
            <a:miter lim="800000"/>
            <a:headEnd/>
            <a:tailEnd/>
          </a:ln>
        </p:spPr>
      </p:pic>
      <p:grpSp>
        <p:nvGrpSpPr>
          <p:cNvPr id="41" name="Group 40"/>
          <p:cNvGrpSpPr>
            <a:grpSpLocks/>
          </p:cNvGrpSpPr>
          <p:nvPr/>
        </p:nvGrpSpPr>
        <p:grpSpPr bwMode="auto">
          <a:xfrm>
            <a:off x="1046163" y="4240213"/>
            <a:ext cx="1004887" cy="654050"/>
            <a:chOff x="1507396" y="4173672"/>
            <a:chExt cx="874348" cy="569665"/>
          </a:xfrm>
        </p:grpSpPr>
        <p:sp>
          <p:nvSpPr>
            <p:cNvPr id="179232" name="長方形 17"/>
            <p:cNvSpPr>
              <a:spLocks noChangeArrowheads="1"/>
            </p:cNvSpPr>
            <p:nvPr/>
          </p:nvSpPr>
          <p:spPr bwMode="auto">
            <a:xfrm>
              <a:off x="1524981" y="4173672"/>
              <a:ext cx="833994" cy="569665"/>
            </a:xfrm>
            <a:prstGeom prst="rect">
              <a:avLst/>
            </a:prstGeom>
            <a:solidFill>
              <a:srgbClr val="B566C1"/>
            </a:solidFill>
            <a:ln w="9525">
              <a:noFill/>
              <a:miter lim="800000"/>
              <a:headEnd/>
              <a:tailEnd/>
            </a:ln>
          </p:spPr>
          <p:txBody>
            <a:bodyPr anchor="ctr">
              <a:spAutoFit/>
            </a:bodyPr>
            <a:lstStyle/>
            <a:p>
              <a:pPr algn="ctr" defTabSz="457200"/>
              <a:endParaRPr lang="zh-CN" altLang="en-US" sz="2400">
                <a:latin typeface="Adobe 繁黑體 Std B"/>
                <a:ea typeface="Adobe 繁黑體 Std B"/>
                <a:cs typeface="Adobe 繁黑體 Std B"/>
              </a:endParaRPr>
            </a:p>
          </p:txBody>
        </p:sp>
        <p:sp>
          <p:nvSpPr>
            <p:cNvPr id="179233" name="TextBox 25"/>
            <p:cNvSpPr txBox="1">
              <a:spLocks noChangeArrowheads="1"/>
            </p:cNvSpPr>
            <p:nvPr/>
          </p:nvSpPr>
          <p:spPr bwMode="auto">
            <a:xfrm>
              <a:off x="1507396" y="4343400"/>
              <a:ext cx="874348" cy="294423"/>
            </a:xfrm>
            <a:prstGeom prst="rect">
              <a:avLst/>
            </a:prstGeom>
            <a:noFill/>
            <a:ln w="9525">
              <a:noFill/>
              <a:miter lim="800000"/>
              <a:headEnd/>
              <a:tailEnd/>
            </a:ln>
          </p:spPr>
          <p:txBody>
            <a:bodyPr wrap="none">
              <a:spAutoFit/>
            </a:bodyPr>
            <a:lstStyle/>
            <a:p>
              <a:pPr defTabSz="457200"/>
              <a:r>
                <a:rPr lang="zh-CN" altLang="en-US" sz="1600" b="1">
                  <a:solidFill>
                    <a:srgbClr val="FFFFFF"/>
                  </a:solidFill>
                  <a:ea typeface="微軟正黑體" pitchFamily="34" charset="-120"/>
                </a:rPr>
                <a:t>國中畢業</a:t>
              </a:r>
            </a:p>
          </p:txBody>
        </p:sp>
      </p:grpSp>
      <p:grpSp>
        <p:nvGrpSpPr>
          <p:cNvPr id="48" name="Group 47"/>
          <p:cNvGrpSpPr>
            <a:grpSpLocks/>
          </p:cNvGrpSpPr>
          <p:nvPr/>
        </p:nvGrpSpPr>
        <p:grpSpPr bwMode="auto">
          <a:xfrm>
            <a:off x="903288" y="4957763"/>
            <a:ext cx="3679825" cy="530225"/>
            <a:chOff x="1383090" y="4798367"/>
            <a:chExt cx="3200400" cy="461665"/>
          </a:xfrm>
        </p:grpSpPr>
        <p:sp>
          <p:nvSpPr>
            <p:cNvPr id="179229" name="長方形 15"/>
            <p:cNvSpPr>
              <a:spLocks noChangeArrowheads="1"/>
            </p:cNvSpPr>
            <p:nvPr/>
          </p:nvSpPr>
          <p:spPr bwMode="auto">
            <a:xfrm>
              <a:off x="1383090" y="4798367"/>
              <a:ext cx="3200400" cy="461665"/>
            </a:xfrm>
            <a:prstGeom prst="rect">
              <a:avLst/>
            </a:prstGeom>
            <a:solidFill>
              <a:srgbClr val="FF6600"/>
            </a:solidFill>
            <a:ln w="9525">
              <a:noFill/>
              <a:miter lim="800000"/>
              <a:headEnd/>
              <a:tailEnd/>
            </a:ln>
          </p:spPr>
          <p:txBody>
            <a:bodyPr anchor="ctr">
              <a:spAutoFit/>
            </a:bodyPr>
            <a:lstStyle/>
            <a:p>
              <a:pPr algn="ctr" defTabSz="457200"/>
              <a:endParaRPr lang="zh-CN" altLang="en-US" sz="2400">
                <a:latin typeface="Adobe 繁黑體 Std B"/>
                <a:ea typeface="Adobe 繁黑體 Std B"/>
                <a:cs typeface="Adobe 繁黑體 Std B"/>
              </a:endParaRPr>
            </a:p>
          </p:txBody>
        </p:sp>
        <p:sp>
          <p:nvSpPr>
            <p:cNvPr id="179230" name="右箭頭 28"/>
            <p:cNvSpPr>
              <a:spLocks noChangeArrowheads="1"/>
            </p:cNvSpPr>
            <p:nvPr/>
          </p:nvSpPr>
          <p:spPr bwMode="auto">
            <a:xfrm>
              <a:off x="1600200" y="4916997"/>
              <a:ext cx="340800" cy="224400"/>
            </a:xfrm>
            <a:prstGeom prst="rightArrow">
              <a:avLst>
                <a:gd name="adj1" fmla="val 50000"/>
                <a:gd name="adj2" fmla="val 49998"/>
              </a:avLst>
            </a:prstGeom>
            <a:solidFill>
              <a:schemeClr val="bg1"/>
            </a:solidFill>
            <a:ln w="9525">
              <a:noFill/>
              <a:miter lim="800000"/>
              <a:headEnd/>
              <a:tailEnd/>
            </a:ln>
          </p:spPr>
          <p:txBody>
            <a:bodyPr anchor="ctr">
              <a:spAutoFit/>
            </a:bodyPr>
            <a:lstStyle/>
            <a:p>
              <a:pPr algn="ctr" defTabSz="457200"/>
              <a:endParaRPr lang="zh-CN" altLang="en-US" sz="2400">
                <a:latin typeface="Adobe 繁黑體 Std B"/>
                <a:ea typeface="Adobe 繁黑體 Std B"/>
                <a:cs typeface="Adobe 繁黑體 Std B"/>
              </a:endParaRPr>
            </a:p>
          </p:txBody>
        </p:sp>
        <p:sp>
          <p:nvSpPr>
            <p:cNvPr id="179231" name="TextBox 29"/>
            <p:cNvSpPr txBox="1">
              <a:spLocks noChangeArrowheads="1"/>
            </p:cNvSpPr>
            <p:nvPr/>
          </p:nvSpPr>
          <p:spPr bwMode="auto">
            <a:xfrm>
              <a:off x="2777185" y="4844531"/>
              <a:ext cx="606737" cy="348374"/>
            </a:xfrm>
            <a:prstGeom prst="rect">
              <a:avLst/>
            </a:prstGeom>
            <a:noFill/>
            <a:ln w="9525">
              <a:noFill/>
              <a:miter lim="800000"/>
              <a:headEnd/>
              <a:tailEnd/>
            </a:ln>
          </p:spPr>
          <p:txBody>
            <a:bodyPr wrap="none">
              <a:spAutoFit/>
            </a:bodyPr>
            <a:lstStyle/>
            <a:p>
              <a:pPr defTabSz="457200"/>
              <a:r>
                <a:rPr lang="zh-TW" altLang="en-US" sz="2000" b="1">
                  <a:solidFill>
                    <a:srgbClr val="FFFFFF"/>
                  </a:solidFill>
                  <a:ea typeface="微軟正黑體" pitchFamily="34" charset="-120"/>
                </a:rPr>
                <a:t>高中</a:t>
              </a:r>
              <a:endParaRPr lang="zh-CN" altLang="en-US" sz="2000" b="1">
                <a:solidFill>
                  <a:srgbClr val="FFFFFF"/>
                </a:solidFill>
                <a:ea typeface="微軟正黑體" pitchFamily="34" charset="-120"/>
              </a:endParaRPr>
            </a:p>
          </p:txBody>
        </p:sp>
      </p:grpSp>
      <p:grpSp>
        <p:nvGrpSpPr>
          <p:cNvPr id="42" name="Group 41"/>
          <p:cNvGrpSpPr>
            <a:grpSpLocks/>
          </p:cNvGrpSpPr>
          <p:nvPr/>
        </p:nvGrpSpPr>
        <p:grpSpPr bwMode="auto">
          <a:xfrm>
            <a:off x="2028825" y="3617913"/>
            <a:ext cx="1044575" cy="1276350"/>
            <a:chOff x="2362200" y="3633673"/>
            <a:chExt cx="908271" cy="1109660"/>
          </a:xfrm>
        </p:grpSpPr>
        <p:sp>
          <p:nvSpPr>
            <p:cNvPr id="179227" name="長方形 19"/>
            <p:cNvSpPr>
              <a:spLocks noChangeArrowheads="1"/>
            </p:cNvSpPr>
            <p:nvPr/>
          </p:nvSpPr>
          <p:spPr bwMode="auto">
            <a:xfrm>
              <a:off x="2389387" y="3633673"/>
              <a:ext cx="833993" cy="1109660"/>
            </a:xfrm>
            <a:prstGeom prst="rect">
              <a:avLst/>
            </a:prstGeom>
            <a:solidFill>
              <a:srgbClr val="FF0070"/>
            </a:solidFill>
            <a:ln w="9525">
              <a:noFill/>
              <a:miter lim="800000"/>
              <a:headEnd/>
              <a:tailEnd/>
            </a:ln>
          </p:spPr>
          <p:txBody>
            <a:bodyPr anchor="ctr">
              <a:spAutoFit/>
            </a:bodyPr>
            <a:lstStyle/>
            <a:p>
              <a:pPr algn="ctr" defTabSz="457200"/>
              <a:endParaRPr lang="zh-CN" altLang="en-US" sz="2400">
                <a:latin typeface="Adobe 繁黑體 Std B"/>
                <a:ea typeface="Adobe 繁黑體 Std B"/>
                <a:cs typeface="Adobe 繁黑體 Std B"/>
              </a:endParaRPr>
            </a:p>
          </p:txBody>
        </p:sp>
        <p:sp>
          <p:nvSpPr>
            <p:cNvPr id="179228" name="TextBox 30"/>
            <p:cNvSpPr txBox="1">
              <a:spLocks noChangeArrowheads="1"/>
            </p:cNvSpPr>
            <p:nvPr/>
          </p:nvSpPr>
          <p:spPr bwMode="auto">
            <a:xfrm>
              <a:off x="2362200" y="3708737"/>
              <a:ext cx="908271" cy="1015663"/>
            </a:xfrm>
            <a:prstGeom prst="rect">
              <a:avLst/>
            </a:prstGeom>
            <a:noFill/>
            <a:ln w="9525">
              <a:noFill/>
              <a:miter lim="800000"/>
              <a:headEnd/>
              <a:tailEnd/>
            </a:ln>
          </p:spPr>
          <p:txBody>
            <a:bodyPr wrap="none">
              <a:spAutoFit/>
            </a:bodyPr>
            <a:lstStyle/>
            <a:p>
              <a:pPr algn="ctr" defTabSz="457200"/>
              <a:r>
                <a:rPr lang="zh-CN" altLang="en-US" sz="1400" b="1">
                  <a:solidFill>
                    <a:srgbClr val="FFFFFF"/>
                  </a:solidFill>
                  <a:ea typeface="微軟正黑體" pitchFamily="34" charset="-120"/>
                </a:rPr>
                <a:t>普通高中</a:t>
              </a:r>
            </a:p>
            <a:p>
              <a:pPr algn="ctr" defTabSz="457200"/>
              <a:r>
                <a:rPr lang="zh-CN" altLang="en-US" sz="1400" b="1">
                  <a:solidFill>
                    <a:srgbClr val="FFFFFF"/>
                  </a:solidFill>
                  <a:ea typeface="微軟正黑體" pitchFamily="34" charset="-120"/>
                </a:rPr>
                <a:t>綜合高中</a:t>
              </a:r>
            </a:p>
            <a:p>
              <a:pPr algn="ctr" defTabSz="457200"/>
              <a:r>
                <a:rPr lang="zh-CN" altLang="en-US" sz="1400" b="1">
                  <a:solidFill>
                    <a:srgbClr val="FFFFFF"/>
                  </a:solidFill>
                  <a:ea typeface="微軟正黑體" pitchFamily="34" charset="-120"/>
                </a:rPr>
                <a:t>(學術學程)</a:t>
              </a:r>
            </a:p>
            <a:p>
              <a:pPr algn="ctr" defTabSz="457200"/>
              <a:r>
                <a:rPr lang="zh-CN" altLang="en-US" sz="1400" b="1">
                  <a:solidFill>
                    <a:srgbClr val="FFFFFF"/>
                  </a:solidFill>
                  <a:ea typeface="微軟正黑體" pitchFamily="34" charset="-120"/>
                </a:rPr>
                <a:t>單科高中</a:t>
              </a:r>
            </a:p>
            <a:p>
              <a:pPr algn="ctr" defTabSz="457200"/>
              <a:r>
                <a:rPr lang="zh-CN" altLang="en-US" sz="1400" b="1">
                  <a:solidFill>
                    <a:srgbClr val="FFFFFF"/>
                  </a:solidFill>
                  <a:ea typeface="微軟正黑體" pitchFamily="34" charset="-120"/>
                </a:rPr>
                <a:t>實驗高中</a:t>
              </a:r>
            </a:p>
          </p:txBody>
        </p:sp>
      </p:grpSp>
      <p:grpSp>
        <p:nvGrpSpPr>
          <p:cNvPr id="43" name="Group 42"/>
          <p:cNvGrpSpPr>
            <a:grpSpLocks/>
          </p:cNvGrpSpPr>
          <p:nvPr/>
        </p:nvGrpSpPr>
        <p:grpSpPr bwMode="auto">
          <a:xfrm>
            <a:off x="3054350" y="3224213"/>
            <a:ext cx="958850" cy="1647825"/>
            <a:chOff x="3253796" y="3309679"/>
            <a:chExt cx="833993" cy="1433658"/>
          </a:xfrm>
        </p:grpSpPr>
        <p:sp>
          <p:nvSpPr>
            <p:cNvPr id="179225" name="長方形 20"/>
            <p:cNvSpPr>
              <a:spLocks noChangeArrowheads="1"/>
            </p:cNvSpPr>
            <p:nvPr/>
          </p:nvSpPr>
          <p:spPr bwMode="auto">
            <a:xfrm>
              <a:off x="3253796" y="3309679"/>
              <a:ext cx="833993" cy="1433658"/>
            </a:xfrm>
            <a:prstGeom prst="rect">
              <a:avLst/>
            </a:prstGeom>
            <a:solidFill>
              <a:srgbClr val="62C122"/>
            </a:solidFill>
            <a:ln w="9525">
              <a:noFill/>
              <a:miter lim="800000"/>
              <a:headEnd/>
              <a:tailEnd/>
            </a:ln>
          </p:spPr>
          <p:txBody>
            <a:bodyPr anchor="ctr">
              <a:spAutoFit/>
            </a:bodyPr>
            <a:lstStyle/>
            <a:p>
              <a:pPr algn="ctr" defTabSz="457200"/>
              <a:endParaRPr lang="zh-CN" altLang="en-US" sz="2400">
                <a:latin typeface="Adobe 繁黑體 Std B"/>
                <a:ea typeface="Adobe 繁黑體 Std B"/>
                <a:cs typeface="Adobe 繁黑體 Std B"/>
              </a:endParaRPr>
            </a:p>
          </p:txBody>
        </p:sp>
        <p:sp>
          <p:nvSpPr>
            <p:cNvPr id="179226" name="TextBox 31"/>
            <p:cNvSpPr txBox="1">
              <a:spLocks noChangeArrowheads="1"/>
            </p:cNvSpPr>
            <p:nvPr/>
          </p:nvSpPr>
          <p:spPr bwMode="auto">
            <a:xfrm>
              <a:off x="3270471" y="3708737"/>
              <a:ext cx="800219" cy="830997"/>
            </a:xfrm>
            <a:prstGeom prst="rect">
              <a:avLst/>
            </a:prstGeom>
            <a:noFill/>
            <a:ln w="9525">
              <a:noFill/>
              <a:miter lim="800000"/>
              <a:headEnd/>
              <a:tailEnd/>
            </a:ln>
          </p:spPr>
          <p:txBody>
            <a:bodyPr wrap="none">
              <a:spAutoFit/>
            </a:bodyPr>
            <a:lstStyle/>
            <a:p>
              <a:pPr algn="ctr" defTabSz="457200"/>
              <a:r>
                <a:rPr lang="zh-CN" altLang="en-US" sz="1400" b="1">
                  <a:solidFill>
                    <a:srgbClr val="FFFFFF"/>
                  </a:solidFill>
                  <a:ea typeface="微軟正黑體" pitchFamily="34" charset="-120"/>
                </a:rPr>
                <a:t>一般大學</a:t>
              </a:r>
            </a:p>
            <a:p>
              <a:pPr algn="ctr" defTabSz="457200"/>
              <a:r>
                <a:rPr lang="zh-CN" altLang="en-US" sz="1400" b="1">
                  <a:solidFill>
                    <a:srgbClr val="FFFFFF"/>
                  </a:solidFill>
                  <a:ea typeface="微軟正黑體" pitchFamily="34" charset="-120"/>
                </a:rPr>
                <a:t>科技大學</a:t>
              </a:r>
            </a:p>
            <a:p>
              <a:pPr algn="ctr" defTabSz="457200"/>
              <a:r>
                <a:rPr lang="zh-CN" altLang="en-US" sz="1400" b="1">
                  <a:solidFill>
                    <a:srgbClr val="FFFFFF"/>
                  </a:solidFill>
                  <a:ea typeface="微軟正黑體" pitchFamily="34" charset="-120"/>
                </a:rPr>
                <a:t>技術學院</a:t>
              </a:r>
            </a:p>
            <a:p>
              <a:pPr algn="ctr" defTabSz="457200"/>
              <a:r>
                <a:rPr lang="zh-CN" altLang="en-US" sz="1400" b="1">
                  <a:solidFill>
                    <a:srgbClr val="FFFFFF"/>
                  </a:solidFill>
                  <a:ea typeface="微軟正黑體" pitchFamily="34" charset="-120"/>
                </a:rPr>
                <a:t>軍警校院</a:t>
              </a:r>
            </a:p>
          </p:txBody>
        </p:sp>
      </p:grpSp>
      <p:grpSp>
        <p:nvGrpSpPr>
          <p:cNvPr id="45" name="Group 44"/>
          <p:cNvGrpSpPr>
            <a:grpSpLocks/>
          </p:cNvGrpSpPr>
          <p:nvPr/>
        </p:nvGrpSpPr>
        <p:grpSpPr bwMode="auto">
          <a:xfrm>
            <a:off x="5160963" y="3246438"/>
            <a:ext cx="958850" cy="1647825"/>
            <a:chOff x="5085101" y="3309677"/>
            <a:chExt cx="833993" cy="1433658"/>
          </a:xfrm>
        </p:grpSpPr>
        <p:sp>
          <p:nvSpPr>
            <p:cNvPr id="179223" name="長方形 23"/>
            <p:cNvSpPr>
              <a:spLocks noChangeArrowheads="1"/>
            </p:cNvSpPr>
            <p:nvPr/>
          </p:nvSpPr>
          <p:spPr bwMode="auto">
            <a:xfrm>
              <a:off x="5085101" y="3309677"/>
              <a:ext cx="833993" cy="1433658"/>
            </a:xfrm>
            <a:prstGeom prst="rect">
              <a:avLst/>
            </a:prstGeom>
            <a:solidFill>
              <a:srgbClr val="62C122"/>
            </a:solidFill>
            <a:ln w="9525">
              <a:noFill/>
              <a:miter lim="800000"/>
              <a:headEnd/>
              <a:tailEnd/>
            </a:ln>
          </p:spPr>
          <p:txBody>
            <a:bodyPr anchor="ctr">
              <a:spAutoFit/>
            </a:bodyPr>
            <a:lstStyle/>
            <a:p>
              <a:pPr algn="ctr" defTabSz="457200"/>
              <a:endParaRPr lang="zh-CN" altLang="en-US" sz="2400">
                <a:latin typeface="Adobe 繁黑體 Std B"/>
                <a:ea typeface="Adobe 繁黑體 Std B"/>
                <a:cs typeface="Adobe 繁黑體 Std B"/>
              </a:endParaRPr>
            </a:p>
          </p:txBody>
        </p:sp>
        <p:sp>
          <p:nvSpPr>
            <p:cNvPr id="179224" name="TextBox 35"/>
            <p:cNvSpPr txBox="1">
              <a:spLocks noChangeArrowheads="1"/>
            </p:cNvSpPr>
            <p:nvPr/>
          </p:nvSpPr>
          <p:spPr bwMode="auto">
            <a:xfrm>
              <a:off x="5085101" y="3524071"/>
              <a:ext cx="800219" cy="1015663"/>
            </a:xfrm>
            <a:prstGeom prst="rect">
              <a:avLst/>
            </a:prstGeom>
            <a:noFill/>
            <a:ln w="9525">
              <a:noFill/>
              <a:miter lim="800000"/>
              <a:headEnd/>
              <a:tailEnd/>
            </a:ln>
          </p:spPr>
          <p:txBody>
            <a:bodyPr wrap="none">
              <a:spAutoFit/>
            </a:bodyPr>
            <a:lstStyle/>
            <a:p>
              <a:pPr algn="ctr" defTabSz="457200"/>
              <a:r>
                <a:rPr lang="zh-CN" altLang="en-US" sz="1400" b="1">
                  <a:solidFill>
                    <a:srgbClr val="FFFFFF"/>
                  </a:solidFill>
                  <a:ea typeface="微軟正黑體" pitchFamily="34" charset="-120"/>
                </a:rPr>
                <a:t>科技大學</a:t>
              </a:r>
            </a:p>
            <a:p>
              <a:pPr algn="ctr" defTabSz="457200"/>
              <a:r>
                <a:rPr lang="zh-CN" altLang="en-US" sz="1400" b="1">
                  <a:solidFill>
                    <a:srgbClr val="FFFFFF"/>
                  </a:solidFill>
                  <a:ea typeface="微軟正黑體" pitchFamily="34" charset="-120"/>
                </a:rPr>
                <a:t>技術學院</a:t>
              </a:r>
            </a:p>
            <a:p>
              <a:pPr algn="ctr" defTabSz="457200"/>
              <a:r>
                <a:rPr lang="zh-CN" altLang="en-US" sz="1400" b="1">
                  <a:solidFill>
                    <a:srgbClr val="FFFFFF"/>
                  </a:solidFill>
                  <a:ea typeface="微軟正黑體" pitchFamily="34" charset="-120"/>
                </a:rPr>
                <a:t>二專</a:t>
              </a:r>
            </a:p>
            <a:p>
              <a:pPr algn="ctr" defTabSz="457200"/>
              <a:r>
                <a:rPr lang="zh-CN" altLang="en-US" sz="1400" b="1">
                  <a:solidFill>
                    <a:srgbClr val="FFFFFF"/>
                  </a:solidFill>
                  <a:ea typeface="微軟正黑體" pitchFamily="34" charset="-120"/>
                </a:rPr>
                <a:t>一般大學</a:t>
              </a:r>
            </a:p>
            <a:p>
              <a:pPr algn="ctr" defTabSz="457200"/>
              <a:r>
                <a:rPr lang="zh-CN" altLang="en-US" sz="1400" b="1">
                  <a:solidFill>
                    <a:srgbClr val="FFFFFF"/>
                  </a:solidFill>
                  <a:ea typeface="微軟正黑體" pitchFamily="34" charset="-120"/>
                </a:rPr>
                <a:t>軍警校院</a:t>
              </a:r>
            </a:p>
          </p:txBody>
        </p:sp>
      </p:grpSp>
      <p:grpSp>
        <p:nvGrpSpPr>
          <p:cNvPr id="46" name="Group 45"/>
          <p:cNvGrpSpPr>
            <a:grpSpLocks/>
          </p:cNvGrpSpPr>
          <p:nvPr/>
        </p:nvGrpSpPr>
        <p:grpSpPr bwMode="auto">
          <a:xfrm>
            <a:off x="6089650" y="3617913"/>
            <a:ext cx="1120775" cy="1276350"/>
            <a:chOff x="5893585" y="3633672"/>
            <a:chExt cx="974719" cy="1109660"/>
          </a:xfrm>
        </p:grpSpPr>
        <p:sp>
          <p:nvSpPr>
            <p:cNvPr id="179221" name="長方形 22"/>
            <p:cNvSpPr>
              <a:spLocks noChangeArrowheads="1"/>
            </p:cNvSpPr>
            <p:nvPr/>
          </p:nvSpPr>
          <p:spPr bwMode="auto">
            <a:xfrm>
              <a:off x="5941299" y="3633672"/>
              <a:ext cx="833993" cy="1109660"/>
            </a:xfrm>
            <a:prstGeom prst="rect">
              <a:avLst/>
            </a:prstGeom>
            <a:solidFill>
              <a:srgbClr val="FF0070"/>
            </a:solidFill>
            <a:ln w="9525">
              <a:noFill/>
              <a:miter lim="800000"/>
              <a:headEnd/>
              <a:tailEnd/>
            </a:ln>
          </p:spPr>
          <p:txBody>
            <a:bodyPr anchor="ctr">
              <a:spAutoFit/>
            </a:bodyPr>
            <a:lstStyle/>
            <a:p>
              <a:pPr algn="ctr" defTabSz="457200"/>
              <a:endParaRPr lang="zh-CN" altLang="en-US" sz="2400">
                <a:latin typeface="Adobe 繁黑體 Std B"/>
                <a:ea typeface="Adobe 繁黑體 Std B"/>
                <a:cs typeface="Adobe 繁黑體 Std B"/>
              </a:endParaRPr>
            </a:p>
          </p:txBody>
        </p:sp>
        <p:sp>
          <p:nvSpPr>
            <p:cNvPr id="179222" name="TextBox 36"/>
            <p:cNvSpPr txBox="1">
              <a:spLocks noChangeArrowheads="1"/>
            </p:cNvSpPr>
            <p:nvPr/>
          </p:nvSpPr>
          <p:spPr bwMode="auto">
            <a:xfrm>
              <a:off x="5893585" y="3665840"/>
              <a:ext cx="974719" cy="1043864"/>
            </a:xfrm>
            <a:prstGeom prst="rect">
              <a:avLst/>
            </a:prstGeom>
            <a:noFill/>
            <a:ln w="9525">
              <a:noFill/>
              <a:miter lim="800000"/>
              <a:headEnd/>
              <a:tailEnd/>
            </a:ln>
          </p:spPr>
          <p:txBody>
            <a:bodyPr wrap="none">
              <a:spAutoFit/>
            </a:bodyPr>
            <a:lstStyle/>
            <a:p>
              <a:pPr algn="ctr" defTabSz="457200"/>
              <a:r>
                <a:rPr lang="zh-CN" altLang="en-US" sz="1200" b="1">
                  <a:solidFill>
                    <a:srgbClr val="FFFFFF"/>
                  </a:solidFill>
                  <a:ea typeface="微軟正黑體" pitchFamily="34" charset="-120"/>
                </a:rPr>
                <a:t>高職</a:t>
              </a:r>
            </a:p>
            <a:p>
              <a:pPr algn="ctr" defTabSz="457200"/>
              <a:r>
                <a:rPr lang="zh-CN" altLang="en-US" sz="1200" b="1">
                  <a:solidFill>
                    <a:srgbClr val="FFFFFF"/>
                  </a:solidFill>
                  <a:ea typeface="微軟正黑體" pitchFamily="34" charset="-120"/>
                </a:rPr>
                <a:t>五專</a:t>
              </a:r>
            </a:p>
            <a:p>
              <a:pPr algn="ctr" defTabSz="457200"/>
              <a:r>
                <a:rPr lang="zh-CN" altLang="en-US" sz="1200" b="1">
                  <a:solidFill>
                    <a:srgbClr val="FFFFFF"/>
                  </a:solidFill>
                  <a:ea typeface="微軟正黑體" pitchFamily="34" charset="-120"/>
                </a:rPr>
                <a:t>綜合高中</a:t>
              </a:r>
            </a:p>
            <a:p>
              <a:pPr algn="ctr" defTabSz="457200"/>
              <a:r>
                <a:rPr lang="zh-CN" altLang="en-US" sz="1200" b="1">
                  <a:solidFill>
                    <a:srgbClr val="FFFFFF"/>
                  </a:solidFill>
                  <a:ea typeface="微軟正黑體" pitchFamily="34" charset="-120"/>
                </a:rPr>
                <a:t>(專門學程)</a:t>
              </a:r>
            </a:p>
            <a:p>
              <a:pPr algn="ctr" defTabSz="457200"/>
              <a:r>
                <a:rPr lang="zh-CN" altLang="en-US" sz="1200" b="1">
                  <a:solidFill>
                    <a:srgbClr val="FFFFFF"/>
                  </a:solidFill>
                  <a:ea typeface="微軟正黑體" pitchFamily="34" charset="-120"/>
                </a:rPr>
                <a:t>實用技能學程</a:t>
              </a:r>
            </a:p>
            <a:p>
              <a:pPr algn="ctr" defTabSz="457200"/>
              <a:r>
                <a:rPr lang="zh-CN" altLang="en-US" sz="1200" b="1">
                  <a:solidFill>
                    <a:srgbClr val="FFFFFF"/>
                  </a:solidFill>
                  <a:ea typeface="微軟正黑體" pitchFamily="34" charset="-120"/>
                </a:rPr>
                <a:t>建教合作班</a:t>
              </a:r>
            </a:p>
          </p:txBody>
        </p:sp>
      </p:grpSp>
      <p:grpSp>
        <p:nvGrpSpPr>
          <p:cNvPr id="47" name="Group 46"/>
          <p:cNvGrpSpPr>
            <a:grpSpLocks/>
          </p:cNvGrpSpPr>
          <p:nvPr/>
        </p:nvGrpSpPr>
        <p:grpSpPr bwMode="auto">
          <a:xfrm>
            <a:off x="7113588" y="4240213"/>
            <a:ext cx="1004887" cy="654050"/>
            <a:chOff x="6775292" y="4173672"/>
            <a:chExt cx="874346" cy="569665"/>
          </a:xfrm>
        </p:grpSpPr>
        <p:sp>
          <p:nvSpPr>
            <p:cNvPr id="179219" name="長方形 21"/>
            <p:cNvSpPr>
              <a:spLocks noChangeArrowheads="1"/>
            </p:cNvSpPr>
            <p:nvPr/>
          </p:nvSpPr>
          <p:spPr bwMode="auto">
            <a:xfrm>
              <a:off x="6797491" y="4173672"/>
              <a:ext cx="833992" cy="569665"/>
            </a:xfrm>
            <a:prstGeom prst="rect">
              <a:avLst/>
            </a:prstGeom>
            <a:solidFill>
              <a:srgbClr val="B566C1"/>
            </a:solidFill>
            <a:ln w="9525">
              <a:noFill/>
              <a:miter lim="800000"/>
              <a:headEnd/>
              <a:tailEnd/>
            </a:ln>
          </p:spPr>
          <p:txBody>
            <a:bodyPr anchor="ctr">
              <a:spAutoFit/>
            </a:bodyPr>
            <a:lstStyle/>
            <a:p>
              <a:pPr algn="ctr" defTabSz="457200"/>
              <a:endParaRPr lang="zh-CN" altLang="en-US" sz="2400">
                <a:latin typeface="Adobe 繁黑體 Std B"/>
                <a:ea typeface="Adobe 繁黑體 Std B"/>
                <a:cs typeface="Adobe 繁黑體 Std B"/>
              </a:endParaRPr>
            </a:p>
          </p:txBody>
        </p:sp>
        <p:sp>
          <p:nvSpPr>
            <p:cNvPr id="179220" name="TextBox 37"/>
            <p:cNvSpPr txBox="1">
              <a:spLocks noChangeArrowheads="1"/>
            </p:cNvSpPr>
            <p:nvPr/>
          </p:nvSpPr>
          <p:spPr bwMode="auto">
            <a:xfrm>
              <a:off x="6775292" y="4343400"/>
              <a:ext cx="874346" cy="294423"/>
            </a:xfrm>
            <a:prstGeom prst="rect">
              <a:avLst/>
            </a:prstGeom>
            <a:noFill/>
            <a:ln w="9525">
              <a:noFill/>
              <a:miter lim="800000"/>
              <a:headEnd/>
              <a:tailEnd/>
            </a:ln>
          </p:spPr>
          <p:txBody>
            <a:bodyPr wrap="none">
              <a:spAutoFit/>
            </a:bodyPr>
            <a:lstStyle/>
            <a:p>
              <a:pPr defTabSz="457200"/>
              <a:r>
                <a:rPr lang="zh-CN" altLang="en-US" sz="1600" b="1">
                  <a:solidFill>
                    <a:srgbClr val="FFFFFF"/>
                  </a:solidFill>
                  <a:ea typeface="微軟正黑體" pitchFamily="34" charset="-120"/>
                </a:rPr>
                <a:t>國中畢業</a:t>
              </a:r>
            </a:p>
          </p:txBody>
        </p:sp>
      </p:grpSp>
      <p:grpSp>
        <p:nvGrpSpPr>
          <p:cNvPr id="49" name="Group 48"/>
          <p:cNvGrpSpPr>
            <a:grpSpLocks/>
          </p:cNvGrpSpPr>
          <p:nvPr/>
        </p:nvGrpSpPr>
        <p:grpSpPr bwMode="auto">
          <a:xfrm>
            <a:off x="4598988" y="4957763"/>
            <a:ext cx="3681412" cy="530225"/>
            <a:chOff x="4583490" y="4798367"/>
            <a:chExt cx="3200400" cy="461665"/>
          </a:xfrm>
        </p:grpSpPr>
        <p:sp>
          <p:nvSpPr>
            <p:cNvPr id="179216" name="長方形 16"/>
            <p:cNvSpPr>
              <a:spLocks noChangeArrowheads="1"/>
            </p:cNvSpPr>
            <p:nvPr/>
          </p:nvSpPr>
          <p:spPr bwMode="auto">
            <a:xfrm>
              <a:off x="4583490" y="4798367"/>
              <a:ext cx="3200400" cy="461665"/>
            </a:xfrm>
            <a:prstGeom prst="rect">
              <a:avLst/>
            </a:prstGeom>
            <a:solidFill>
              <a:srgbClr val="00A0D5"/>
            </a:solidFill>
            <a:ln w="9525">
              <a:noFill/>
              <a:miter lim="800000"/>
              <a:headEnd/>
              <a:tailEnd/>
            </a:ln>
          </p:spPr>
          <p:txBody>
            <a:bodyPr anchor="ctr">
              <a:spAutoFit/>
            </a:bodyPr>
            <a:lstStyle/>
            <a:p>
              <a:pPr algn="ctr" defTabSz="457200"/>
              <a:endParaRPr lang="zh-CN" altLang="en-US" sz="2400">
                <a:latin typeface="Adobe 繁黑體 Std B"/>
                <a:ea typeface="Adobe 繁黑體 Std B"/>
                <a:cs typeface="Adobe 繁黑體 Std B"/>
              </a:endParaRPr>
            </a:p>
          </p:txBody>
        </p:sp>
        <p:sp>
          <p:nvSpPr>
            <p:cNvPr id="179217" name="右箭頭 38"/>
            <p:cNvSpPr>
              <a:spLocks noChangeArrowheads="1"/>
            </p:cNvSpPr>
            <p:nvPr/>
          </p:nvSpPr>
          <p:spPr bwMode="auto">
            <a:xfrm rot="10800000">
              <a:off x="7248022" y="4916997"/>
              <a:ext cx="340800" cy="224400"/>
            </a:xfrm>
            <a:prstGeom prst="rightArrow">
              <a:avLst>
                <a:gd name="adj1" fmla="val 50000"/>
                <a:gd name="adj2" fmla="val 49998"/>
              </a:avLst>
            </a:prstGeom>
            <a:solidFill>
              <a:schemeClr val="bg1"/>
            </a:solidFill>
            <a:ln w="9525">
              <a:noFill/>
              <a:miter lim="800000"/>
              <a:headEnd/>
              <a:tailEnd/>
            </a:ln>
          </p:spPr>
          <p:txBody>
            <a:bodyPr anchor="ctr">
              <a:spAutoFit/>
            </a:bodyPr>
            <a:lstStyle/>
            <a:p>
              <a:pPr algn="ctr" defTabSz="457200"/>
              <a:endParaRPr lang="zh-CN" altLang="en-US" sz="2400">
                <a:latin typeface="Adobe 繁黑體 Std B"/>
                <a:ea typeface="Adobe 繁黑體 Std B"/>
                <a:cs typeface="Adobe 繁黑體 Std B"/>
              </a:endParaRPr>
            </a:p>
          </p:txBody>
        </p:sp>
        <p:sp>
          <p:nvSpPr>
            <p:cNvPr id="179218" name="TextBox 39"/>
            <p:cNvSpPr txBox="1">
              <a:spLocks noChangeArrowheads="1"/>
            </p:cNvSpPr>
            <p:nvPr/>
          </p:nvSpPr>
          <p:spPr bwMode="auto">
            <a:xfrm>
              <a:off x="5894136" y="4844533"/>
              <a:ext cx="606475" cy="348374"/>
            </a:xfrm>
            <a:prstGeom prst="rect">
              <a:avLst/>
            </a:prstGeom>
            <a:noFill/>
            <a:ln w="9525">
              <a:noFill/>
              <a:miter lim="800000"/>
              <a:headEnd/>
              <a:tailEnd/>
            </a:ln>
          </p:spPr>
          <p:txBody>
            <a:bodyPr wrap="none">
              <a:spAutoFit/>
            </a:bodyPr>
            <a:lstStyle/>
            <a:p>
              <a:pPr defTabSz="457200"/>
              <a:r>
                <a:rPr lang="zh-TW" altLang="en-US" sz="2000" b="1">
                  <a:solidFill>
                    <a:srgbClr val="FFFFFF"/>
                  </a:solidFill>
                  <a:ea typeface="微軟正黑體" pitchFamily="34" charset="-120"/>
                </a:rPr>
                <a:t>技職</a:t>
              </a:r>
              <a:endParaRPr lang="zh-CN" altLang="en-US" sz="2000" b="1">
                <a:solidFill>
                  <a:srgbClr val="FFFFFF"/>
                </a:solidFill>
                <a:ea typeface="微軟正黑體" pitchFamily="34" charset="-120"/>
              </a:endParaRPr>
            </a:p>
          </p:txBody>
        </p:sp>
      </p:grpSp>
      <p:grpSp>
        <p:nvGrpSpPr>
          <p:cNvPr id="44" name="Group 43"/>
          <p:cNvGrpSpPr>
            <a:grpSpLocks/>
          </p:cNvGrpSpPr>
          <p:nvPr/>
        </p:nvGrpSpPr>
        <p:grpSpPr bwMode="auto">
          <a:xfrm>
            <a:off x="3560763" y="1981200"/>
            <a:ext cx="2044700" cy="2913063"/>
            <a:chOff x="3694293" y="2209800"/>
            <a:chExt cx="1778393" cy="2533535"/>
          </a:xfrm>
        </p:grpSpPr>
        <p:sp>
          <p:nvSpPr>
            <p:cNvPr id="179213" name="上箭頭 24"/>
            <p:cNvSpPr>
              <a:spLocks noChangeArrowheads="1"/>
            </p:cNvSpPr>
            <p:nvPr/>
          </p:nvSpPr>
          <p:spPr bwMode="auto">
            <a:xfrm>
              <a:off x="3694293" y="2209800"/>
              <a:ext cx="1778393" cy="2533535"/>
            </a:xfrm>
            <a:prstGeom prst="upArrow">
              <a:avLst>
                <a:gd name="adj1" fmla="val 50000"/>
                <a:gd name="adj2" fmla="val 50000"/>
              </a:avLst>
            </a:prstGeom>
            <a:solidFill>
              <a:srgbClr val="FFFF00"/>
            </a:solidFill>
            <a:ln w="9525">
              <a:noFill/>
              <a:miter lim="800000"/>
              <a:headEnd/>
              <a:tailEnd/>
            </a:ln>
          </p:spPr>
          <p:txBody>
            <a:bodyPr anchor="ctr">
              <a:spAutoFit/>
            </a:bodyPr>
            <a:lstStyle/>
            <a:p>
              <a:pPr algn="ctr" defTabSz="457200"/>
              <a:endParaRPr lang="zh-CN" altLang="en-US" sz="2400">
                <a:latin typeface="Adobe 繁黑體 Std B"/>
                <a:ea typeface="Adobe 繁黑體 Std B"/>
                <a:cs typeface="Adobe 繁黑體 Std B"/>
              </a:endParaRPr>
            </a:p>
          </p:txBody>
        </p:sp>
        <p:sp>
          <p:nvSpPr>
            <p:cNvPr id="179214" name="TextBox 33"/>
            <p:cNvSpPr txBox="1">
              <a:spLocks noChangeArrowheads="1"/>
            </p:cNvSpPr>
            <p:nvPr/>
          </p:nvSpPr>
          <p:spPr bwMode="auto">
            <a:xfrm>
              <a:off x="4183380" y="3708737"/>
              <a:ext cx="800219" cy="646331"/>
            </a:xfrm>
            <a:prstGeom prst="rect">
              <a:avLst/>
            </a:prstGeom>
            <a:noFill/>
            <a:ln w="9525">
              <a:noFill/>
              <a:miter lim="800000"/>
              <a:headEnd/>
              <a:tailEnd/>
            </a:ln>
          </p:spPr>
          <p:txBody>
            <a:bodyPr wrap="none">
              <a:spAutoFit/>
            </a:bodyPr>
            <a:lstStyle/>
            <a:p>
              <a:pPr algn="ctr" defTabSz="457200"/>
              <a:r>
                <a:rPr lang="zh-CN" altLang="en-US" sz="1400" b="1">
                  <a:ea typeface="微軟正黑體" pitchFamily="34" charset="-120"/>
                </a:rPr>
                <a:t>科技大學</a:t>
              </a:r>
            </a:p>
            <a:p>
              <a:pPr algn="ctr" defTabSz="457200"/>
              <a:r>
                <a:rPr lang="zh-CN" altLang="en-US" sz="1400" b="1">
                  <a:ea typeface="微軟正黑體" pitchFamily="34" charset="-120"/>
                </a:rPr>
                <a:t>技術學院</a:t>
              </a:r>
            </a:p>
            <a:p>
              <a:pPr algn="ctr" defTabSz="457200"/>
              <a:r>
                <a:rPr lang="zh-CN" altLang="en-US" sz="1400" b="1">
                  <a:ea typeface="微軟正黑體" pitchFamily="34" charset="-120"/>
                </a:rPr>
                <a:t>一般大學</a:t>
              </a:r>
            </a:p>
          </p:txBody>
        </p:sp>
        <p:sp>
          <p:nvSpPr>
            <p:cNvPr id="179215" name="TextBox 34"/>
            <p:cNvSpPr txBox="1">
              <a:spLocks noChangeArrowheads="1"/>
            </p:cNvSpPr>
            <p:nvPr/>
          </p:nvSpPr>
          <p:spPr bwMode="auto">
            <a:xfrm>
              <a:off x="4260324" y="2667000"/>
              <a:ext cx="646331" cy="461665"/>
            </a:xfrm>
            <a:prstGeom prst="rect">
              <a:avLst/>
            </a:prstGeom>
            <a:noFill/>
            <a:ln w="9525">
              <a:noFill/>
              <a:miter lim="800000"/>
              <a:headEnd/>
              <a:tailEnd/>
            </a:ln>
          </p:spPr>
          <p:txBody>
            <a:bodyPr wrap="none">
              <a:spAutoFit/>
            </a:bodyPr>
            <a:lstStyle/>
            <a:p>
              <a:pPr defTabSz="457200"/>
              <a:r>
                <a:rPr lang="zh-CN" altLang="en-US" sz="1400" b="1">
                  <a:solidFill>
                    <a:srgbClr val="FF0000"/>
                  </a:solidFill>
                  <a:ea typeface="微軟正黑體" pitchFamily="34" charset="-120"/>
                </a:rPr>
                <a:t>博士班</a:t>
              </a:r>
            </a:p>
            <a:p>
              <a:pPr defTabSz="457200"/>
              <a:r>
                <a:rPr lang="zh-CN" altLang="en-US" sz="1400" b="1">
                  <a:solidFill>
                    <a:srgbClr val="FF0000"/>
                  </a:solidFill>
                  <a:ea typeface="微軟正黑體" pitchFamily="34" charset="-120"/>
                </a:rPr>
                <a:t>碩士班</a:t>
              </a:r>
            </a:p>
          </p:txBody>
        </p:sp>
      </p:grpSp>
      <p:pic>
        <p:nvPicPr>
          <p:cNvPr id="2" name="04.mp3">
            <a:hlinkClick r:id="" action="ppaction://media"/>
          </p:cNvPr>
          <p:cNvPicPr>
            <a:picLocks noRot="1" noChangeAspect="1"/>
          </p:cNvPicPr>
          <p:nvPr>
            <a:audioFile r:link="rId1"/>
          </p:nvPr>
        </p:nvPicPr>
        <p:blipFill>
          <a:blip r:embed="rId5" cstate="print"/>
          <a:srcRect/>
          <a:stretch>
            <a:fillRect/>
          </a:stretch>
        </p:blipFill>
        <p:spPr bwMode="auto">
          <a:xfrm>
            <a:off x="8675688" y="6453188"/>
            <a:ext cx="2438400" cy="2438400"/>
          </a:xfrm>
          <a:prstGeom prst="rect">
            <a:avLst/>
          </a:prstGeom>
          <a:noFill/>
          <a:ln w="9525">
            <a:noFill/>
            <a:miter lim="800000"/>
            <a:headEnd/>
            <a:tailEnd/>
          </a:ln>
        </p:spPr>
      </p:pic>
      <p:sp>
        <p:nvSpPr>
          <p:cNvPr id="179212" name="投影片編號版面配置區 4"/>
          <p:cNvSpPr txBox="1">
            <a:spLocks noGrp="1"/>
          </p:cNvSpPr>
          <p:nvPr/>
        </p:nvSpPr>
        <p:spPr bwMode="auto">
          <a:xfrm>
            <a:off x="6759575" y="6448425"/>
            <a:ext cx="2133600" cy="365125"/>
          </a:xfrm>
          <a:prstGeom prst="rect">
            <a:avLst/>
          </a:prstGeom>
          <a:noFill/>
          <a:ln w="9525">
            <a:noFill/>
            <a:miter lim="800000"/>
            <a:headEnd/>
            <a:tailEnd/>
          </a:ln>
        </p:spPr>
        <p:txBody>
          <a:bodyPr/>
          <a:lstStyle/>
          <a:p>
            <a:pPr algn="r" defTabSz="457200" eaLnBrk="0" hangingPunct="0"/>
            <a:fld id="{86630201-1B74-4328-8BEC-A6FBFBA628AE}" type="slidenum">
              <a:rPr lang="zh-CN" altLang="en-US" sz="1600">
                <a:solidFill>
                  <a:schemeClr val="bg1"/>
                </a:solidFill>
                <a:latin typeface="微軟正黑體" pitchFamily="34" charset="-120"/>
                <a:ea typeface="微軟正黑體" pitchFamily="34" charset="-120"/>
              </a:rPr>
              <a:pPr algn="r" defTabSz="457200" eaLnBrk="0" hangingPunct="0"/>
              <a:t>68</a:t>
            </a:fld>
            <a:endParaRPr lang="en-US" altLang="zh-CN" sz="1600">
              <a:solidFill>
                <a:schemeClr val="bg1"/>
              </a:solidFill>
              <a:latin typeface="微軟正黑體" pitchFamily="34" charset="-120"/>
              <a:ea typeface="微軟正黑體" pitchFamily="34" charset="-120"/>
            </a:endParaRP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3407"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par>
                                <p:cTn id="10" presetID="12" presetClass="entr" presetSubtype="8" fill="hold" nodeType="withEffect">
                                  <p:stCondLst>
                                    <p:cond delay="500"/>
                                  </p:stCondLst>
                                  <p:childTnLst>
                                    <p:set>
                                      <p:cBhvr>
                                        <p:cTn id="11" dur="1" fill="hold">
                                          <p:stCondLst>
                                            <p:cond delay="0"/>
                                          </p:stCondLst>
                                        </p:cTn>
                                        <p:tgtEl>
                                          <p:spTgt spid="48"/>
                                        </p:tgtEl>
                                        <p:attrNameLst>
                                          <p:attrName>style.visibility</p:attrName>
                                        </p:attrNameLst>
                                      </p:cBhvr>
                                      <p:to>
                                        <p:strVal val="visible"/>
                                      </p:to>
                                    </p:set>
                                    <p:animEffect transition="in" filter="slide(fromLeft)">
                                      <p:cBhvr>
                                        <p:cTn id="12" dur="500"/>
                                        <p:tgtEl>
                                          <p:spTgt spid="48"/>
                                        </p:tgtEl>
                                      </p:cBhvr>
                                    </p:animEffect>
                                  </p:childTnLst>
                                </p:cTn>
                              </p:par>
                              <p:par>
                                <p:cTn id="13" presetID="12" presetClass="entr" presetSubtype="4" fill="hold" nodeType="withEffect">
                                  <p:stCondLst>
                                    <p:cond delay="1000"/>
                                  </p:stCondLst>
                                  <p:childTnLst>
                                    <p:set>
                                      <p:cBhvr>
                                        <p:cTn id="14" dur="1" fill="hold">
                                          <p:stCondLst>
                                            <p:cond delay="0"/>
                                          </p:stCondLst>
                                        </p:cTn>
                                        <p:tgtEl>
                                          <p:spTgt spid="41"/>
                                        </p:tgtEl>
                                        <p:attrNameLst>
                                          <p:attrName>style.visibility</p:attrName>
                                        </p:attrNameLst>
                                      </p:cBhvr>
                                      <p:to>
                                        <p:strVal val="visible"/>
                                      </p:to>
                                    </p:set>
                                    <p:animEffect transition="in" filter="slide(fromBottom)">
                                      <p:cBhvr>
                                        <p:cTn id="15" dur="500"/>
                                        <p:tgtEl>
                                          <p:spTgt spid="41"/>
                                        </p:tgtEl>
                                      </p:cBhvr>
                                    </p:animEffect>
                                  </p:childTnLst>
                                </p:cTn>
                              </p:par>
                              <p:par>
                                <p:cTn id="16" presetID="12" presetClass="entr" presetSubtype="4" fill="hold" nodeType="withEffect">
                                  <p:stCondLst>
                                    <p:cond delay="1400"/>
                                  </p:stCondLst>
                                  <p:childTnLst>
                                    <p:set>
                                      <p:cBhvr>
                                        <p:cTn id="17" dur="1" fill="hold">
                                          <p:stCondLst>
                                            <p:cond delay="0"/>
                                          </p:stCondLst>
                                        </p:cTn>
                                        <p:tgtEl>
                                          <p:spTgt spid="42"/>
                                        </p:tgtEl>
                                        <p:attrNameLst>
                                          <p:attrName>style.visibility</p:attrName>
                                        </p:attrNameLst>
                                      </p:cBhvr>
                                      <p:to>
                                        <p:strVal val="visible"/>
                                      </p:to>
                                    </p:set>
                                    <p:animEffect transition="in" filter="slide(fromBottom)">
                                      <p:cBhvr>
                                        <p:cTn id="18" dur="500"/>
                                        <p:tgtEl>
                                          <p:spTgt spid="42"/>
                                        </p:tgtEl>
                                      </p:cBhvr>
                                    </p:animEffect>
                                  </p:childTnLst>
                                </p:cTn>
                              </p:par>
                              <p:par>
                                <p:cTn id="19" presetID="12" presetClass="entr" presetSubtype="4" fill="hold" nodeType="withEffect">
                                  <p:stCondLst>
                                    <p:cond delay="2000"/>
                                  </p:stCondLst>
                                  <p:childTnLst>
                                    <p:set>
                                      <p:cBhvr>
                                        <p:cTn id="20" dur="1" fill="hold">
                                          <p:stCondLst>
                                            <p:cond delay="0"/>
                                          </p:stCondLst>
                                        </p:cTn>
                                        <p:tgtEl>
                                          <p:spTgt spid="43"/>
                                        </p:tgtEl>
                                        <p:attrNameLst>
                                          <p:attrName>style.visibility</p:attrName>
                                        </p:attrNameLst>
                                      </p:cBhvr>
                                      <p:to>
                                        <p:strVal val="visible"/>
                                      </p:to>
                                    </p:set>
                                    <p:animEffect transition="in" filter="slide(fromBottom)">
                                      <p:cBhvr>
                                        <p:cTn id="21" dur="500"/>
                                        <p:tgtEl>
                                          <p:spTgt spid="43"/>
                                        </p:tgtEl>
                                      </p:cBhvr>
                                    </p:animEffect>
                                  </p:childTnLst>
                                </p:cTn>
                              </p:par>
                              <p:par>
                                <p:cTn id="22" presetID="12" presetClass="entr" presetSubtype="2" fill="hold" nodeType="withEffect">
                                  <p:stCondLst>
                                    <p:cond delay="2500"/>
                                  </p:stCondLst>
                                  <p:childTnLst>
                                    <p:set>
                                      <p:cBhvr>
                                        <p:cTn id="23" dur="1" fill="hold">
                                          <p:stCondLst>
                                            <p:cond delay="0"/>
                                          </p:stCondLst>
                                        </p:cTn>
                                        <p:tgtEl>
                                          <p:spTgt spid="49"/>
                                        </p:tgtEl>
                                        <p:attrNameLst>
                                          <p:attrName>style.visibility</p:attrName>
                                        </p:attrNameLst>
                                      </p:cBhvr>
                                      <p:to>
                                        <p:strVal val="visible"/>
                                      </p:to>
                                    </p:set>
                                    <p:animEffect transition="in" filter="slide(fromRight)">
                                      <p:cBhvr>
                                        <p:cTn id="24" dur="500"/>
                                        <p:tgtEl>
                                          <p:spTgt spid="49"/>
                                        </p:tgtEl>
                                      </p:cBhvr>
                                    </p:animEffect>
                                  </p:childTnLst>
                                </p:cTn>
                              </p:par>
                              <p:par>
                                <p:cTn id="25" presetID="12" presetClass="entr" presetSubtype="4" fill="hold" nodeType="withEffect">
                                  <p:stCondLst>
                                    <p:cond delay="3000"/>
                                  </p:stCondLst>
                                  <p:childTnLst>
                                    <p:set>
                                      <p:cBhvr>
                                        <p:cTn id="26" dur="1" fill="hold">
                                          <p:stCondLst>
                                            <p:cond delay="0"/>
                                          </p:stCondLst>
                                        </p:cTn>
                                        <p:tgtEl>
                                          <p:spTgt spid="47"/>
                                        </p:tgtEl>
                                        <p:attrNameLst>
                                          <p:attrName>style.visibility</p:attrName>
                                        </p:attrNameLst>
                                      </p:cBhvr>
                                      <p:to>
                                        <p:strVal val="visible"/>
                                      </p:to>
                                    </p:set>
                                    <p:animEffect transition="in" filter="slide(fromBottom)">
                                      <p:cBhvr>
                                        <p:cTn id="27" dur="500"/>
                                        <p:tgtEl>
                                          <p:spTgt spid="47"/>
                                        </p:tgtEl>
                                      </p:cBhvr>
                                    </p:animEffect>
                                  </p:childTnLst>
                                </p:cTn>
                              </p:par>
                              <p:par>
                                <p:cTn id="28" presetID="12" presetClass="entr" presetSubtype="4" fill="hold" nodeType="withEffect">
                                  <p:stCondLst>
                                    <p:cond delay="3600"/>
                                  </p:stCondLst>
                                  <p:childTnLst>
                                    <p:set>
                                      <p:cBhvr>
                                        <p:cTn id="29" dur="1" fill="hold">
                                          <p:stCondLst>
                                            <p:cond delay="0"/>
                                          </p:stCondLst>
                                        </p:cTn>
                                        <p:tgtEl>
                                          <p:spTgt spid="46"/>
                                        </p:tgtEl>
                                        <p:attrNameLst>
                                          <p:attrName>style.visibility</p:attrName>
                                        </p:attrNameLst>
                                      </p:cBhvr>
                                      <p:to>
                                        <p:strVal val="visible"/>
                                      </p:to>
                                    </p:set>
                                    <p:animEffect transition="in" filter="slide(fromBottom)">
                                      <p:cBhvr>
                                        <p:cTn id="30" dur="500"/>
                                        <p:tgtEl>
                                          <p:spTgt spid="46"/>
                                        </p:tgtEl>
                                      </p:cBhvr>
                                    </p:animEffect>
                                  </p:childTnLst>
                                </p:cTn>
                              </p:par>
                              <p:par>
                                <p:cTn id="31" presetID="12" presetClass="entr" presetSubtype="4" fill="hold" nodeType="withEffect">
                                  <p:stCondLst>
                                    <p:cond delay="4000"/>
                                  </p:stCondLst>
                                  <p:childTnLst>
                                    <p:set>
                                      <p:cBhvr>
                                        <p:cTn id="32" dur="1" fill="hold">
                                          <p:stCondLst>
                                            <p:cond delay="0"/>
                                          </p:stCondLst>
                                        </p:cTn>
                                        <p:tgtEl>
                                          <p:spTgt spid="45"/>
                                        </p:tgtEl>
                                        <p:attrNameLst>
                                          <p:attrName>style.visibility</p:attrName>
                                        </p:attrNameLst>
                                      </p:cBhvr>
                                      <p:to>
                                        <p:strVal val="visible"/>
                                      </p:to>
                                    </p:set>
                                    <p:animEffect transition="in" filter="slide(fromBottom)">
                                      <p:cBhvr>
                                        <p:cTn id="33" dur="500"/>
                                        <p:tgtEl>
                                          <p:spTgt spid="45"/>
                                        </p:tgtEl>
                                      </p:cBhvr>
                                    </p:animEffect>
                                  </p:childTnLst>
                                </p:cTn>
                              </p:par>
                              <p:par>
                                <p:cTn id="34" presetID="12" presetClass="entr" presetSubtype="4" fill="hold" nodeType="withEffect">
                                  <p:stCondLst>
                                    <p:cond delay="4500"/>
                                  </p:stCondLst>
                                  <p:childTnLst>
                                    <p:set>
                                      <p:cBhvr>
                                        <p:cTn id="35" dur="1" fill="hold">
                                          <p:stCondLst>
                                            <p:cond delay="0"/>
                                          </p:stCondLst>
                                        </p:cTn>
                                        <p:tgtEl>
                                          <p:spTgt spid="44"/>
                                        </p:tgtEl>
                                        <p:attrNameLst>
                                          <p:attrName>style.visibility</p:attrName>
                                        </p:attrNameLst>
                                      </p:cBhvr>
                                      <p:to>
                                        <p:strVal val="visible"/>
                                      </p:to>
                                    </p:set>
                                    <p:animEffect transition="in" filter="slide(fromBottom)">
                                      <p:cBhvr>
                                        <p:cTn id="36" dur="500"/>
                                        <p:tgtEl>
                                          <p:spTgt spid="44"/>
                                        </p:tgtEl>
                                      </p:cBhvr>
                                    </p:animEffect>
                                  </p:childTnLst>
                                </p:cTn>
                              </p:par>
                              <p:par>
                                <p:cTn id="37" presetID="6" presetClass="emph" presetSubtype="0" accel="50000" decel="50000" fill="hold" nodeType="withEffect">
                                  <p:stCondLst>
                                    <p:cond delay="4500"/>
                                  </p:stCondLst>
                                  <p:childTnLst>
                                    <p:animScale>
                                      <p:cBhvr>
                                        <p:cTn id="38" dur="2000" fill="hold"/>
                                        <p:tgtEl>
                                          <p:spTgt spid="49"/>
                                        </p:tgtEl>
                                      </p:cBhvr>
                                      <p:by x="150000" y="150000"/>
                                    </p:animScale>
                                  </p:childTnLst>
                                </p:cTn>
                              </p:par>
                              <p:par>
                                <p:cTn id="39" presetID="6" presetClass="emph" presetSubtype="0" accel="50000" decel="50000" fill="hold" nodeType="withEffect">
                                  <p:stCondLst>
                                    <p:cond delay="4500"/>
                                  </p:stCondLst>
                                  <p:childTnLst>
                                    <p:animScale>
                                      <p:cBhvr>
                                        <p:cTn id="40" dur="2000" fill="hold"/>
                                        <p:tgtEl>
                                          <p:spTgt spid="46"/>
                                        </p:tgtEl>
                                      </p:cBhvr>
                                      <p:by x="150000" y="150000"/>
                                    </p:animScale>
                                  </p:childTnLst>
                                </p:cTn>
                              </p:par>
                              <p:par>
                                <p:cTn id="41" presetID="6" presetClass="emph" presetSubtype="0" accel="50000" decel="50000" fill="hold" nodeType="withEffect">
                                  <p:stCondLst>
                                    <p:cond delay="4500"/>
                                  </p:stCondLst>
                                  <p:childTnLst>
                                    <p:animScale>
                                      <p:cBhvr>
                                        <p:cTn id="42" dur="2000" fill="hold"/>
                                        <p:tgtEl>
                                          <p:spTgt spid="45"/>
                                        </p:tgtEl>
                                      </p:cBhvr>
                                      <p:by x="150000" y="150000"/>
                                    </p:animScale>
                                  </p:childTnLst>
                                </p:cTn>
                              </p:par>
                              <p:par>
                                <p:cTn id="43" presetID="6" presetClass="emph" presetSubtype="0" accel="50000" decel="50000" fill="hold" nodeType="withEffect">
                                  <p:stCondLst>
                                    <p:cond delay="4500"/>
                                  </p:stCondLst>
                                  <p:childTnLst>
                                    <p:animScale>
                                      <p:cBhvr>
                                        <p:cTn id="44" dur="2000" fill="hold"/>
                                        <p:tgtEl>
                                          <p:spTgt spid="47"/>
                                        </p:tgtEl>
                                      </p:cBhvr>
                                      <p:by x="150000" y="150000"/>
                                    </p:animScale>
                                  </p:childTnLst>
                                </p:cTn>
                              </p:par>
                              <p:par>
                                <p:cTn id="45" presetID="6" presetClass="emph" presetSubtype="0" fill="hold" nodeType="withEffect">
                                  <p:stCondLst>
                                    <p:cond delay="4500"/>
                                  </p:stCondLst>
                                  <p:childTnLst>
                                    <p:animScale>
                                      <p:cBhvr>
                                        <p:cTn id="46" dur="2000" fill="hold"/>
                                        <p:tgtEl>
                                          <p:spTgt spid="44"/>
                                        </p:tgtEl>
                                      </p:cBhvr>
                                      <p:by x="150000" y="150000"/>
                                    </p:animScale>
                                  </p:childTnLst>
                                </p:cTn>
                              </p:par>
                              <p:par>
                                <p:cTn id="47" presetID="42" presetClass="path" presetSubtype="0" accel="50000" decel="50000" fill="hold" nodeType="withEffect">
                                  <p:stCondLst>
                                    <p:cond delay="4500"/>
                                  </p:stCondLst>
                                  <p:childTnLst>
                                    <p:animMotion origin="layout" path="M -2.22222E-6 -1.48148E-6 L 0.02761 0.00324 " pathEditMode="relative" rAng="0" ptsTypes="AA">
                                      <p:cBhvr>
                                        <p:cTn id="48" dur="2000" fill="hold"/>
                                        <p:tgtEl>
                                          <p:spTgt spid="47"/>
                                        </p:tgtEl>
                                        <p:attrNameLst>
                                          <p:attrName>ppt_x</p:attrName>
                                          <p:attrName>ppt_y</p:attrName>
                                        </p:attrNameLst>
                                      </p:cBhvr>
                                      <p:rCtr x="1372" y="162"/>
                                    </p:animMotion>
                                  </p:childTnLst>
                                </p:cTn>
                              </p:par>
                              <p:par>
                                <p:cTn id="49" presetID="42" presetClass="path" presetSubtype="0" accel="50000" decel="50000" fill="hold" nodeType="withEffect">
                                  <p:stCondLst>
                                    <p:cond delay="4500"/>
                                  </p:stCondLst>
                                  <p:childTnLst>
                                    <p:animMotion origin="layout" path="M 3.05556E-6 -1.85185E-6 L -0.03038 -0.01319 " pathEditMode="relative" rAng="0" ptsTypes="AA">
                                      <p:cBhvr>
                                        <p:cTn id="50" dur="2000" fill="hold"/>
                                        <p:tgtEl>
                                          <p:spTgt spid="46"/>
                                        </p:tgtEl>
                                        <p:attrNameLst>
                                          <p:attrName>ppt_x</p:attrName>
                                          <p:attrName>ppt_y</p:attrName>
                                        </p:attrNameLst>
                                      </p:cBhvr>
                                      <p:rCtr x="-1528" y="-671"/>
                                    </p:animMotion>
                                  </p:childTnLst>
                                </p:cTn>
                              </p:par>
                              <p:par>
                                <p:cTn id="51" presetID="42" presetClass="path" presetSubtype="0" accel="50000" decel="50000" fill="hold" nodeType="withEffect">
                                  <p:stCondLst>
                                    <p:cond delay="4500"/>
                                  </p:stCondLst>
                                  <p:childTnLst>
                                    <p:animMotion origin="layout" path="M -2.77778E-7 1.48148E-6 L -0.09323 -0.01991 " pathEditMode="relative" rAng="0" ptsTypes="AA">
                                      <p:cBhvr>
                                        <p:cTn id="52" dur="2000" fill="hold"/>
                                        <p:tgtEl>
                                          <p:spTgt spid="45"/>
                                        </p:tgtEl>
                                        <p:attrNameLst>
                                          <p:attrName>ppt_x</p:attrName>
                                          <p:attrName>ppt_y</p:attrName>
                                        </p:attrNameLst>
                                      </p:cBhvr>
                                      <p:rCtr x="-4670" y="-995"/>
                                    </p:animMotion>
                                  </p:childTnLst>
                                </p:cTn>
                              </p:par>
                              <p:par>
                                <p:cTn id="53" presetID="42" presetClass="path" presetSubtype="0" accel="50000" decel="50000" fill="hold" nodeType="withEffect">
                                  <p:stCondLst>
                                    <p:cond delay="4500"/>
                                  </p:stCondLst>
                                  <p:childTnLst>
                                    <p:animMotion origin="layout" path="M 3.33333E-6 -4.07407E-6 L -0.05452 0.06389 " pathEditMode="relative" rAng="0" ptsTypes="AA">
                                      <p:cBhvr>
                                        <p:cTn id="54" dur="2000" fill="hold"/>
                                        <p:tgtEl>
                                          <p:spTgt spid="49"/>
                                        </p:tgtEl>
                                        <p:attrNameLst>
                                          <p:attrName>ppt_x</p:attrName>
                                          <p:attrName>ppt_y</p:attrName>
                                        </p:attrNameLst>
                                      </p:cBhvr>
                                      <p:rCtr x="-2726" y="3194"/>
                                    </p:animMotion>
                                  </p:childTnLst>
                                </p:cTn>
                              </p:par>
                              <p:par>
                                <p:cTn id="55" presetID="42" presetClass="path" presetSubtype="0" accel="50000" decel="50000" fill="hold" nodeType="withEffect">
                                  <p:stCondLst>
                                    <p:cond delay="4500"/>
                                  </p:stCondLst>
                                  <p:childTnLst>
                                    <p:animMotion origin="layout" path="M 4.72222E-6 2.59259E-6 L -0.15087 -0.06412 " pathEditMode="relative" rAng="0" ptsTypes="AA">
                                      <p:cBhvr>
                                        <p:cTn id="56" dur="2000" fill="hold"/>
                                        <p:tgtEl>
                                          <p:spTgt spid="44"/>
                                        </p:tgtEl>
                                        <p:attrNameLst>
                                          <p:attrName>ppt_x</p:attrName>
                                          <p:attrName>ppt_y</p:attrName>
                                        </p:attrNameLst>
                                      </p:cBhvr>
                                      <p:rCtr x="-7552" y="-3218"/>
                                    </p:animMotion>
                                  </p:childTnLst>
                                </p:cTn>
                              </p:par>
                              <p:par>
                                <p:cTn id="57" presetID="6" presetClass="emph" presetSubtype="0" fill="hold" nodeType="withEffect">
                                  <p:stCondLst>
                                    <p:cond delay="4500"/>
                                  </p:stCondLst>
                                  <p:childTnLst>
                                    <p:animScale>
                                      <p:cBhvr>
                                        <p:cTn id="58" dur="2000" fill="hold"/>
                                        <p:tgtEl>
                                          <p:spTgt spid="43"/>
                                        </p:tgtEl>
                                      </p:cBhvr>
                                      <p:by x="50000" y="50000"/>
                                    </p:animScale>
                                  </p:childTnLst>
                                </p:cTn>
                              </p:par>
                              <p:par>
                                <p:cTn id="59" presetID="6" presetClass="emph" presetSubtype="0" fill="hold" nodeType="withEffect">
                                  <p:stCondLst>
                                    <p:cond delay="4500"/>
                                  </p:stCondLst>
                                  <p:childTnLst>
                                    <p:animScale>
                                      <p:cBhvr>
                                        <p:cTn id="60" dur="2000" fill="hold"/>
                                        <p:tgtEl>
                                          <p:spTgt spid="42"/>
                                        </p:tgtEl>
                                      </p:cBhvr>
                                      <p:by x="50000" y="50000"/>
                                    </p:animScale>
                                  </p:childTnLst>
                                </p:cTn>
                              </p:par>
                              <p:par>
                                <p:cTn id="61" presetID="6" presetClass="emph" presetSubtype="0" fill="hold" nodeType="withEffect">
                                  <p:stCondLst>
                                    <p:cond delay="4500"/>
                                  </p:stCondLst>
                                  <p:childTnLst>
                                    <p:animScale>
                                      <p:cBhvr>
                                        <p:cTn id="62" dur="2000" fill="hold"/>
                                        <p:tgtEl>
                                          <p:spTgt spid="41"/>
                                        </p:tgtEl>
                                      </p:cBhvr>
                                      <p:by x="50000" y="50000"/>
                                    </p:animScale>
                                  </p:childTnLst>
                                </p:cTn>
                              </p:par>
                              <p:par>
                                <p:cTn id="63" presetID="6" presetClass="emph" presetSubtype="0" fill="hold" nodeType="withEffect">
                                  <p:stCondLst>
                                    <p:cond delay="4500"/>
                                  </p:stCondLst>
                                  <p:childTnLst>
                                    <p:animScale>
                                      <p:cBhvr>
                                        <p:cTn id="64" dur="2000" fill="hold"/>
                                        <p:tgtEl>
                                          <p:spTgt spid="48"/>
                                        </p:tgtEl>
                                      </p:cBhvr>
                                      <p:by x="50000" y="50000"/>
                                    </p:animScale>
                                  </p:childTnLst>
                                </p:cTn>
                              </p:par>
                              <p:par>
                                <p:cTn id="65" presetID="42" presetClass="path" presetSubtype="0" accel="50000" decel="50000" fill="hold" nodeType="withEffect">
                                  <p:stCondLst>
                                    <p:cond delay="4500"/>
                                  </p:stCondLst>
                                  <p:childTnLst>
                                    <p:animMotion origin="layout" path="M 3.33333E-6 -2.22222E-6 L -0.06042 -0.04514 " pathEditMode="relative" rAng="0" ptsTypes="AA">
                                      <p:cBhvr>
                                        <p:cTn id="66" dur="2000" fill="hold"/>
                                        <p:tgtEl>
                                          <p:spTgt spid="41"/>
                                        </p:tgtEl>
                                        <p:attrNameLst>
                                          <p:attrName>ppt_x</p:attrName>
                                          <p:attrName>ppt_y</p:attrName>
                                        </p:attrNameLst>
                                      </p:cBhvr>
                                      <p:rCtr x="-3021" y="-2269"/>
                                    </p:animMotion>
                                  </p:childTnLst>
                                </p:cTn>
                              </p:par>
                              <p:par>
                                <p:cTn id="67" presetID="42" presetClass="path" presetSubtype="0" accel="50000" decel="50000" fill="hold" nodeType="withEffect">
                                  <p:stCondLst>
                                    <p:cond delay="4500"/>
                                  </p:stCondLst>
                                  <p:childTnLst>
                                    <p:animMotion origin="layout" path="M -3.05556E-6 -1.85185E-6 L -0.11215 -0.02685 " pathEditMode="relative" rAng="0" ptsTypes="AA">
                                      <p:cBhvr>
                                        <p:cTn id="68" dur="2000" fill="hold"/>
                                        <p:tgtEl>
                                          <p:spTgt spid="42"/>
                                        </p:tgtEl>
                                        <p:attrNameLst>
                                          <p:attrName>ppt_x</p:attrName>
                                          <p:attrName>ppt_y</p:attrName>
                                        </p:attrNameLst>
                                      </p:cBhvr>
                                      <p:rCtr x="-5608" y="-1343"/>
                                    </p:animMotion>
                                  </p:childTnLst>
                                </p:cTn>
                              </p:par>
                              <p:par>
                                <p:cTn id="69" presetID="42" presetClass="path" presetSubtype="0" accel="50000" decel="50000" fill="hold" nodeType="withEffect">
                                  <p:stCondLst>
                                    <p:cond delay="4500"/>
                                  </p:stCondLst>
                                  <p:childTnLst>
                                    <p:animMotion origin="layout" path="M 1.66667E-6 2.22222E-6 L -0.16337 -0.00625 " pathEditMode="relative" rAng="0" ptsTypes="AA">
                                      <p:cBhvr>
                                        <p:cTn id="70" dur="2000" fill="hold"/>
                                        <p:tgtEl>
                                          <p:spTgt spid="43"/>
                                        </p:tgtEl>
                                        <p:attrNameLst>
                                          <p:attrName>ppt_x</p:attrName>
                                          <p:attrName>ppt_y</p:attrName>
                                        </p:attrNameLst>
                                      </p:cBhvr>
                                      <p:rCtr x="-8177" y="-324"/>
                                    </p:animMotion>
                                  </p:childTnLst>
                                </p:cTn>
                              </p:par>
                              <p:par>
                                <p:cTn id="71" presetID="42" presetClass="path" presetSubtype="0" accel="50000" decel="50000" fill="hold" nodeType="withEffect">
                                  <p:stCondLst>
                                    <p:cond delay="4500"/>
                                  </p:stCondLst>
                                  <p:childTnLst>
                                    <p:animMotion origin="layout" path="M -0.00017 0.00301 L -0.13333 -0.0956 " pathEditMode="relative" rAng="0" ptsTypes="AA">
                                      <p:cBhvr>
                                        <p:cTn id="72" dur="2000" fill="hold"/>
                                        <p:tgtEl>
                                          <p:spTgt spid="48"/>
                                        </p:tgtEl>
                                        <p:attrNameLst>
                                          <p:attrName>ppt_x</p:attrName>
                                          <p:attrName>ppt_y</p:attrName>
                                        </p:attrNameLst>
                                      </p:cBhvr>
                                      <p:rCtr x="-6667" y="-4931"/>
                                    </p:animMotion>
                                  </p:childTnLst>
                                </p:cTn>
                              </p:par>
                              <p:par>
                                <p:cTn id="73" presetID="26" presetClass="emph" presetSubtype="0" repeatCount="4000" fill="hold" nodeType="withEffect">
                                  <p:stCondLst>
                                    <p:cond delay="600"/>
                                  </p:stCondLst>
                                  <p:childTnLst>
                                    <p:animEffect transition="out" filter="fade">
                                      <p:cBhvr>
                                        <p:cTn id="74" dur="3000" tmFilter="0, 0; .2, .5; .8, .5; 1, 0"/>
                                        <p:tgtEl>
                                          <p:spTgt spid="3"/>
                                        </p:tgtEl>
                                      </p:cBhvr>
                                    </p:animEffect>
                                    <p:animScale>
                                      <p:cBhvr>
                                        <p:cTn id="75" dur="1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76"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片 25" descr="LN-0126.png"/>
          <p:cNvPicPr>
            <a:picLocks noChangeAspect="1"/>
          </p:cNvPicPr>
          <p:nvPr/>
        </p:nvPicPr>
        <p:blipFill rotWithShape="1">
          <a:blip r:embed="rId3" cstate="print">
            <a:duotone>
              <a:schemeClr val="bg2">
                <a:shade val="45000"/>
                <a:satMod val="135000"/>
              </a:schemeClr>
              <a:prstClr val="white"/>
            </a:duotone>
            <a:extLst/>
          </a:blip>
          <a:srcRect/>
          <a:stretch/>
        </p:blipFill>
        <p:spPr>
          <a:xfrm>
            <a:off x="367323" y="4957809"/>
            <a:ext cx="8352928" cy="1639543"/>
          </a:xfrm>
          <a:prstGeom prst="rect">
            <a:avLst/>
          </a:prstGeom>
        </p:spPr>
      </p:pic>
      <p:sp>
        <p:nvSpPr>
          <p:cNvPr id="31" name="矩形 30"/>
          <p:cNvSpPr/>
          <p:nvPr/>
        </p:nvSpPr>
        <p:spPr>
          <a:xfrm>
            <a:off x="1187450" y="2065338"/>
            <a:ext cx="1300163" cy="1508125"/>
          </a:xfrm>
          <a:prstGeom prst="rect">
            <a:avLst/>
          </a:prstGeom>
          <a:solidFill>
            <a:schemeClr val="tx2">
              <a:lumMod val="20000"/>
              <a:lumOff val="80000"/>
            </a:schemeClr>
          </a:solidFill>
          <a:ln>
            <a:solidFill>
              <a:schemeClr val="bg1"/>
            </a:solidFill>
          </a:ln>
          <a:effectLst/>
        </p:spPr>
        <p:txBody>
          <a:bodyPr anchor="ctr">
            <a:spAutoFit/>
          </a:bodyPr>
          <a:lstStyle/>
          <a:p>
            <a:pPr algn="ctr" defTabSz="457200" fontAlgn="auto">
              <a:spcBef>
                <a:spcPts val="0"/>
              </a:spcBef>
              <a:spcAft>
                <a:spcPts val="0"/>
              </a:spcAft>
              <a:defRPr/>
            </a:pPr>
            <a:endParaRPr lang="en-US" altLang="zh-TW" sz="3600" b="1" dirty="0">
              <a:latin typeface="微軟正黑體"/>
              <a:ea typeface="微軟正黑體"/>
              <a:cs typeface="微軟正黑體"/>
            </a:endParaRPr>
          </a:p>
          <a:p>
            <a:pPr algn="ctr" defTabSz="457200" fontAlgn="auto">
              <a:spcBef>
                <a:spcPts val="0"/>
              </a:spcBef>
              <a:spcAft>
                <a:spcPts val="0"/>
              </a:spcAft>
              <a:defRPr/>
            </a:pPr>
            <a:r>
              <a:rPr lang="zh-TW" altLang="en-US" sz="2000" b="1" dirty="0">
                <a:latin typeface="微軟正黑體"/>
                <a:ea typeface="微軟正黑體"/>
                <a:cs typeface="微軟正黑體"/>
              </a:rPr>
              <a:t>課程特色</a:t>
            </a:r>
            <a:endParaRPr lang="en-US" altLang="zh-TW" sz="2000" b="1" dirty="0">
              <a:latin typeface="微軟正黑體"/>
              <a:ea typeface="微軟正黑體"/>
              <a:cs typeface="微軟正黑體"/>
            </a:endParaRPr>
          </a:p>
          <a:p>
            <a:pPr algn="ctr" defTabSz="457200" fontAlgn="auto">
              <a:spcBef>
                <a:spcPts val="0"/>
              </a:spcBef>
              <a:spcAft>
                <a:spcPts val="0"/>
              </a:spcAft>
              <a:defRPr/>
            </a:pPr>
            <a:endParaRPr lang="en-US" altLang="zh-TW" sz="3600" b="1" dirty="0">
              <a:latin typeface="微軟正黑體"/>
              <a:ea typeface="微軟正黑體"/>
              <a:cs typeface="微軟正黑體"/>
            </a:endParaRPr>
          </a:p>
        </p:txBody>
      </p:sp>
      <p:sp>
        <p:nvSpPr>
          <p:cNvPr id="33" name="矩形 32"/>
          <p:cNvSpPr/>
          <p:nvPr/>
        </p:nvSpPr>
        <p:spPr>
          <a:xfrm>
            <a:off x="1187450" y="3644900"/>
            <a:ext cx="1300163" cy="661988"/>
          </a:xfrm>
          <a:prstGeom prst="rect">
            <a:avLst/>
          </a:prstGeom>
          <a:solidFill>
            <a:schemeClr val="tx2">
              <a:lumMod val="20000"/>
              <a:lumOff val="80000"/>
            </a:schemeClr>
          </a:solidFill>
          <a:ln>
            <a:solidFill>
              <a:schemeClr val="bg1"/>
            </a:solidFill>
          </a:ln>
          <a:effectLst/>
        </p:spPr>
        <p:txBody>
          <a:bodyPr anchor="ctr">
            <a:spAutoFit/>
          </a:bodyPr>
          <a:lstStyle/>
          <a:p>
            <a:pPr algn="ctr" defTabSz="457200" fontAlgn="auto">
              <a:spcBef>
                <a:spcPts val="0"/>
              </a:spcBef>
              <a:spcAft>
                <a:spcPts val="0"/>
              </a:spcAft>
              <a:defRPr/>
            </a:pPr>
            <a:endParaRPr lang="en-US" altLang="zh-TW" sz="900" b="1" dirty="0">
              <a:latin typeface="微軟正黑體"/>
              <a:ea typeface="微軟正黑體"/>
              <a:cs typeface="微軟正黑體"/>
            </a:endParaRPr>
          </a:p>
          <a:p>
            <a:pPr algn="ctr" defTabSz="457200" fontAlgn="auto">
              <a:spcBef>
                <a:spcPts val="0"/>
              </a:spcBef>
              <a:spcAft>
                <a:spcPts val="0"/>
              </a:spcAft>
              <a:defRPr/>
            </a:pPr>
            <a:r>
              <a:rPr lang="zh-TW" altLang="en-US" sz="2000" b="1" dirty="0">
                <a:latin typeface="微軟正黑體"/>
                <a:ea typeface="微軟正黑體"/>
                <a:cs typeface="微軟正黑體"/>
              </a:rPr>
              <a:t>性     向</a:t>
            </a:r>
            <a:endParaRPr lang="en-US" altLang="zh-TW" sz="2000" b="1" dirty="0">
              <a:latin typeface="微軟正黑體"/>
              <a:ea typeface="微軟正黑體"/>
              <a:cs typeface="微軟正黑體"/>
            </a:endParaRPr>
          </a:p>
          <a:p>
            <a:pPr algn="ctr" defTabSz="457200" fontAlgn="auto">
              <a:spcBef>
                <a:spcPts val="0"/>
              </a:spcBef>
              <a:spcAft>
                <a:spcPts val="0"/>
              </a:spcAft>
              <a:defRPr/>
            </a:pPr>
            <a:endParaRPr lang="zh-TW" altLang="en-US" sz="700" b="1" dirty="0">
              <a:latin typeface="微軟正黑體"/>
              <a:ea typeface="微軟正黑體"/>
              <a:cs typeface="微軟正黑體"/>
            </a:endParaRPr>
          </a:p>
        </p:txBody>
      </p:sp>
      <p:sp>
        <p:nvSpPr>
          <p:cNvPr id="35" name="矩形 34"/>
          <p:cNvSpPr/>
          <p:nvPr/>
        </p:nvSpPr>
        <p:spPr>
          <a:xfrm>
            <a:off x="1187450" y="4391025"/>
            <a:ext cx="1300163" cy="923925"/>
          </a:xfrm>
          <a:prstGeom prst="rect">
            <a:avLst/>
          </a:prstGeom>
          <a:solidFill>
            <a:schemeClr val="tx2">
              <a:lumMod val="20000"/>
              <a:lumOff val="80000"/>
            </a:schemeClr>
          </a:solidFill>
          <a:ln>
            <a:solidFill>
              <a:schemeClr val="bg1"/>
            </a:solidFill>
          </a:ln>
          <a:effectLst/>
        </p:spPr>
        <p:txBody>
          <a:bodyPr anchor="ctr">
            <a:spAutoFit/>
          </a:bodyPr>
          <a:lstStyle/>
          <a:p>
            <a:pPr algn="ctr" defTabSz="457200" fontAlgn="auto">
              <a:spcBef>
                <a:spcPts val="0"/>
              </a:spcBef>
              <a:spcAft>
                <a:spcPts val="0"/>
              </a:spcAft>
              <a:defRPr/>
            </a:pPr>
            <a:endParaRPr lang="en-US" altLang="zh-TW" sz="1800" b="1" dirty="0">
              <a:latin typeface="微軟正黑體"/>
              <a:ea typeface="微軟正黑體"/>
              <a:cs typeface="微軟正黑體"/>
            </a:endParaRPr>
          </a:p>
          <a:p>
            <a:pPr algn="ctr" defTabSz="457200" fontAlgn="auto">
              <a:spcBef>
                <a:spcPts val="0"/>
              </a:spcBef>
              <a:spcAft>
                <a:spcPts val="0"/>
              </a:spcAft>
              <a:defRPr/>
            </a:pPr>
            <a:r>
              <a:rPr lang="zh-TW" altLang="en-US" sz="1800" b="1" dirty="0">
                <a:latin typeface="微軟正黑體"/>
                <a:ea typeface="微軟正黑體"/>
                <a:cs typeface="微軟正黑體"/>
              </a:rPr>
              <a:t>未來發展</a:t>
            </a:r>
            <a:endParaRPr lang="en-US" altLang="zh-TW" sz="1800" b="1" dirty="0">
              <a:latin typeface="微軟正黑體"/>
              <a:ea typeface="微軟正黑體"/>
              <a:cs typeface="微軟正黑體"/>
            </a:endParaRPr>
          </a:p>
          <a:p>
            <a:pPr algn="ctr" defTabSz="457200" fontAlgn="auto">
              <a:spcBef>
                <a:spcPts val="0"/>
              </a:spcBef>
              <a:spcAft>
                <a:spcPts val="0"/>
              </a:spcAft>
              <a:defRPr/>
            </a:pPr>
            <a:endParaRPr lang="zh-TW" altLang="en-US" sz="1800" b="1" dirty="0">
              <a:latin typeface="微軟正黑體"/>
              <a:ea typeface="微軟正黑體"/>
              <a:cs typeface="微軟正黑體"/>
            </a:endParaRPr>
          </a:p>
        </p:txBody>
      </p:sp>
      <p:sp>
        <p:nvSpPr>
          <p:cNvPr id="39" name="矩形 38"/>
          <p:cNvSpPr/>
          <p:nvPr/>
        </p:nvSpPr>
        <p:spPr>
          <a:xfrm>
            <a:off x="2555875" y="2052638"/>
            <a:ext cx="2876550" cy="1508125"/>
          </a:xfrm>
          <a:prstGeom prst="rect">
            <a:avLst/>
          </a:prstGeom>
          <a:solidFill>
            <a:schemeClr val="tx2">
              <a:lumMod val="20000"/>
              <a:lumOff val="80000"/>
            </a:schemeClr>
          </a:solidFill>
          <a:ln>
            <a:solidFill>
              <a:schemeClr val="bg1"/>
            </a:solidFill>
          </a:ln>
          <a:effectLst/>
        </p:spPr>
        <p:txBody>
          <a:bodyPr anchor="ctr">
            <a:spAutoFit/>
          </a:bodyPr>
          <a:lstStyle/>
          <a:p>
            <a:pPr marL="171450" indent="-171450" defTabSz="457200" fontAlgn="auto">
              <a:spcBef>
                <a:spcPts val="0"/>
              </a:spcBef>
              <a:spcAft>
                <a:spcPts val="0"/>
              </a:spcAft>
              <a:buFont typeface="Arial" pitchFamily="34" charset="0"/>
              <a:buChar char="•"/>
              <a:defRPr/>
            </a:pPr>
            <a:endParaRPr lang="en-US" altLang="zh-CN" sz="1100" dirty="0">
              <a:latin typeface="微軟正黑體"/>
              <a:ea typeface="微軟正黑體"/>
              <a:cs typeface="微軟正黑體"/>
            </a:endParaRPr>
          </a:p>
          <a:p>
            <a:pPr marL="171450" indent="-171450" defTabSz="457200" fontAlgn="auto">
              <a:spcBef>
                <a:spcPts val="0"/>
              </a:spcBef>
              <a:spcAft>
                <a:spcPts val="0"/>
              </a:spcAft>
              <a:buFont typeface="Arial" pitchFamily="34" charset="0"/>
              <a:buChar char="•"/>
              <a:defRPr/>
            </a:pPr>
            <a:r>
              <a:rPr lang="zh-CN" altLang="en-US" sz="1800" dirty="0">
                <a:latin typeface="微軟正黑體"/>
                <a:ea typeface="微軟正黑體"/>
                <a:cs typeface="微軟正黑體"/>
              </a:rPr>
              <a:t>以</a:t>
            </a:r>
            <a:r>
              <a:rPr lang="zh-CN" altLang="en-US" sz="1800" dirty="0">
                <a:solidFill>
                  <a:srgbClr val="FF0000"/>
                </a:solidFill>
                <a:latin typeface="微軟正黑體"/>
                <a:ea typeface="微軟正黑體"/>
                <a:cs typeface="微軟正黑體"/>
              </a:rPr>
              <a:t>專門技術</a:t>
            </a:r>
            <a:r>
              <a:rPr lang="zh-CN" altLang="en-US" sz="1800" dirty="0">
                <a:latin typeface="微軟正黑體"/>
                <a:ea typeface="微軟正黑體"/>
                <a:cs typeface="微軟正黑體"/>
              </a:rPr>
              <a:t>為導向</a:t>
            </a:r>
            <a:endParaRPr lang="en-US" altLang="zh-CN" sz="1800" dirty="0">
              <a:latin typeface="微軟正黑體"/>
              <a:ea typeface="微軟正黑體"/>
              <a:cs typeface="微軟正黑體"/>
            </a:endParaRPr>
          </a:p>
          <a:p>
            <a:pPr marL="171450" indent="-171450" defTabSz="457200" fontAlgn="auto">
              <a:spcBef>
                <a:spcPts val="0"/>
              </a:spcBef>
              <a:spcAft>
                <a:spcPts val="0"/>
              </a:spcAft>
              <a:buFont typeface="Arial" pitchFamily="34" charset="0"/>
              <a:buChar char="•"/>
              <a:defRPr/>
            </a:pPr>
            <a:r>
              <a:rPr lang="zh-CN" altLang="en-US" sz="1800" dirty="0">
                <a:latin typeface="微軟正黑體"/>
                <a:ea typeface="微軟正黑體"/>
                <a:cs typeface="微軟正黑體"/>
              </a:rPr>
              <a:t>著重務實技術方面的專業實作實習課程</a:t>
            </a:r>
            <a:r>
              <a:rPr lang="en-US" altLang="zh-TW" sz="1800" dirty="0">
                <a:latin typeface="微軟正黑體"/>
                <a:ea typeface="微軟正黑體"/>
                <a:cs typeface="微軟正黑體"/>
              </a:rPr>
              <a:t>〈</a:t>
            </a:r>
            <a:r>
              <a:rPr lang="zh-CN" altLang="en-US" sz="1800" dirty="0">
                <a:latin typeface="微軟正黑體"/>
                <a:ea typeface="微軟正黑體"/>
                <a:cs typeface="微軟正黑體"/>
              </a:rPr>
              <a:t>如</a:t>
            </a:r>
            <a:r>
              <a:rPr lang="zh-TW" altLang="en-US" sz="1800" dirty="0">
                <a:latin typeface="微軟正黑體"/>
                <a:ea typeface="微軟正黑體"/>
                <a:cs typeface="微軟正黑體"/>
              </a:rPr>
              <a:t>：</a:t>
            </a:r>
            <a:r>
              <a:rPr lang="zh-CN" altLang="en-US" sz="1800" dirty="0">
                <a:latin typeface="微軟正黑體"/>
                <a:ea typeface="微軟正黑體"/>
                <a:cs typeface="微軟正黑體"/>
              </a:rPr>
              <a:t>實務專題、實習課程</a:t>
            </a:r>
            <a:r>
              <a:rPr lang="en-US" altLang="zh-TW" sz="1800" dirty="0">
                <a:latin typeface="微軟正黑體"/>
                <a:ea typeface="微軟正黑體"/>
                <a:cs typeface="微軟正黑體"/>
              </a:rPr>
              <a:t>〉</a:t>
            </a:r>
            <a:endParaRPr lang="en-US" altLang="zh-TW" sz="1400" dirty="0">
              <a:latin typeface="微軟正黑體"/>
              <a:ea typeface="微軟正黑體"/>
              <a:cs typeface="微軟正黑體"/>
            </a:endParaRPr>
          </a:p>
          <a:p>
            <a:pPr marL="171450" indent="-171450" defTabSz="457200" fontAlgn="auto">
              <a:spcBef>
                <a:spcPts val="0"/>
              </a:spcBef>
              <a:spcAft>
                <a:spcPts val="0"/>
              </a:spcAft>
              <a:buFont typeface="Arial" pitchFamily="34" charset="0"/>
              <a:buChar char="•"/>
              <a:defRPr/>
            </a:pPr>
            <a:endParaRPr lang="en-US" altLang="zh-CN" sz="900" dirty="0">
              <a:latin typeface="微軟正黑體"/>
              <a:ea typeface="微軟正黑體"/>
              <a:cs typeface="微軟正黑體"/>
            </a:endParaRPr>
          </a:p>
        </p:txBody>
      </p:sp>
      <p:sp>
        <p:nvSpPr>
          <p:cNvPr id="42" name="矩形 41"/>
          <p:cNvSpPr/>
          <p:nvPr/>
        </p:nvSpPr>
        <p:spPr>
          <a:xfrm>
            <a:off x="5513388" y="2038350"/>
            <a:ext cx="2874962" cy="1522413"/>
          </a:xfrm>
          <a:prstGeom prst="rect">
            <a:avLst/>
          </a:prstGeom>
          <a:solidFill>
            <a:schemeClr val="tx2">
              <a:lumMod val="20000"/>
              <a:lumOff val="80000"/>
            </a:schemeClr>
          </a:solidFill>
          <a:ln>
            <a:solidFill>
              <a:schemeClr val="bg1"/>
            </a:solidFill>
          </a:ln>
          <a:effectLst/>
        </p:spPr>
        <p:txBody>
          <a:bodyPr anchor="ctr">
            <a:spAutoFit/>
          </a:bodyPr>
          <a:lstStyle/>
          <a:p>
            <a:pPr marL="171450" indent="-171450" defTabSz="457200" fontAlgn="auto">
              <a:spcBef>
                <a:spcPts val="0"/>
              </a:spcBef>
              <a:spcAft>
                <a:spcPts val="0"/>
              </a:spcAft>
              <a:buFont typeface="Arial" pitchFamily="34" charset="0"/>
              <a:buChar char="•"/>
              <a:defRPr/>
            </a:pPr>
            <a:endParaRPr lang="en-US" altLang="zh-CN" sz="1100" dirty="0">
              <a:latin typeface="微軟正黑體"/>
              <a:ea typeface="微軟正黑體"/>
              <a:cs typeface="微軟正黑體"/>
            </a:endParaRPr>
          </a:p>
          <a:p>
            <a:pPr marL="171450" indent="-171450" defTabSz="457200" fontAlgn="auto">
              <a:spcBef>
                <a:spcPts val="0"/>
              </a:spcBef>
              <a:spcAft>
                <a:spcPts val="0"/>
              </a:spcAft>
              <a:buFont typeface="Arial" pitchFamily="34" charset="0"/>
              <a:buChar char="•"/>
              <a:defRPr/>
            </a:pPr>
            <a:r>
              <a:rPr lang="zh-CN" altLang="en-US" sz="1600" dirty="0">
                <a:latin typeface="微軟正黑體"/>
                <a:ea typeface="微軟正黑體"/>
                <a:cs typeface="微軟正黑體"/>
              </a:rPr>
              <a:t>以學術</a:t>
            </a:r>
            <a:r>
              <a:rPr lang="zh-TW" altLang="en-US" sz="1600" dirty="0">
                <a:latin typeface="微軟正黑體"/>
                <a:ea typeface="微軟正黑體"/>
                <a:cs typeface="微軟正黑體"/>
              </a:rPr>
              <a:t>知能</a:t>
            </a:r>
            <a:r>
              <a:rPr lang="zh-CN" altLang="en-US" sz="1600" dirty="0">
                <a:latin typeface="微軟正黑體"/>
                <a:ea typeface="微軟正黑體"/>
                <a:cs typeface="微軟正黑體"/>
              </a:rPr>
              <a:t>為導向</a:t>
            </a:r>
            <a:endParaRPr lang="en-US" altLang="zh-CN" sz="1600" dirty="0">
              <a:latin typeface="微軟正黑體"/>
              <a:ea typeface="微軟正黑體"/>
              <a:cs typeface="微軟正黑體"/>
            </a:endParaRPr>
          </a:p>
          <a:p>
            <a:pPr marL="171450" indent="-171450" defTabSz="457200" fontAlgn="auto">
              <a:spcBef>
                <a:spcPts val="0"/>
              </a:spcBef>
              <a:spcAft>
                <a:spcPts val="0"/>
              </a:spcAft>
              <a:buFont typeface="Arial" pitchFamily="34" charset="0"/>
              <a:buChar char="•"/>
              <a:defRPr/>
            </a:pPr>
            <a:r>
              <a:rPr lang="zh-CN" altLang="en-US" sz="1600" dirty="0">
                <a:latin typeface="微軟正黑體"/>
                <a:ea typeface="微軟正黑體"/>
                <a:cs typeface="微軟正黑體"/>
              </a:rPr>
              <a:t>著重基礎知識學科課程</a:t>
            </a:r>
            <a:r>
              <a:rPr lang="en-US" altLang="zh-TW" sz="1600" dirty="0">
                <a:latin typeface="微軟正黑體"/>
                <a:ea typeface="微軟正黑體"/>
                <a:cs typeface="微軟正黑體"/>
              </a:rPr>
              <a:t>〈</a:t>
            </a:r>
            <a:r>
              <a:rPr lang="zh-CN" altLang="en-US" sz="1600" dirty="0">
                <a:latin typeface="微軟正黑體"/>
                <a:ea typeface="微軟正黑體"/>
                <a:cs typeface="微軟正黑體"/>
              </a:rPr>
              <a:t>如</a:t>
            </a:r>
            <a:r>
              <a:rPr lang="zh-TW" altLang="en-US" sz="1600" dirty="0">
                <a:latin typeface="微軟正黑體"/>
                <a:ea typeface="微軟正黑體"/>
                <a:cs typeface="微軟正黑體"/>
              </a:rPr>
              <a:t>：</a:t>
            </a:r>
            <a:r>
              <a:rPr lang="zh-CN" altLang="en-US" sz="1600" dirty="0">
                <a:latin typeface="微軟正黑體"/>
                <a:ea typeface="微軟正黑體"/>
                <a:cs typeface="微軟正黑體"/>
              </a:rPr>
              <a:t>國文、英語、數學物理、地理、歷史、生物等</a:t>
            </a:r>
            <a:r>
              <a:rPr lang="en-US" altLang="zh-TW" sz="1600" dirty="0">
                <a:latin typeface="微軟正黑體"/>
                <a:ea typeface="微軟正黑體"/>
                <a:cs typeface="微軟正黑體"/>
              </a:rPr>
              <a:t>〉</a:t>
            </a:r>
            <a:endParaRPr lang="en-US" altLang="zh-TW" sz="1000" dirty="0">
              <a:latin typeface="微軟正黑體"/>
              <a:ea typeface="微軟正黑體"/>
              <a:cs typeface="微軟正黑體"/>
            </a:endParaRPr>
          </a:p>
          <a:p>
            <a:pPr defTabSz="457200" fontAlgn="auto">
              <a:spcBef>
                <a:spcPts val="0"/>
              </a:spcBef>
              <a:spcAft>
                <a:spcPts val="0"/>
              </a:spcAft>
              <a:defRPr/>
            </a:pPr>
            <a:endParaRPr lang="en-US" altLang="zh-TW" sz="1000" dirty="0">
              <a:latin typeface="微軟正黑體"/>
              <a:ea typeface="微軟正黑體"/>
              <a:cs typeface="微軟正黑體"/>
            </a:endParaRPr>
          </a:p>
          <a:p>
            <a:pPr marL="171450" indent="-171450" defTabSz="457200" fontAlgn="auto">
              <a:spcBef>
                <a:spcPts val="0"/>
              </a:spcBef>
              <a:spcAft>
                <a:spcPts val="0"/>
              </a:spcAft>
              <a:buFont typeface="Arial" pitchFamily="34" charset="0"/>
              <a:buChar char="•"/>
              <a:defRPr/>
            </a:pPr>
            <a:endParaRPr lang="en-US" altLang="zh-CN" sz="500" dirty="0">
              <a:latin typeface="微軟正黑體"/>
              <a:ea typeface="微軟正黑體"/>
              <a:cs typeface="微軟正黑體"/>
            </a:endParaRPr>
          </a:p>
        </p:txBody>
      </p:sp>
      <p:sp>
        <p:nvSpPr>
          <p:cNvPr id="43" name="矩形 42"/>
          <p:cNvSpPr/>
          <p:nvPr/>
        </p:nvSpPr>
        <p:spPr>
          <a:xfrm>
            <a:off x="2555875" y="3660775"/>
            <a:ext cx="2876550" cy="646113"/>
          </a:xfrm>
          <a:prstGeom prst="rect">
            <a:avLst/>
          </a:prstGeom>
          <a:solidFill>
            <a:schemeClr val="tx2">
              <a:lumMod val="20000"/>
              <a:lumOff val="80000"/>
            </a:schemeClr>
          </a:solidFill>
          <a:ln>
            <a:solidFill>
              <a:schemeClr val="bg1"/>
            </a:solidFill>
          </a:ln>
          <a:effectLst/>
        </p:spPr>
        <p:txBody>
          <a:bodyPr anchor="ctr">
            <a:spAutoFit/>
          </a:bodyPr>
          <a:lstStyle/>
          <a:p>
            <a:pPr marL="171450" indent="-171450" defTabSz="457200" fontAlgn="auto">
              <a:spcBef>
                <a:spcPts val="0"/>
              </a:spcBef>
              <a:spcAft>
                <a:spcPts val="0"/>
              </a:spcAft>
              <a:buFont typeface="Arial" pitchFamily="34" charset="0"/>
              <a:buChar char="•"/>
              <a:defRPr/>
            </a:pPr>
            <a:r>
              <a:rPr lang="zh-CN" altLang="en-US" sz="1800" dirty="0">
                <a:solidFill>
                  <a:srgbClr val="FF0000"/>
                </a:solidFill>
                <a:latin typeface="微軟正黑體"/>
                <a:ea typeface="微軟正黑體"/>
                <a:cs typeface="微軟正黑體"/>
              </a:rPr>
              <a:t>操作性向強</a:t>
            </a:r>
            <a:endParaRPr lang="en-US" altLang="zh-CN" sz="1800" dirty="0">
              <a:solidFill>
                <a:srgbClr val="FF0000"/>
              </a:solidFill>
              <a:latin typeface="微軟正黑體"/>
              <a:ea typeface="微軟正黑體"/>
              <a:cs typeface="微軟正黑體"/>
            </a:endParaRPr>
          </a:p>
          <a:p>
            <a:pPr marL="171450" indent="-171450" defTabSz="457200" fontAlgn="auto">
              <a:spcBef>
                <a:spcPts val="0"/>
              </a:spcBef>
              <a:spcAft>
                <a:spcPts val="0"/>
              </a:spcAft>
              <a:buFont typeface="Arial" pitchFamily="34" charset="0"/>
              <a:buChar char="•"/>
              <a:defRPr/>
            </a:pPr>
            <a:r>
              <a:rPr lang="zh-CN" altLang="en-US" sz="1800" dirty="0">
                <a:latin typeface="微軟正黑體"/>
                <a:ea typeface="微軟正黑體"/>
                <a:cs typeface="微軟正黑體"/>
              </a:rPr>
              <a:t>喜歡動手實際操作</a:t>
            </a:r>
            <a:endParaRPr lang="zh-TW" altLang="en-US" sz="1800" dirty="0">
              <a:latin typeface="微軟正黑體"/>
              <a:ea typeface="微軟正黑體"/>
              <a:cs typeface="微軟正黑體"/>
            </a:endParaRPr>
          </a:p>
        </p:txBody>
      </p:sp>
      <p:sp>
        <p:nvSpPr>
          <p:cNvPr id="46" name="矩形 45"/>
          <p:cNvSpPr/>
          <p:nvPr/>
        </p:nvSpPr>
        <p:spPr>
          <a:xfrm>
            <a:off x="5513388" y="3652838"/>
            <a:ext cx="2874962" cy="661987"/>
          </a:xfrm>
          <a:prstGeom prst="rect">
            <a:avLst/>
          </a:prstGeom>
          <a:solidFill>
            <a:schemeClr val="tx2">
              <a:lumMod val="20000"/>
              <a:lumOff val="80000"/>
            </a:schemeClr>
          </a:solidFill>
          <a:ln>
            <a:solidFill>
              <a:schemeClr val="bg1"/>
            </a:solidFill>
          </a:ln>
          <a:effectLst/>
        </p:spPr>
        <p:txBody>
          <a:bodyPr anchor="ctr">
            <a:spAutoFit/>
          </a:bodyPr>
          <a:lstStyle/>
          <a:p>
            <a:pPr marL="171450" indent="-171450" defTabSz="457200" fontAlgn="auto">
              <a:spcBef>
                <a:spcPts val="0"/>
              </a:spcBef>
              <a:spcAft>
                <a:spcPts val="0"/>
              </a:spcAft>
              <a:buFont typeface="Arial" pitchFamily="34" charset="0"/>
              <a:buChar char="•"/>
              <a:defRPr/>
            </a:pPr>
            <a:endParaRPr lang="en-US" altLang="zh-CN" sz="400" dirty="0">
              <a:latin typeface="微軟正黑體"/>
              <a:ea typeface="微軟正黑體"/>
              <a:cs typeface="微軟正黑體"/>
            </a:endParaRPr>
          </a:p>
          <a:p>
            <a:pPr marL="171450" indent="-171450" defTabSz="457200" fontAlgn="auto">
              <a:spcBef>
                <a:spcPts val="0"/>
              </a:spcBef>
              <a:spcAft>
                <a:spcPts val="0"/>
              </a:spcAft>
              <a:buFont typeface="Arial" pitchFamily="34" charset="0"/>
              <a:buChar char="•"/>
              <a:defRPr/>
            </a:pPr>
            <a:r>
              <a:rPr lang="zh-CN" altLang="en-US" sz="1600" dirty="0">
                <a:latin typeface="微軟正黑體"/>
                <a:ea typeface="微軟正黑體"/>
                <a:cs typeface="微軟正黑體"/>
              </a:rPr>
              <a:t>學術性向強</a:t>
            </a:r>
            <a:endParaRPr lang="en-US" altLang="zh-CN" sz="1600" dirty="0">
              <a:latin typeface="微軟正黑體"/>
              <a:ea typeface="微軟正黑體"/>
              <a:cs typeface="微軟正黑體"/>
            </a:endParaRPr>
          </a:p>
          <a:p>
            <a:pPr marL="171450" indent="-171450" defTabSz="457200" fontAlgn="auto">
              <a:spcBef>
                <a:spcPts val="0"/>
              </a:spcBef>
              <a:spcAft>
                <a:spcPts val="0"/>
              </a:spcAft>
              <a:buFont typeface="Arial" pitchFamily="34" charset="0"/>
              <a:buChar char="•"/>
              <a:defRPr/>
            </a:pPr>
            <a:r>
              <a:rPr lang="zh-CN" altLang="en-US" sz="1600" dirty="0">
                <a:latin typeface="微軟正黑體"/>
                <a:ea typeface="微軟正黑體"/>
                <a:cs typeface="微軟正黑體"/>
              </a:rPr>
              <a:t>對學術研究興趣較濃</a:t>
            </a:r>
            <a:endParaRPr lang="en-US" altLang="zh-CN" sz="1600" dirty="0">
              <a:latin typeface="微軟正黑體"/>
              <a:ea typeface="微軟正黑體"/>
              <a:cs typeface="微軟正黑體"/>
            </a:endParaRPr>
          </a:p>
          <a:p>
            <a:pPr marL="171450" indent="-171450" defTabSz="457200" fontAlgn="auto">
              <a:spcBef>
                <a:spcPts val="0"/>
              </a:spcBef>
              <a:spcAft>
                <a:spcPts val="0"/>
              </a:spcAft>
              <a:buFont typeface="Arial" pitchFamily="34" charset="0"/>
              <a:buChar char="•"/>
              <a:defRPr/>
            </a:pPr>
            <a:endParaRPr lang="en-US" altLang="zh-CN" sz="100" dirty="0">
              <a:latin typeface="微軟正黑體"/>
              <a:ea typeface="微軟正黑體"/>
              <a:cs typeface="微軟正黑體"/>
            </a:endParaRPr>
          </a:p>
        </p:txBody>
      </p:sp>
      <p:sp>
        <p:nvSpPr>
          <p:cNvPr id="49" name="矩形 48"/>
          <p:cNvSpPr/>
          <p:nvPr/>
        </p:nvSpPr>
        <p:spPr>
          <a:xfrm>
            <a:off x="2555875" y="4391025"/>
            <a:ext cx="2876550" cy="923925"/>
          </a:xfrm>
          <a:prstGeom prst="rect">
            <a:avLst/>
          </a:prstGeom>
          <a:solidFill>
            <a:schemeClr val="tx2">
              <a:lumMod val="20000"/>
              <a:lumOff val="80000"/>
            </a:schemeClr>
          </a:solidFill>
          <a:ln>
            <a:solidFill>
              <a:schemeClr val="bg1"/>
            </a:solidFill>
          </a:ln>
          <a:effectLst/>
        </p:spPr>
        <p:txBody>
          <a:bodyPr anchor="ctr">
            <a:spAutoFit/>
          </a:bodyPr>
          <a:lstStyle/>
          <a:p>
            <a:pPr marL="171450" indent="-171450" defTabSz="457200" fontAlgn="auto">
              <a:spcBef>
                <a:spcPts val="0"/>
              </a:spcBef>
              <a:spcAft>
                <a:spcPts val="0"/>
              </a:spcAft>
              <a:buFont typeface="Arial" pitchFamily="34" charset="0"/>
              <a:buChar char="•"/>
              <a:defRPr/>
            </a:pPr>
            <a:r>
              <a:rPr lang="zh-CN" altLang="en-US" sz="1800" dirty="0">
                <a:latin typeface="微軟正黑體"/>
                <a:ea typeface="微軟正黑體"/>
                <a:cs typeface="微軟正黑體"/>
              </a:rPr>
              <a:t>較強的</a:t>
            </a:r>
            <a:r>
              <a:rPr lang="zh-CN" altLang="en-US" sz="1800" dirty="0">
                <a:solidFill>
                  <a:srgbClr val="FF0000"/>
                </a:solidFill>
                <a:latin typeface="微軟正黑體"/>
                <a:ea typeface="微軟正黑體"/>
                <a:cs typeface="微軟正黑體"/>
              </a:rPr>
              <a:t>實務及技術能力</a:t>
            </a:r>
            <a:endParaRPr lang="en-US" altLang="zh-CN" sz="1800" dirty="0">
              <a:solidFill>
                <a:srgbClr val="FF0000"/>
              </a:solidFill>
              <a:latin typeface="微軟正黑體"/>
              <a:ea typeface="微軟正黑體"/>
              <a:cs typeface="微軟正黑體"/>
            </a:endParaRPr>
          </a:p>
          <a:p>
            <a:pPr marL="171450" indent="-171450" defTabSz="457200" fontAlgn="auto">
              <a:spcBef>
                <a:spcPts val="0"/>
              </a:spcBef>
              <a:spcAft>
                <a:spcPts val="0"/>
              </a:spcAft>
              <a:buFont typeface="Arial" pitchFamily="34" charset="0"/>
              <a:buChar char="•"/>
              <a:defRPr/>
            </a:pPr>
            <a:r>
              <a:rPr lang="zh-CN" altLang="en-US" sz="1800" dirty="0">
                <a:latin typeface="微軟正黑體"/>
                <a:ea typeface="微軟正黑體"/>
                <a:cs typeface="微軟正黑體"/>
              </a:rPr>
              <a:t>所學和</a:t>
            </a:r>
            <a:r>
              <a:rPr lang="zh-CN" altLang="en-US" sz="1800" dirty="0">
                <a:solidFill>
                  <a:srgbClr val="FF0000"/>
                </a:solidFill>
                <a:latin typeface="微軟正黑體"/>
                <a:ea typeface="微軟正黑體"/>
                <a:cs typeface="微軟正黑體"/>
              </a:rPr>
              <a:t>職場所需能力接軌</a:t>
            </a:r>
            <a:endParaRPr lang="en-US" altLang="zh-CN" sz="1800" dirty="0">
              <a:solidFill>
                <a:srgbClr val="FF0000"/>
              </a:solidFill>
              <a:latin typeface="微軟正黑體"/>
              <a:ea typeface="微軟正黑體"/>
              <a:cs typeface="微軟正黑體"/>
            </a:endParaRPr>
          </a:p>
          <a:p>
            <a:pPr marL="171450" indent="-171450" defTabSz="457200" fontAlgn="auto">
              <a:spcBef>
                <a:spcPts val="0"/>
              </a:spcBef>
              <a:spcAft>
                <a:spcPts val="0"/>
              </a:spcAft>
              <a:buFont typeface="Arial" pitchFamily="34" charset="0"/>
              <a:buChar char="•"/>
              <a:defRPr/>
            </a:pPr>
            <a:r>
              <a:rPr lang="zh-CN" altLang="en-US" sz="1800" dirty="0">
                <a:latin typeface="微軟正黑體"/>
                <a:ea typeface="微軟正黑體"/>
                <a:cs typeface="微軟正黑體"/>
              </a:rPr>
              <a:t>升學、就業管道兼具</a:t>
            </a:r>
          </a:p>
        </p:txBody>
      </p:sp>
      <p:sp>
        <p:nvSpPr>
          <p:cNvPr id="50" name="矩形 49"/>
          <p:cNvSpPr/>
          <p:nvPr/>
        </p:nvSpPr>
        <p:spPr>
          <a:xfrm>
            <a:off x="5513388" y="4398963"/>
            <a:ext cx="2874962" cy="908050"/>
          </a:xfrm>
          <a:prstGeom prst="rect">
            <a:avLst/>
          </a:prstGeom>
          <a:solidFill>
            <a:schemeClr val="tx2">
              <a:lumMod val="20000"/>
              <a:lumOff val="80000"/>
            </a:schemeClr>
          </a:solidFill>
          <a:ln>
            <a:solidFill>
              <a:schemeClr val="bg1"/>
            </a:solidFill>
          </a:ln>
          <a:effectLst/>
        </p:spPr>
        <p:txBody>
          <a:bodyPr anchor="ctr">
            <a:spAutoFit/>
          </a:bodyPr>
          <a:lstStyle/>
          <a:p>
            <a:pPr marL="171450" indent="-171450" defTabSz="457200" fontAlgn="auto">
              <a:spcBef>
                <a:spcPts val="0"/>
              </a:spcBef>
              <a:spcAft>
                <a:spcPts val="0"/>
              </a:spcAft>
              <a:buFont typeface="Arial" pitchFamily="34" charset="0"/>
              <a:buChar char="•"/>
              <a:defRPr/>
            </a:pPr>
            <a:endParaRPr lang="en-US" altLang="zh-CN" sz="900" dirty="0">
              <a:latin typeface="微軟正黑體"/>
              <a:ea typeface="微軟正黑體"/>
              <a:cs typeface="微軟正黑體"/>
            </a:endParaRPr>
          </a:p>
          <a:p>
            <a:pPr marL="171450" indent="-171450" defTabSz="457200" fontAlgn="auto">
              <a:spcBef>
                <a:spcPts val="0"/>
              </a:spcBef>
              <a:spcAft>
                <a:spcPts val="0"/>
              </a:spcAft>
              <a:buFont typeface="Arial" pitchFamily="34" charset="0"/>
              <a:buChar char="•"/>
              <a:defRPr/>
            </a:pPr>
            <a:r>
              <a:rPr lang="en-US" altLang="zh-CN" sz="1600" dirty="0" err="1">
                <a:latin typeface="微軟正黑體"/>
                <a:ea typeface="微軟正黑體"/>
                <a:cs typeface="微軟正黑體"/>
              </a:rPr>
              <a:t>偏具知識型工作知能</a:t>
            </a:r>
            <a:endParaRPr lang="en-US" altLang="zh-CN" sz="1600" dirty="0">
              <a:latin typeface="微軟正黑體"/>
              <a:ea typeface="微軟正黑體"/>
              <a:cs typeface="微軟正黑體"/>
            </a:endParaRPr>
          </a:p>
          <a:p>
            <a:pPr marL="171450" indent="-171450" defTabSz="457200" fontAlgn="auto">
              <a:spcBef>
                <a:spcPts val="0"/>
              </a:spcBef>
              <a:spcAft>
                <a:spcPts val="0"/>
              </a:spcAft>
              <a:buFont typeface="Arial" pitchFamily="34" charset="0"/>
              <a:buChar char="•"/>
              <a:defRPr/>
            </a:pPr>
            <a:r>
              <a:rPr lang="en-US" altLang="zh-CN" sz="1600" dirty="0" err="1">
                <a:latin typeface="微軟正黑體"/>
                <a:ea typeface="微軟正黑體"/>
                <a:cs typeface="微軟正黑體"/>
              </a:rPr>
              <a:t>基礎學科強、實務職能較弱</a:t>
            </a:r>
            <a:endParaRPr lang="en-US" altLang="zh-CN" sz="1600" dirty="0">
              <a:latin typeface="微軟正黑體"/>
              <a:ea typeface="微軟正黑體"/>
              <a:cs typeface="微軟正黑體"/>
            </a:endParaRPr>
          </a:p>
          <a:p>
            <a:pPr marL="171450" indent="-171450" defTabSz="457200" fontAlgn="auto">
              <a:spcBef>
                <a:spcPts val="0"/>
              </a:spcBef>
              <a:spcAft>
                <a:spcPts val="0"/>
              </a:spcAft>
              <a:buFont typeface="Arial" pitchFamily="34" charset="0"/>
              <a:buChar char="•"/>
              <a:defRPr/>
            </a:pPr>
            <a:endParaRPr lang="en-US" altLang="zh-CN" sz="1000" dirty="0">
              <a:latin typeface="微軟正黑體"/>
              <a:ea typeface="微軟正黑體"/>
              <a:cs typeface="微軟正黑體"/>
            </a:endParaRPr>
          </a:p>
        </p:txBody>
      </p:sp>
      <p:sp>
        <p:nvSpPr>
          <p:cNvPr id="4" name="矩形 3"/>
          <p:cNvSpPr>
            <a:spLocks noChangeArrowheads="1"/>
          </p:cNvSpPr>
          <p:nvPr/>
        </p:nvSpPr>
        <p:spPr bwMode="auto">
          <a:xfrm>
            <a:off x="1187450" y="1570038"/>
            <a:ext cx="1300163" cy="368300"/>
          </a:xfrm>
          <a:prstGeom prst="rect">
            <a:avLst/>
          </a:prstGeom>
          <a:solidFill>
            <a:srgbClr val="1098D3"/>
          </a:solidFill>
          <a:ln w="9525">
            <a:solidFill>
              <a:schemeClr val="bg1"/>
            </a:solidFill>
            <a:miter lim="800000"/>
            <a:headEnd/>
            <a:tailEnd/>
          </a:ln>
        </p:spPr>
        <p:txBody>
          <a:bodyPr anchor="ctr">
            <a:spAutoFit/>
          </a:bodyPr>
          <a:lstStyle/>
          <a:p>
            <a:pPr algn="ctr" defTabSz="457200"/>
            <a:r>
              <a:rPr lang="zh-TW" altLang="en-US" sz="1800" b="1">
                <a:solidFill>
                  <a:schemeClr val="bg1"/>
                </a:solidFill>
                <a:latin typeface="微軟正黑體" pitchFamily="34" charset="-120"/>
                <a:ea typeface="微軟正黑體" pitchFamily="34" charset="-120"/>
              </a:rPr>
              <a:t>類別</a:t>
            </a:r>
            <a:r>
              <a:rPr lang="en-US" altLang="zh-TW" sz="1800" b="1">
                <a:solidFill>
                  <a:schemeClr val="bg1"/>
                </a:solidFill>
                <a:latin typeface="微軟正黑體" pitchFamily="34" charset="-120"/>
                <a:ea typeface="微軟正黑體" pitchFamily="34" charset="-120"/>
              </a:rPr>
              <a:t>/</a:t>
            </a:r>
            <a:r>
              <a:rPr lang="zh-TW" altLang="en-US" sz="1800" b="1">
                <a:solidFill>
                  <a:schemeClr val="bg1"/>
                </a:solidFill>
                <a:latin typeface="微軟正黑體" pitchFamily="34" charset="-120"/>
                <a:ea typeface="微軟正黑體" pitchFamily="34" charset="-120"/>
              </a:rPr>
              <a:t>項目</a:t>
            </a:r>
          </a:p>
        </p:txBody>
      </p:sp>
      <p:sp>
        <p:nvSpPr>
          <p:cNvPr id="28" name="矩形 27"/>
          <p:cNvSpPr>
            <a:spLocks noChangeArrowheads="1"/>
          </p:cNvSpPr>
          <p:nvPr/>
        </p:nvSpPr>
        <p:spPr bwMode="auto">
          <a:xfrm>
            <a:off x="2555875" y="1570038"/>
            <a:ext cx="2876550" cy="368300"/>
          </a:xfrm>
          <a:prstGeom prst="rect">
            <a:avLst/>
          </a:prstGeom>
          <a:solidFill>
            <a:srgbClr val="1098D3"/>
          </a:solidFill>
          <a:ln w="9525">
            <a:solidFill>
              <a:schemeClr val="bg1"/>
            </a:solidFill>
            <a:miter lim="800000"/>
            <a:headEnd/>
            <a:tailEnd/>
          </a:ln>
        </p:spPr>
        <p:txBody>
          <a:bodyPr anchor="ctr">
            <a:spAutoFit/>
          </a:bodyPr>
          <a:lstStyle/>
          <a:p>
            <a:pPr algn="ctr" defTabSz="457200"/>
            <a:r>
              <a:rPr lang="zh-TW" altLang="en-US" sz="1800" b="1">
                <a:solidFill>
                  <a:schemeClr val="bg1"/>
                </a:solidFill>
                <a:latin typeface="微軟正黑體" pitchFamily="34" charset="-120"/>
                <a:ea typeface="微軟正黑體" pitchFamily="34" charset="-120"/>
              </a:rPr>
              <a:t>技職學校</a:t>
            </a:r>
          </a:p>
        </p:txBody>
      </p:sp>
      <p:sp>
        <p:nvSpPr>
          <p:cNvPr id="29" name="矩形 28"/>
          <p:cNvSpPr>
            <a:spLocks noChangeArrowheads="1"/>
          </p:cNvSpPr>
          <p:nvPr/>
        </p:nvSpPr>
        <p:spPr bwMode="auto">
          <a:xfrm>
            <a:off x="5513388" y="1570038"/>
            <a:ext cx="2874962" cy="368300"/>
          </a:xfrm>
          <a:prstGeom prst="rect">
            <a:avLst/>
          </a:prstGeom>
          <a:solidFill>
            <a:srgbClr val="1098D3"/>
          </a:solidFill>
          <a:ln w="9525">
            <a:solidFill>
              <a:schemeClr val="bg1"/>
            </a:solidFill>
            <a:miter lim="800000"/>
            <a:headEnd/>
            <a:tailEnd/>
          </a:ln>
        </p:spPr>
        <p:txBody>
          <a:bodyPr anchor="ctr">
            <a:spAutoFit/>
          </a:bodyPr>
          <a:lstStyle/>
          <a:p>
            <a:pPr algn="ctr" defTabSz="457200"/>
            <a:r>
              <a:rPr lang="zh-TW" altLang="en-US" sz="1800" b="1">
                <a:solidFill>
                  <a:schemeClr val="bg1"/>
                </a:solidFill>
                <a:latin typeface="微軟正黑體" pitchFamily="34" charset="-120"/>
                <a:ea typeface="微軟正黑體" pitchFamily="34" charset="-120"/>
              </a:rPr>
              <a:t>高中</a:t>
            </a:r>
          </a:p>
        </p:txBody>
      </p:sp>
      <p:sp>
        <p:nvSpPr>
          <p:cNvPr id="56" name="文字方塊 55"/>
          <p:cNvSpPr txBox="1"/>
          <p:nvPr/>
        </p:nvSpPr>
        <p:spPr>
          <a:xfrm>
            <a:off x="323850" y="811213"/>
            <a:ext cx="2663825" cy="401637"/>
          </a:xfrm>
          <a:prstGeom prst="homePlate">
            <a:avLst/>
          </a:prstGeom>
          <a:solidFill>
            <a:schemeClr val="accent5">
              <a:lumMod val="60000"/>
              <a:lumOff val="40000"/>
            </a:schemeClr>
          </a:solidFill>
        </p:spPr>
        <p:txBody>
          <a:bodyPr anchor="ctr">
            <a:spAutoFit/>
          </a:bodyPr>
          <a:lstStyle/>
          <a:p>
            <a:pPr algn="r" defTabSz="457200" fontAlgn="auto">
              <a:spcBef>
                <a:spcPts val="0"/>
              </a:spcBef>
              <a:spcAft>
                <a:spcPts val="0"/>
              </a:spcAft>
              <a:defRPr/>
            </a:pPr>
            <a:r>
              <a:rPr kumimoji="0" lang="zh-TW" altLang="en-US" sz="2000" b="1" dirty="0">
                <a:solidFill>
                  <a:schemeClr val="tx2">
                    <a:lumMod val="75000"/>
                  </a:schemeClr>
                </a:solidFill>
                <a:latin typeface="微軟正黑體" pitchFamily="34" charset="-120"/>
                <a:ea typeface="微軟正黑體" pitchFamily="34" charset="-120"/>
              </a:rPr>
              <a:t>技職與高中進路分析</a:t>
            </a:r>
          </a:p>
        </p:txBody>
      </p:sp>
      <p:pic>
        <p:nvPicPr>
          <p:cNvPr id="2" name="圖片 1"/>
          <p:cNvPicPr>
            <a:picLocks noChangeAspect="1"/>
          </p:cNvPicPr>
          <p:nvPr/>
        </p:nvPicPr>
        <p:blipFill>
          <a:blip r:embed="rId4" cstate="print"/>
          <a:srcRect/>
          <a:stretch>
            <a:fillRect/>
          </a:stretch>
        </p:blipFill>
        <p:spPr bwMode="auto">
          <a:xfrm>
            <a:off x="285750" y="3770313"/>
            <a:ext cx="1314450" cy="2755900"/>
          </a:xfrm>
          <a:prstGeom prst="rect">
            <a:avLst/>
          </a:prstGeom>
          <a:noFill/>
          <a:ln w="9525">
            <a:noFill/>
            <a:miter lim="800000"/>
            <a:headEnd/>
            <a:tailEnd/>
          </a:ln>
        </p:spPr>
      </p:pic>
      <p:pic>
        <p:nvPicPr>
          <p:cNvPr id="3" name="圖片 2"/>
          <p:cNvPicPr>
            <a:picLocks noChangeAspect="1"/>
          </p:cNvPicPr>
          <p:nvPr/>
        </p:nvPicPr>
        <p:blipFill>
          <a:blip r:embed="rId5" cstate="print"/>
          <a:srcRect/>
          <a:stretch>
            <a:fillRect/>
          </a:stretch>
        </p:blipFill>
        <p:spPr bwMode="auto">
          <a:xfrm rot="-2708039">
            <a:off x="9679781" y="-32543"/>
            <a:ext cx="1609725" cy="3376612"/>
          </a:xfrm>
          <a:prstGeom prst="rect">
            <a:avLst/>
          </a:prstGeom>
          <a:noFill/>
          <a:ln w="9525">
            <a:noFill/>
            <a:miter lim="800000"/>
            <a:headEnd/>
            <a:tailEnd/>
          </a:ln>
        </p:spPr>
      </p:pic>
      <p:pic>
        <p:nvPicPr>
          <p:cNvPr id="5" name="05.mp3">
            <a:hlinkClick r:id="" action="ppaction://media"/>
          </p:cNvPr>
          <p:cNvPicPr>
            <a:picLocks noRot="1" noChangeAspect="1"/>
          </p:cNvPicPr>
          <p:nvPr>
            <a:audioFile r:link="rId1"/>
          </p:nvPr>
        </p:nvPicPr>
        <p:blipFill>
          <a:blip r:embed="rId6" cstate="print"/>
          <a:srcRect/>
          <a:stretch>
            <a:fillRect/>
          </a:stretch>
        </p:blipFill>
        <p:spPr bwMode="auto">
          <a:xfrm>
            <a:off x="9334500" y="4792663"/>
            <a:ext cx="2438400" cy="2438400"/>
          </a:xfrm>
          <a:prstGeom prst="rect">
            <a:avLst/>
          </a:prstGeom>
          <a:noFill/>
          <a:ln w="9525">
            <a:noFill/>
            <a:miter lim="800000"/>
            <a:headEnd/>
            <a:tailEnd/>
          </a:ln>
        </p:spPr>
      </p:pic>
      <p:sp>
        <p:nvSpPr>
          <p:cNvPr id="181266" name="投影片編號版面配置區 5"/>
          <p:cNvSpPr txBox="1">
            <a:spLocks noGrp="1"/>
          </p:cNvSpPr>
          <p:nvPr/>
        </p:nvSpPr>
        <p:spPr bwMode="auto">
          <a:xfrm>
            <a:off x="6831013" y="6453188"/>
            <a:ext cx="2133600" cy="365125"/>
          </a:xfrm>
          <a:prstGeom prst="rect">
            <a:avLst/>
          </a:prstGeom>
          <a:noFill/>
          <a:ln w="9525">
            <a:noFill/>
            <a:miter lim="800000"/>
            <a:headEnd/>
            <a:tailEnd/>
          </a:ln>
        </p:spPr>
        <p:txBody>
          <a:bodyPr/>
          <a:lstStyle/>
          <a:p>
            <a:pPr algn="r" defTabSz="457200" eaLnBrk="0" hangingPunct="0"/>
            <a:fld id="{66EAC088-E492-4CE3-9FEF-23792BEC520C}" type="slidenum">
              <a:rPr lang="zh-CN" altLang="en-US" sz="1600">
                <a:solidFill>
                  <a:schemeClr val="bg1"/>
                </a:solidFill>
                <a:latin typeface="微軟正黑體" pitchFamily="34" charset="-120"/>
                <a:ea typeface="微軟正黑體" pitchFamily="34" charset="-120"/>
              </a:rPr>
              <a:pPr algn="r" defTabSz="457200" eaLnBrk="0" hangingPunct="0"/>
              <a:t>69</a:t>
            </a:fld>
            <a:endParaRPr lang="en-US" altLang="zh-CN" sz="1600">
              <a:solidFill>
                <a:schemeClr val="bg1"/>
              </a:solidFill>
              <a:latin typeface="微軟正黑體" pitchFamily="34" charset="-120"/>
              <a:ea typeface="微軟正黑體" pitchFamily="34" charset="-120"/>
            </a:endParaRP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5363" fill="hold"/>
                                        <p:tgtEl>
                                          <p:spTgt spid="5"/>
                                        </p:tgtEl>
                                      </p:cBhvr>
                                    </p:cmd>
                                  </p:childTnLst>
                                </p:cTn>
                              </p:par>
                              <p:par>
                                <p:cTn id="7" presetID="16" presetClass="entr" presetSubtype="21" fill="hold" nodeType="withEffect">
                                  <p:stCondLst>
                                    <p:cond delay="0"/>
                                  </p:stCondLst>
                                  <p:childTnLst>
                                    <p:set>
                                      <p:cBhvr>
                                        <p:cTn id="8" dur="1" fill="hold">
                                          <p:stCondLst>
                                            <p:cond delay="0"/>
                                          </p:stCondLst>
                                        </p:cTn>
                                        <p:tgtEl>
                                          <p:spTgt spid="26"/>
                                        </p:tgtEl>
                                        <p:attrNameLst>
                                          <p:attrName>style.visibility</p:attrName>
                                        </p:attrNameLst>
                                      </p:cBhvr>
                                      <p:to>
                                        <p:strVal val="visible"/>
                                      </p:to>
                                    </p:set>
                                    <p:animEffect transition="in" filter="barn(inVertical)">
                                      <p:cBhvr>
                                        <p:cTn id="9" dur="500"/>
                                        <p:tgtEl>
                                          <p:spTgt spid="26"/>
                                        </p:tgtEl>
                                      </p:cBhvr>
                                    </p:animEffect>
                                  </p:childTnLst>
                                </p:cTn>
                              </p:par>
                              <p:par>
                                <p:cTn id="10" presetID="2" presetClass="entr" presetSubtype="8" fill="hold" grpId="0" nodeType="withEffect">
                                  <p:stCondLst>
                                    <p:cond delay="500"/>
                                  </p:stCondLst>
                                  <p:childTnLst>
                                    <p:set>
                                      <p:cBhvr>
                                        <p:cTn id="11" dur="1" fill="hold">
                                          <p:stCondLst>
                                            <p:cond delay="0"/>
                                          </p:stCondLst>
                                        </p:cTn>
                                        <p:tgtEl>
                                          <p:spTgt spid="56"/>
                                        </p:tgtEl>
                                        <p:attrNameLst>
                                          <p:attrName>style.visibility</p:attrName>
                                        </p:attrNameLst>
                                      </p:cBhvr>
                                      <p:to>
                                        <p:strVal val="visible"/>
                                      </p:to>
                                    </p:set>
                                    <p:anim calcmode="lin" valueType="num">
                                      <p:cBhvr additive="base">
                                        <p:cTn id="12" dur="500" fill="hold"/>
                                        <p:tgtEl>
                                          <p:spTgt spid="56"/>
                                        </p:tgtEl>
                                        <p:attrNameLst>
                                          <p:attrName>ppt_x</p:attrName>
                                        </p:attrNameLst>
                                      </p:cBhvr>
                                      <p:tavLst>
                                        <p:tav tm="0">
                                          <p:val>
                                            <p:strVal val="0-#ppt_w/2"/>
                                          </p:val>
                                        </p:tav>
                                        <p:tav tm="100000">
                                          <p:val>
                                            <p:strVal val="#ppt_x"/>
                                          </p:val>
                                        </p:tav>
                                      </p:tavLst>
                                    </p:anim>
                                    <p:anim calcmode="lin" valueType="num">
                                      <p:cBhvr additive="base">
                                        <p:cTn id="13" dur="500" fill="hold"/>
                                        <p:tgtEl>
                                          <p:spTgt spid="56"/>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100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par>
                                <p:cTn id="18" presetID="10" presetClass="entr" presetSubtype="0" fill="hold" grpId="0" nodeType="withEffect">
                                  <p:stCondLst>
                                    <p:cond delay="17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170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grpId="0" nodeType="withEffect">
                                  <p:stCondLst>
                                    <p:cond delay="170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22" presetClass="entr" presetSubtype="1" fill="hold" grpId="0" nodeType="withEffect">
                                  <p:stCondLst>
                                    <p:cond delay="3000"/>
                                  </p:stCondLst>
                                  <p:childTnLst>
                                    <p:set>
                                      <p:cBhvr>
                                        <p:cTn id="28" dur="1" fill="hold">
                                          <p:stCondLst>
                                            <p:cond delay="0"/>
                                          </p:stCondLst>
                                        </p:cTn>
                                        <p:tgtEl>
                                          <p:spTgt spid="31"/>
                                        </p:tgtEl>
                                        <p:attrNameLst>
                                          <p:attrName>style.visibility</p:attrName>
                                        </p:attrNameLst>
                                      </p:cBhvr>
                                      <p:to>
                                        <p:strVal val="visible"/>
                                      </p:to>
                                    </p:set>
                                    <p:animEffect transition="in" filter="wipe(up)">
                                      <p:cBhvr>
                                        <p:cTn id="29" dur="500"/>
                                        <p:tgtEl>
                                          <p:spTgt spid="31"/>
                                        </p:tgtEl>
                                      </p:cBhvr>
                                    </p:animEffect>
                                  </p:childTnLst>
                                </p:cTn>
                              </p:par>
                              <p:par>
                                <p:cTn id="30" presetID="22" presetClass="entr" presetSubtype="1" fill="hold" grpId="0" nodeType="withEffect">
                                  <p:stCondLst>
                                    <p:cond delay="3000"/>
                                  </p:stCondLst>
                                  <p:childTnLst>
                                    <p:set>
                                      <p:cBhvr>
                                        <p:cTn id="31" dur="1" fill="hold">
                                          <p:stCondLst>
                                            <p:cond delay="0"/>
                                          </p:stCondLst>
                                        </p:cTn>
                                        <p:tgtEl>
                                          <p:spTgt spid="33"/>
                                        </p:tgtEl>
                                        <p:attrNameLst>
                                          <p:attrName>style.visibility</p:attrName>
                                        </p:attrNameLst>
                                      </p:cBhvr>
                                      <p:to>
                                        <p:strVal val="visible"/>
                                      </p:to>
                                    </p:set>
                                    <p:animEffect transition="in" filter="wipe(up)">
                                      <p:cBhvr>
                                        <p:cTn id="32" dur="500"/>
                                        <p:tgtEl>
                                          <p:spTgt spid="33"/>
                                        </p:tgtEl>
                                      </p:cBhvr>
                                    </p:animEffect>
                                  </p:childTnLst>
                                </p:cTn>
                              </p:par>
                              <p:par>
                                <p:cTn id="33" presetID="22" presetClass="entr" presetSubtype="1" fill="hold" grpId="0" nodeType="withEffect">
                                  <p:stCondLst>
                                    <p:cond delay="3000"/>
                                  </p:stCondLst>
                                  <p:childTnLst>
                                    <p:set>
                                      <p:cBhvr>
                                        <p:cTn id="34" dur="1" fill="hold">
                                          <p:stCondLst>
                                            <p:cond delay="0"/>
                                          </p:stCondLst>
                                        </p:cTn>
                                        <p:tgtEl>
                                          <p:spTgt spid="35"/>
                                        </p:tgtEl>
                                        <p:attrNameLst>
                                          <p:attrName>style.visibility</p:attrName>
                                        </p:attrNameLst>
                                      </p:cBhvr>
                                      <p:to>
                                        <p:strVal val="visible"/>
                                      </p:to>
                                    </p:set>
                                    <p:animEffect transition="in" filter="wipe(up)">
                                      <p:cBhvr>
                                        <p:cTn id="35" dur="500"/>
                                        <p:tgtEl>
                                          <p:spTgt spid="35"/>
                                        </p:tgtEl>
                                      </p:cBhvr>
                                    </p:animEffect>
                                  </p:childTnLst>
                                </p:cTn>
                              </p:par>
                              <p:par>
                                <p:cTn id="36" presetID="22" presetClass="entr" presetSubtype="8" fill="hold" grpId="0" nodeType="withEffect">
                                  <p:stCondLst>
                                    <p:cond delay="4800"/>
                                  </p:stCondLst>
                                  <p:childTnLst>
                                    <p:set>
                                      <p:cBhvr>
                                        <p:cTn id="37" dur="1" fill="hold">
                                          <p:stCondLst>
                                            <p:cond delay="0"/>
                                          </p:stCondLst>
                                        </p:cTn>
                                        <p:tgtEl>
                                          <p:spTgt spid="39">
                                            <p:bg/>
                                          </p:spTgt>
                                        </p:tgtEl>
                                        <p:attrNameLst>
                                          <p:attrName>style.visibility</p:attrName>
                                        </p:attrNameLst>
                                      </p:cBhvr>
                                      <p:to>
                                        <p:strVal val="visible"/>
                                      </p:to>
                                    </p:set>
                                    <p:animEffect transition="in" filter="wipe(left)">
                                      <p:cBhvr>
                                        <p:cTn id="38" dur="500"/>
                                        <p:tgtEl>
                                          <p:spTgt spid="39">
                                            <p:bg/>
                                          </p:spTgt>
                                        </p:tgtEl>
                                      </p:cBhvr>
                                    </p:animEffect>
                                  </p:childTnLst>
                                </p:cTn>
                              </p:par>
                              <p:par>
                                <p:cTn id="39" presetID="22" presetClass="entr" presetSubtype="8" fill="hold" grpId="0" nodeType="withEffect">
                                  <p:stCondLst>
                                    <p:cond delay="4800"/>
                                  </p:stCondLst>
                                  <p:iterate type="lt">
                                    <p:tmPct val="0"/>
                                  </p:iterate>
                                  <p:childTnLst>
                                    <p:set>
                                      <p:cBhvr>
                                        <p:cTn id="40" dur="1" fill="hold">
                                          <p:stCondLst>
                                            <p:cond delay="0"/>
                                          </p:stCondLst>
                                        </p:cTn>
                                        <p:tgtEl>
                                          <p:spTgt spid="39">
                                            <p:txEl>
                                              <p:pRg st="1" end="1"/>
                                            </p:txEl>
                                          </p:spTgt>
                                        </p:tgtEl>
                                        <p:attrNameLst>
                                          <p:attrName>style.visibility</p:attrName>
                                        </p:attrNameLst>
                                      </p:cBhvr>
                                      <p:to>
                                        <p:strVal val="visible"/>
                                      </p:to>
                                    </p:set>
                                    <p:animEffect transition="in" filter="wipe(left)">
                                      <p:cBhvr>
                                        <p:cTn id="41" dur="500"/>
                                        <p:tgtEl>
                                          <p:spTgt spid="39">
                                            <p:txEl>
                                              <p:pRg st="1" end="1"/>
                                            </p:txEl>
                                          </p:spTgt>
                                        </p:tgtEl>
                                      </p:cBhvr>
                                    </p:animEffect>
                                  </p:childTnLst>
                                </p:cTn>
                              </p:par>
                              <p:par>
                                <p:cTn id="42" presetID="22" presetClass="entr" presetSubtype="8" fill="hold" grpId="0" nodeType="withEffect">
                                  <p:stCondLst>
                                    <p:cond delay="4800"/>
                                  </p:stCondLst>
                                  <p:iterate type="lt">
                                    <p:tmPct val="0"/>
                                  </p:iterate>
                                  <p:childTnLst>
                                    <p:set>
                                      <p:cBhvr>
                                        <p:cTn id="43" dur="1" fill="hold">
                                          <p:stCondLst>
                                            <p:cond delay="0"/>
                                          </p:stCondLst>
                                        </p:cTn>
                                        <p:tgtEl>
                                          <p:spTgt spid="39">
                                            <p:txEl>
                                              <p:pRg st="2" end="2"/>
                                            </p:txEl>
                                          </p:spTgt>
                                        </p:tgtEl>
                                        <p:attrNameLst>
                                          <p:attrName>style.visibility</p:attrName>
                                        </p:attrNameLst>
                                      </p:cBhvr>
                                      <p:to>
                                        <p:strVal val="visible"/>
                                      </p:to>
                                    </p:set>
                                    <p:animEffect transition="in" filter="wipe(left)">
                                      <p:cBhvr>
                                        <p:cTn id="44" dur="500"/>
                                        <p:tgtEl>
                                          <p:spTgt spid="39">
                                            <p:txEl>
                                              <p:pRg st="2" end="2"/>
                                            </p:txEl>
                                          </p:spTgt>
                                        </p:tgtEl>
                                      </p:cBhvr>
                                    </p:animEffect>
                                  </p:childTnLst>
                                </p:cTn>
                              </p:par>
                              <p:par>
                                <p:cTn id="45" presetID="34" presetClass="emph" presetSubtype="0" fill="hold" grpId="1" nodeType="withEffect">
                                  <p:stCondLst>
                                    <p:cond delay="5500"/>
                                  </p:stCondLst>
                                  <p:iterate type="lt">
                                    <p:tmPct val="10000"/>
                                  </p:iterate>
                                  <p:childTnLst>
                                    <p:animMotion origin="layout" path="M 0.0 0.0 L 0.0 -0.07213" pathEditMode="relative" ptsTypes="">
                                      <p:cBhvr>
                                        <p:cTn id="46" dur="250" accel="50000" decel="50000" autoRev="1" fill="hold">
                                          <p:stCondLst>
                                            <p:cond delay="0"/>
                                          </p:stCondLst>
                                        </p:cTn>
                                        <p:tgtEl>
                                          <p:spTgt spid="39">
                                            <p:txEl>
                                              <p:pRg st="1" end="1"/>
                                            </p:txEl>
                                          </p:spTgt>
                                        </p:tgtEl>
                                        <p:attrNameLst>
                                          <p:attrName>ppt_x</p:attrName>
                                          <p:attrName>ppt_y</p:attrName>
                                        </p:attrNameLst>
                                      </p:cBhvr>
                                    </p:animMotion>
                                    <p:animRot by="1500000">
                                      <p:cBhvr>
                                        <p:cTn id="47" dur="125" fill="hold">
                                          <p:stCondLst>
                                            <p:cond delay="0"/>
                                          </p:stCondLst>
                                        </p:cTn>
                                        <p:tgtEl>
                                          <p:spTgt spid="39">
                                            <p:txEl>
                                              <p:pRg st="1" end="1"/>
                                            </p:txEl>
                                          </p:spTgt>
                                        </p:tgtEl>
                                        <p:attrNameLst>
                                          <p:attrName>r</p:attrName>
                                        </p:attrNameLst>
                                      </p:cBhvr>
                                    </p:animRot>
                                    <p:animRot by="-1500000">
                                      <p:cBhvr>
                                        <p:cTn id="48" dur="125" fill="hold">
                                          <p:stCondLst>
                                            <p:cond delay="125"/>
                                          </p:stCondLst>
                                        </p:cTn>
                                        <p:tgtEl>
                                          <p:spTgt spid="39">
                                            <p:txEl>
                                              <p:pRg st="1" end="1"/>
                                            </p:txEl>
                                          </p:spTgt>
                                        </p:tgtEl>
                                        <p:attrNameLst>
                                          <p:attrName>r</p:attrName>
                                        </p:attrNameLst>
                                      </p:cBhvr>
                                    </p:animRot>
                                    <p:animRot by="-1500000">
                                      <p:cBhvr>
                                        <p:cTn id="49" dur="125" fill="hold">
                                          <p:stCondLst>
                                            <p:cond delay="250"/>
                                          </p:stCondLst>
                                        </p:cTn>
                                        <p:tgtEl>
                                          <p:spTgt spid="39">
                                            <p:txEl>
                                              <p:pRg st="1" end="1"/>
                                            </p:txEl>
                                          </p:spTgt>
                                        </p:tgtEl>
                                        <p:attrNameLst>
                                          <p:attrName>r</p:attrName>
                                        </p:attrNameLst>
                                      </p:cBhvr>
                                    </p:animRot>
                                    <p:animRot by="1500000">
                                      <p:cBhvr>
                                        <p:cTn id="50" dur="125" fill="hold">
                                          <p:stCondLst>
                                            <p:cond delay="375"/>
                                          </p:stCondLst>
                                        </p:cTn>
                                        <p:tgtEl>
                                          <p:spTgt spid="39">
                                            <p:txEl>
                                              <p:pRg st="1" end="1"/>
                                            </p:txEl>
                                          </p:spTgt>
                                        </p:tgtEl>
                                        <p:attrNameLst>
                                          <p:attrName>r</p:attrName>
                                        </p:attrNameLst>
                                      </p:cBhvr>
                                    </p:animRot>
                                  </p:childTnLst>
                                </p:cTn>
                              </p:par>
                              <p:par>
                                <p:cTn id="51" presetID="22" presetClass="entr" presetSubtype="8" fill="hold" grpId="0" nodeType="withEffect">
                                  <p:stCondLst>
                                    <p:cond delay="4800"/>
                                  </p:stCondLst>
                                  <p:childTnLst>
                                    <p:set>
                                      <p:cBhvr>
                                        <p:cTn id="52" dur="1" fill="hold">
                                          <p:stCondLst>
                                            <p:cond delay="0"/>
                                          </p:stCondLst>
                                        </p:cTn>
                                        <p:tgtEl>
                                          <p:spTgt spid="43">
                                            <p:bg/>
                                          </p:spTgt>
                                        </p:tgtEl>
                                        <p:attrNameLst>
                                          <p:attrName>style.visibility</p:attrName>
                                        </p:attrNameLst>
                                      </p:cBhvr>
                                      <p:to>
                                        <p:strVal val="visible"/>
                                      </p:to>
                                    </p:set>
                                    <p:animEffect transition="in" filter="wipe(left)">
                                      <p:cBhvr>
                                        <p:cTn id="53" dur="500"/>
                                        <p:tgtEl>
                                          <p:spTgt spid="43">
                                            <p:bg/>
                                          </p:spTgt>
                                        </p:tgtEl>
                                      </p:cBhvr>
                                    </p:animEffect>
                                  </p:childTnLst>
                                </p:cTn>
                              </p:par>
                              <p:par>
                                <p:cTn id="54" presetID="22" presetClass="entr" presetSubtype="8" fill="hold" grpId="0" nodeType="withEffect">
                                  <p:stCondLst>
                                    <p:cond delay="4800"/>
                                  </p:stCondLst>
                                  <p:iterate type="lt">
                                    <p:tmPct val="0"/>
                                  </p:iterate>
                                  <p:childTnLst>
                                    <p:set>
                                      <p:cBhvr>
                                        <p:cTn id="55" dur="1" fill="hold">
                                          <p:stCondLst>
                                            <p:cond delay="0"/>
                                          </p:stCondLst>
                                        </p:cTn>
                                        <p:tgtEl>
                                          <p:spTgt spid="43">
                                            <p:txEl>
                                              <p:pRg st="0" end="0"/>
                                            </p:txEl>
                                          </p:spTgt>
                                        </p:tgtEl>
                                        <p:attrNameLst>
                                          <p:attrName>style.visibility</p:attrName>
                                        </p:attrNameLst>
                                      </p:cBhvr>
                                      <p:to>
                                        <p:strVal val="visible"/>
                                      </p:to>
                                    </p:set>
                                    <p:animEffect transition="in" filter="wipe(left)">
                                      <p:cBhvr>
                                        <p:cTn id="56" dur="500"/>
                                        <p:tgtEl>
                                          <p:spTgt spid="43">
                                            <p:txEl>
                                              <p:pRg st="0" end="0"/>
                                            </p:txEl>
                                          </p:spTgt>
                                        </p:tgtEl>
                                      </p:cBhvr>
                                    </p:animEffect>
                                  </p:childTnLst>
                                </p:cTn>
                              </p:par>
                              <p:par>
                                <p:cTn id="57" presetID="22" presetClass="entr" presetSubtype="8" fill="hold" grpId="0" nodeType="withEffect">
                                  <p:stCondLst>
                                    <p:cond delay="4800"/>
                                  </p:stCondLst>
                                  <p:iterate type="lt">
                                    <p:tmPct val="0"/>
                                  </p:iterate>
                                  <p:childTnLst>
                                    <p:set>
                                      <p:cBhvr>
                                        <p:cTn id="58" dur="1" fill="hold">
                                          <p:stCondLst>
                                            <p:cond delay="0"/>
                                          </p:stCondLst>
                                        </p:cTn>
                                        <p:tgtEl>
                                          <p:spTgt spid="43">
                                            <p:txEl>
                                              <p:pRg st="1" end="1"/>
                                            </p:txEl>
                                          </p:spTgt>
                                        </p:tgtEl>
                                        <p:attrNameLst>
                                          <p:attrName>style.visibility</p:attrName>
                                        </p:attrNameLst>
                                      </p:cBhvr>
                                      <p:to>
                                        <p:strVal val="visible"/>
                                      </p:to>
                                    </p:set>
                                    <p:animEffect transition="in" filter="wipe(left)">
                                      <p:cBhvr>
                                        <p:cTn id="59" dur="500"/>
                                        <p:tgtEl>
                                          <p:spTgt spid="43">
                                            <p:txEl>
                                              <p:pRg st="1" end="1"/>
                                            </p:txEl>
                                          </p:spTgt>
                                        </p:tgtEl>
                                      </p:cBhvr>
                                    </p:animEffect>
                                  </p:childTnLst>
                                </p:cTn>
                              </p:par>
                              <p:par>
                                <p:cTn id="60" presetID="34" presetClass="emph" presetSubtype="0" fill="hold" grpId="1" nodeType="withEffect">
                                  <p:stCondLst>
                                    <p:cond delay="6800"/>
                                  </p:stCondLst>
                                  <p:iterate type="lt">
                                    <p:tmPct val="10000"/>
                                  </p:iterate>
                                  <p:childTnLst>
                                    <p:animMotion origin="layout" path="M 0.0 0.0 L 0.0 -0.07213" pathEditMode="relative" ptsTypes="">
                                      <p:cBhvr>
                                        <p:cTn id="61" dur="250" accel="50000" decel="50000" autoRev="1" fill="hold">
                                          <p:stCondLst>
                                            <p:cond delay="0"/>
                                          </p:stCondLst>
                                        </p:cTn>
                                        <p:tgtEl>
                                          <p:spTgt spid="43">
                                            <p:txEl>
                                              <p:pRg st="0" end="0"/>
                                            </p:txEl>
                                          </p:spTgt>
                                        </p:tgtEl>
                                        <p:attrNameLst>
                                          <p:attrName>ppt_x</p:attrName>
                                          <p:attrName>ppt_y</p:attrName>
                                        </p:attrNameLst>
                                      </p:cBhvr>
                                    </p:animMotion>
                                    <p:animRot by="1500000">
                                      <p:cBhvr>
                                        <p:cTn id="62" dur="125" fill="hold">
                                          <p:stCondLst>
                                            <p:cond delay="0"/>
                                          </p:stCondLst>
                                        </p:cTn>
                                        <p:tgtEl>
                                          <p:spTgt spid="43">
                                            <p:txEl>
                                              <p:pRg st="0" end="0"/>
                                            </p:txEl>
                                          </p:spTgt>
                                        </p:tgtEl>
                                        <p:attrNameLst>
                                          <p:attrName>r</p:attrName>
                                        </p:attrNameLst>
                                      </p:cBhvr>
                                    </p:animRot>
                                    <p:animRot by="-1500000">
                                      <p:cBhvr>
                                        <p:cTn id="63" dur="125" fill="hold">
                                          <p:stCondLst>
                                            <p:cond delay="125"/>
                                          </p:stCondLst>
                                        </p:cTn>
                                        <p:tgtEl>
                                          <p:spTgt spid="43">
                                            <p:txEl>
                                              <p:pRg st="0" end="0"/>
                                            </p:txEl>
                                          </p:spTgt>
                                        </p:tgtEl>
                                        <p:attrNameLst>
                                          <p:attrName>r</p:attrName>
                                        </p:attrNameLst>
                                      </p:cBhvr>
                                    </p:animRot>
                                    <p:animRot by="-1500000">
                                      <p:cBhvr>
                                        <p:cTn id="64" dur="125" fill="hold">
                                          <p:stCondLst>
                                            <p:cond delay="250"/>
                                          </p:stCondLst>
                                        </p:cTn>
                                        <p:tgtEl>
                                          <p:spTgt spid="43">
                                            <p:txEl>
                                              <p:pRg st="0" end="0"/>
                                            </p:txEl>
                                          </p:spTgt>
                                        </p:tgtEl>
                                        <p:attrNameLst>
                                          <p:attrName>r</p:attrName>
                                        </p:attrNameLst>
                                      </p:cBhvr>
                                    </p:animRot>
                                    <p:animRot by="1500000">
                                      <p:cBhvr>
                                        <p:cTn id="65" dur="125" fill="hold">
                                          <p:stCondLst>
                                            <p:cond delay="375"/>
                                          </p:stCondLst>
                                        </p:cTn>
                                        <p:tgtEl>
                                          <p:spTgt spid="43">
                                            <p:txEl>
                                              <p:pRg st="0" end="0"/>
                                            </p:txEl>
                                          </p:spTgt>
                                        </p:tgtEl>
                                        <p:attrNameLst>
                                          <p:attrName>r</p:attrName>
                                        </p:attrNameLst>
                                      </p:cBhvr>
                                    </p:animRot>
                                  </p:childTnLst>
                                </p:cTn>
                              </p:par>
                              <p:par>
                                <p:cTn id="66" presetID="22" presetClass="entr" presetSubtype="8" fill="hold" grpId="0" nodeType="withEffect">
                                  <p:stCondLst>
                                    <p:cond delay="4800"/>
                                  </p:stCondLst>
                                  <p:childTnLst>
                                    <p:set>
                                      <p:cBhvr>
                                        <p:cTn id="67" dur="1" fill="hold">
                                          <p:stCondLst>
                                            <p:cond delay="0"/>
                                          </p:stCondLst>
                                        </p:cTn>
                                        <p:tgtEl>
                                          <p:spTgt spid="49">
                                            <p:bg/>
                                          </p:spTgt>
                                        </p:tgtEl>
                                        <p:attrNameLst>
                                          <p:attrName>style.visibility</p:attrName>
                                        </p:attrNameLst>
                                      </p:cBhvr>
                                      <p:to>
                                        <p:strVal val="visible"/>
                                      </p:to>
                                    </p:set>
                                    <p:animEffect transition="in" filter="wipe(left)">
                                      <p:cBhvr>
                                        <p:cTn id="68" dur="500"/>
                                        <p:tgtEl>
                                          <p:spTgt spid="49">
                                            <p:bg/>
                                          </p:spTgt>
                                        </p:tgtEl>
                                      </p:cBhvr>
                                    </p:animEffect>
                                  </p:childTnLst>
                                </p:cTn>
                              </p:par>
                              <p:par>
                                <p:cTn id="69" presetID="22" presetClass="entr" presetSubtype="8" fill="hold" grpId="0" nodeType="withEffect">
                                  <p:stCondLst>
                                    <p:cond delay="4800"/>
                                  </p:stCondLst>
                                  <p:iterate type="lt">
                                    <p:tmPct val="0"/>
                                  </p:iterate>
                                  <p:childTnLst>
                                    <p:set>
                                      <p:cBhvr>
                                        <p:cTn id="70" dur="1" fill="hold">
                                          <p:stCondLst>
                                            <p:cond delay="0"/>
                                          </p:stCondLst>
                                        </p:cTn>
                                        <p:tgtEl>
                                          <p:spTgt spid="49">
                                            <p:txEl>
                                              <p:pRg st="0" end="0"/>
                                            </p:txEl>
                                          </p:spTgt>
                                        </p:tgtEl>
                                        <p:attrNameLst>
                                          <p:attrName>style.visibility</p:attrName>
                                        </p:attrNameLst>
                                      </p:cBhvr>
                                      <p:to>
                                        <p:strVal val="visible"/>
                                      </p:to>
                                    </p:set>
                                    <p:animEffect transition="in" filter="wipe(left)">
                                      <p:cBhvr>
                                        <p:cTn id="71" dur="500"/>
                                        <p:tgtEl>
                                          <p:spTgt spid="49">
                                            <p:txEl>
                                              <p:pRg st="0" end="0"/>
                                            </p:txEl>
                                          </p:spTgt>
                                        </p:tgtEl>
                                      </p:cBhvr>
                                    </p:animEffect>
                                  </p:childTnLst>
                                </p:cTn>
                              </p:par>
                              <p:par>
                                <p:cTn id="72" presetID="22" presetClass="entr" presetSubtype="8" fill="hold" grpId="0" nodeType="withEffect">
                                  <p:stCondLst>
                                    <p:cond delay="4800"/>
                                  </p:stCondLst>
                                  <p:iterate type="lt">
                                    <p:tmPct val="0"/>
                                  </p:iterate>
                                  <p:childTnLst>
                                    <p:set>
                                      <p:cBhvr>
                                        <p:cTn id="73" dur="1" fill="hold">
                                          <p:stCondLst>
                                            <p:cond delay="0"/>
                                          </p:stCondLst>
                                        </p:cTn>
                                        <p:tgtEl>
                                          <p:spTgt spid="49">
                                            <p:txEl>
                                              <p:pRg st="1" end="1"/>
                                            </p:txEl>
                                          </p:spTgt>
                                        </p:tgtEl>
                                        <p:attrNameLst>
                                          <p:attrName>style.visibility</p:attrName>
                                        </p:attrNameLst>
                                      </p:cBhvr>
                                      <p:to>
                                        <p:strVal val="visible"/>
                                      </p:to>
                                    </p:set>
                                    <p:animEffect transition="in" filter="wipe(left)">
                                      <p:cBhvr>
                                        <p:cTn id="74" dur="500"/>
                                        <p:tgtEl>
                                          <p:spTgt spid="49">
                                            <p:txEl>
                                              <p:pRg st="1" end="1"/>
                                            </p:txEl>
                                          </p:spTgt>
                                        </p:tgtEl>
                                      </p:cBhvr>
                                    </p:animEffect>
                                  </p:childTnLst>
                                </p:cTn>
                              </p:par>
                              <p:par>
                                <p:cTn id="75" presetID="22" presetClass="entr" presetSubtype="8" fill="hold" grpId="0" nodeType="withEffect">
                                  <p:stCondLst>
                                    <p:cond delay="4800"/>
                                  </p:stCondLst>
                                  <p:iterate type="lt">
                                    <p:tmPct val="0"/>
                                  </p:iterate>
                                  <p:childTnLst>
                                    <p:set>
                                      <p:cBhvr>
                                        <p:cTn id="76" dur="1" fill="hold">
                                          <p:stCondLst>
                                            <p:cond delay="0"/>
                                          </p:stCondLst>
                                        </p:cTn>
                                        <p:tgtEl>
                                          <p:spTgt spid="49">
                                            <p:txEl>
                                              <p:pRg st="2" end="2"/>
                                            </p:txEl>
                                          </p:spTgt>
                                        </p:tgtEl>
                                        <p:attrNameLst>
                                          <p:attrName>style.visibility</p:attrName>
                                        </p:attrNameLst>
                                      </p:cBhvr>
                                      <p:to>
                                        <p:strVal val="visible"/>
                                      </p:to>
                                    </p:set>
                                    <p:animEffect transition="in" filter="wipe(left)">
                                      <p:cBhvr>
                                        <p:cTn id="77" dur="500"/>
                                        <p:tgtEl>
                                          <p:spTgt spid="49">
                                            <p:txEl>
                                              <p:pRg st="2" end="2"/>
                                            </p:txEl>
                                          </p:spTgt>
                                        </p:tgtEl>
                                      </p:cBhvr>
                                    </p:animEffect>
                                  </p:childTnLst>
                                </p:cTn>
                              </p:par>
                              <p:par>
                                <p:cTn id="78" presetID="34" presetClass="emph" presetSubtype="0" fill="hold" grpId="1" nodeType="withEffect">
                                  <p:stCondLst>
                                    <p:cond delay="9300"/>
                                  </p:stCondLst>
                                  <p:iterate type="lt">
                                    <p:tmPct val="10000"/>
                                  </p:iterate>
                                  <p:childTnLst>
                                    <p:animMotion origin="layout" path="M 0.0 0.0 L 0.0 -0.07213" pathEditMode="relative" ptsTypes="">
                                      <p:cBhvr>
                                        <p:cTn id="79" dur="250" accel="50000" decel="50000" autoRev="1" fill="hold">
                                          <p:stCondLst>
                                            <p:cond delay="0"/>
                                          </p:stCondLst>
                                        </p:cTn>
                                        <p:tgtEl>
                                          <p:spTgt spid="49">
                                            <p:txEl>
                                              <p:pRg st="0" end="0"/>
                                            </p:txEl>
                                          </p:spTgt>
                                        </p:tgtEl>
                                        <p:attrNameLst>
                                          <p:attrName>ppt_x</p:attrName>
                                          <p:attrName>ppt_y</p:attrName>
                                        </p:attrNameLst>
                                      </p:cBhvr>
                                    </p:animMotion>
                                    <p:animRot by="1500000">
                                      <p:cBhvr>
                                        <p:cTn id="80" dur="125" fill="hold">
                                          <p:stCondLst>
                                            <p:cond delay="0"/>
                                          </p:stCondLst>
                                        </p:cTn>
                                        <p:tgtEl>
                                          <p:spTgt spid="49">
                                            <p:txEl>
                                              <p:pRg st="0" end="0"/>
                                            </p:txEl>
                                          </p:spTgt>
                                        </p:tgtEl>
                                        <p:attrNameLst>
                                          <p:attrName>r</p:attrName>
                                        </p:attrNameLst>
                                      </p:cBhvr>
                                    </p:animRot>
                                    <p:animRot by="-1500000">
                                      <p:cBhvr>
                                        <p:cTn id="81" dur="125" fill="hold">
                                          <p:stCondLst>
                                            <p:cond delay="125"/>
                                          </p:stCondLst>
                                        </p:cTn>
                                        <p:tgtEl>
                                          <p:spTgt spid="49">
                                            <p:txEl>
                                              <p:pRg st="0" end="0"/>
                                            </p:txEl>
                                          </p:spTgt>
                                        </p:tgtEl>
                                        <p:attrNameLst>
                                          <p:attrName>r</p:attrName>
                                        </p:attrNameLst>
                                      </p:cBhvr>
                                    </p:animRot>
                                    <p:animRot by="-1500000">
                                      <p:cBhvr>
                                        <p:cTn id="82" dur="125" fill="hold">
                                          <p:stCondLst>
                                            <p:cond delay="250"/>
                                          </p:stCondLst>
                                        </p:cTn>
                                        <p:tgtEl>
                                          <p:spTgt spid="49">
                                            <p:txEl>
                                              <p:pRg st="0" end="0"/>
                                            </p:txEl>
                                          </p:spTgt>
                                        </p:tgtEl>
                                        <p:attrNameLst>
                                          <p:attrName>r</p:attrName>
                                        </p:attrNameLst>
                                      </p:cBhvr>
                                    </p:animRot>
                                    <p:animRot by="1500000">
                                      <p:cBhvr>
                                        <p:cTn id="83" dur="125" fill="hold">
                                          <p:stCondLst>
                                            <p:cond delay="375"/>
                                          </p:stCondLst>
                                        </p:cTn>
                                        <p:tgtEl>
                                          <p:spTgt spid="49">
                                            <p:txEl>
                                              <p:pRg st="0" end="0"/>
                                            </p:txEl>
                                          </p:spTgt>
                                        </p:tgtEl>
                                        <p:attrNameLst>
                                          <p:attrName>r</p:attrName>
                                        </p:attrNameLst>
                                      </p:cBhvr>
                                    </p:animRot>
                                  </p:childTnLst>
                                </p:cTn>
                              </p:par>
                              <p:par>
                                <p:cTn id="84" presetID="0" presetClass="path" presetSubtype="0" accel="50000" decel="50000" fill="hold" nodeType="withEffect">
                                  <p:stCondLst>
                                    <p:cond delay="4800"/>
                                  </p:stCondLst>
                                  <p:childTnLst>
                                    <p:animMotion origin="layout" path="M 5.55556E-6 1.57298E-6 C -0.01944 0.00301 -0.03784 0.01018 -0.05746 0.01226 C -0.06562 0.01527 -0.07326 0.01712 -0.08159 0.01828 C -0.09044 0.02267 -0.09982 0.02452 -0.10919 0.02614 C -0.11492 0.02845 -0.12065 0.03123 -0.12638 0.03377 C -0.13402 0.03724 -0.12655 0.03678 -0.13211 0.03678 " pathEditMode="relative" ptsTypes="fffffA">
                                      <p:cBhvr>
                                        <p:cTn id="85" dur="1100" fill="hold"/>
                                        <p:tgtEl>
                                          <p:spTgt spid="3"/>
                                        </p:tgtEl>
                                        <p:attrNameLst>
                                          <p:attrName>ppt_x</p:attrName>
                                          <p:attrName>ppt_y</p:attrName>
                                        </p:attrNameLst>
                                      </p:cBhvr>
                                    </p:animMotion>
                                  </p:childTnLst>
                                </p:cTn>
                              </p:par>
                              <p:par>
                                <p:cTn id="86" presetID="22" presetClass="entr" presetSubtype="8" fill="hold" grpId="0" nodeType="withEffect">
                                  <p:stCondLst>
                                    <p:cond delay="4800"/>
                                  </p:stCondLst>
                                  <p:childTnLst>
                                    <p:set>
                                      <p:cBhvr>
                                        <p:cTn id="87" dur="1" fill="hold">
                                          <p:stCondLst>
                                            <p:cond delay="0"/>
                                          </p:stCondLst>
                                        </p:cTn>
                                        <p:tgtEl>
                                          <p:spTgt spid="42"/>
                                        </p:tgtEl>
                                        <p:attrNameLst>
                                          <p:attrName>style.visibility</p:attrName>
                                        </p:attrNameLst>
                                      </p:cBhvr>
                                      <p:to>
                                        <p:strVal val="visible"/>
                                      </p:to>
                                    </p:set>
                                    <p:animEffect transition="in" filter="wipe(left)">
                                      <p:cBhvr>
                                        <p:cTn id="88" dur="500"/>
                                        <p:tgtEl>
                                          <p:spTgt spid="42"/>
                                        </p:tgtEl>
                                      </p:cBhvr>
                                    </p:animEffect>
                                  </p:childTnLst>
                                </p:cTn>
                              </p:par>
                              <p:par>
                                <p:cTn id="89" presetID="22" presetClass="entr" presetSubtype="8" fill="hold" grpId="0" nodeType="withEffect">
                                  <p:stCondLst>
                                    <p:cond delay="4800"/>
                                  </p:stCondLst>
                                  <p:childTnLst>
                                    <p:set>
                                      <p:cBhvr>
                                        <p:cTn id="90" dur="1" fill="hold">
                                          <p:stCondLst>
                                            <p:cond delay="0"/>
                                          </p:stCondLst>
                                        </p:cTn>
                                        <p:tgtEl>
                                          <p:spTgt spid="46"/>
                                        </p:tgtEl>
                                        <p:attrNameLst>
                                          <p:attrName>style.visibility</p:attrName>
                                        </p:attrNameLst>
                                      </p:cBhvr>
                                      <p:to>
                                        <p:strVal val="visible"/>
                                      </p:to>
                                    </p:set>
                                    <p:animEffect transition="in" filter="wipe(left)">
                                      <p:cBhvr>
                                        <p:cTn id="91" dur="500"/>
                                        <p:tgtEl>
                                          <p:spTgt spid="46"/>
                                        </p:tgtEl>
                                      </p:cBhvr>
                                    </p:animEffect>
                                  </p:childTnLst>
                                </p:cTn>
                              </p:par>
                              <p:par>
                                <p:cTn id="92" presetID="22" presetClass="entr" presetSubtype="8" fill="hold" grpId="0" nodeType="withEffect">
                                  <p:stCondLst>
                                    <p:cond delay="4800"/>
                                  </p:stCondLst>
                                  <p:childTnLst>
                                    <p:set>
                                      <p:cBhvr>
                                        <p:cTn id="93" dur="1" fill="hold">
                                          <p:stCondLst>
                                            <p:cond delay="0"/>
                                          </p:stCondLst>
                                        </p:cTn>
                                        <p:tgtEl>
                                          <p:spTgt spid="50"/>
                                        </p:tgtEl>
                                        <p:attrNameLst>
                                          <p:attrName>style.visibility</p:attrName>
                                        </p:attrNameLst>
                                      </p:cBhvr>
                                      <p:to>
                                        <p:strVal val="visible"/>
                                      </p:to>
                                    </p:set>
                                    <p:animEffect transition="in" filter="wipe(left)">
                                      <p:cBhvr>
                                        <p:cTn id="9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5" fill="hold" display="0">
                  <p:stCondLst>
                    <p:cond delay="indefinite"/>
                  </p:stCondLst>
                  <p:endCondLst>
                    <p:cond evt="onStopAudio" delay="0">
                      <p:tgtEl>
                        <p:sldTgt/>
                      </p:tgtEl>
                    </p:cond>
                  </p:endCondLst>
                </p:cTn>
                <p:tgtEl>
                  <p:spTgt spid="5"/>
                </p:tgtEl>
              </p:cMediaNode>
            </p:audio>
          </p:childTnLst>
        </p:cTn>
      </p:par>
    </p:tnLst>
    <p:bldLst>
      <p:bldP spid="31" grpId="0" animBg="1"/>
      <p:bldP spid="33" grpId="0" animBg="1"/>
      <p:bldP spid="35" grpId="0" animBg="1"/>
      <p:bldP spid="39" grpId="0" build="allAtOnce" animBg="1"/>
      <p:bldP spid="39" grpId="1" build="allAtOnce"/>
      <p:bldP spid="42" grpId="0" animBg="1"/>
      <p:bldP spid="43" grpId="0" build="allAtOnce" animBg="1"/>
      <p:bldP spid="43" grpId="1" build="allAtOnce"/>
      <p:bldP spid="46" grpId="0" animBg="1"/>
      <p:bldP spid="49" grpId="0" build="allAtOnce" animBg="1"/>
      <p:bldP spid="49" grpId="1" build="allAtOnce"/>
      <p:bldP spid="50" grpId="0" animBg="1"/>
      <p:bldP spid="4" grpId="0" animBg="1"/>
      <p:bldP spid="28" grpId="0" animBg="1"/>
      <p:bldP spid="29" grpId="0" animBg="1"/>
      <p:bldP spid="5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p:cNvSpPr>
          <p:nvPr>
            <p:ph type="ctrTitle"/>
          </p:nvPr>
        </p:nvSpPr>
        <p:spPr>
          <a:xfrm>
            <a:off x="684213" y="549275"/>
            <a:ext cx="7343775" cy="719138"/>
          </a:xfrm>
        </p:spPr>
        <p:txBody>
          <a:bodyPr/>
          <a:lstStyle/>
          <a:p>
            <a:r>
              <a:rPr lang="zh-TW" altLang="en-US" sz="4000" b="1" smtClean="0">
                <a:latin typeface="Calibri" pitchFamily="34" charset="0"/>
              </a:rPr>
              <a:t>嘉義區免試入學超額比序項目</a:t>
            </a:r>
          </a:p>
        </p:txBody>
      </p:sp>
      <p:grpSp>
        <p:nvGrpSpPr>
          <p:cNvPr id="111618" name="Group 3"/>
          <p:cNvGrpSpPr>
            <a:grpSpLocks/>
          </p:cNvGrpSpPr>
          <p:nvPr/>
        </p:nvGrpSpPr>
        <p:grpSpPr bwMode="auto">
          <a:xfrm>
            <a:off x="250825" y="2636838"/>
            <a:ext cx="2214563" cy="2224087"/>
            <a:chOff x="0" y="300"/>
            <a:chExt cx="1066" cy="1406"/>
          </a:xfrm>
        </p:grpSpPr>
        <p:pic>
          <p:nvPicPr>
            <p:cNvPr id="111631" name="橢圓 2"/>
            <p:cNvPicPr>
              <a:picLocks noChangeArrowheads="1"/>
            </p:cNvPicPr>
            <p:nvPr/>
          </p:nvPicPr>
          <p:blipFill>
            <a:blip r:embed="rId2" cstate="print"/>
            <a:srcRect/>
            <a:stretch>
              <a:fillRect/>
            </a:stretch>
          </p:blipFill>
          <p:spPr bwMode="auto">
            <a:xfrm>
              <a:off x="0" y="300"/>
              <a:ext cx="1066" cy="1406"/>
            </a:xfrm>
            <a:prstGeom prst="rect">
              <a:avLst/>
            </a:prstGeom>
            <a:noFill/>
            <a:ln w="9525">
              <a:noFill/>
              <a:miter lim="800000"/>
              <a:headEnd/>
              <a:tailEnd/>
            </a:ln>
          </p:spPr>
        </p:pic>
        <p:sp>
          <p:nvSpPr>
            <p:cNvPr id="407557" name="Text Box 5"/>
            <p:cNvSpPr txBox="1">
              <a:spLocks noChangeArrowheads="1"/>
            </p:cNvSpPr>
            <p:nvPr/>
          </p:nvSpPr>
          <p:spPr bwMode="auto">
            <a:xfrm>
              <a:off x="0" y="460"/>
              <a:ext cx="1066" cy="1073"/>
            </a:xfrm>
            <a:prstGeom prst="rect">
              <a:avLst/>
            </a:prstGeom>
            <a:noFill/>
            <a:ln>
              <a:noFill/>
            </a:ln>
            <a:extLst/>
          </p:spPr>
          <p:txBody>
            <a:bodyPr>
              <a:spAutoFit/>
            </a:bodyPr>
            <a:lstStyle>
              <a:lvl1pPr>
                <a:defRPr kumimoji="1" sz="3200">
                  <a:solidFill>
                    <a:schemeClr val="tx1"/>
                  </a:solidFill>
                  <a:latin typeface="Calibri" pitchFamily="34" charset="0"/>
                  <a:ea typeface="新細明體" pitchFamily="18" charset="-120"/>
                </a:defRPr>
              </a:lvl1pPr>
              <a:lvl2pPr marL="742950" indent="-285750">
                <a:defRPr kumimoji="1" sz="3200">
                  <a:solidFill>
                    <a:schemeClr val="tx1"/>
                  </a:solidFill>
                  <a:latin typeface="Calibri" pitchFamily="34" charset="0"/>
                  <a:ea typeface="新細明體" pitchFamily="18" charset="-120"/>
                </a:defRPr>
              </a:lvl2pPr>
              <a:lvl3pPr marL="1143000" indent="-228600">
                <a:defRPr kumimoji="1" sz="3200">
                  <a:solidFill>
                    <a:schemeClr val="tx1"/>
                  </a:solidFill>
                  <a:latin typeface="Calibri" pitchFamily="34" charset="0"/>
                  <a:ea typeface="新細明體" pitchFamily="18" charset="-120"/>
                </a:defRPr>
              </a:lvl3pPr>
              <a:lvl4pPr marL="1600200" indent="-228600">
                <a:defRPr kumimoji="1" sz="3200">
                  <a:solidFill>
                    <a:schemeClr val="tx1"/>
                  </a:solidFill>
                  <a:latin typeface="Calibri" pitchFamily="34" charset="0"/>
                  <a:ea typeface="新細明體" pitchFamily="18" charset="-120"/>
                </a:defRPr>
              </a:lvl4pPr>
              <a:lvl5pPr marL="2057400" indent="-228600">
                <a:defRPr kumimoji="1" sz="3200">
                  <a:solidFill>
                    <a:schemeClr val="tx1"/>
                  </a:solidFill>
                  <a:latin typeface="Calibri" pitchFamily="34" charset="0"/>
                  <a:ea typeface="新細明體" pitchFamily="18" charset="-120"/>
                </a:defRPr>
              </a:lvl5pPr>
              <a:lvl6pPr marL="2514600" indent="-228600" fontAlgn="base">
                <a:spcBef>
                  <a:spcPct val="0"/>
                </a:spcBef>
                <a:spcAft>
                  <a:spcPct val="0"/>
                </a:spcAft>
                <a:defRPr kumimoji="1" sz="3200">
                  <a:solidFill>
                    <a:schemeClr val="tx1"/>
                  </a:solidFill>
                  <a:latin typeface="Calibri" pitchFamily="34" charset="0"/>
                  <a:ea typeface="新細明體" pitchFamily="18" charset="-120"/>
                </a:defRPr>
              </a:lvl6pPr>
              <a:lvl7pPr marL="2971800" indent="-228600" fontAlgn="base">
                <a:spcBef>
                  <a:spcPct val="0"/>
                </a:spcBef>
                <a:spcAft>
                  <a:spcPct val="0"/>
                </a:spcAft>
                <a:defRPr kumimoji="1" sz="3200">
                  <a:solidFill>
                    <a:schemeClr val="tx1"/>
                  </a:solidFill>
                  <a:latin typeface="Calibri" pitchFamily="34" charset="0"/>
                  <a:ea typeface="新細明體" pitchFamily="18" charset="-120"/>
                </a:defRPr>
              </a:lvl7pPr>
              <a:lvl8pPr marL="3429000" indent="-228600" fontAlgn="base">
                <a:spcBef>
                  <a:spcPct val="0"/>
                </a:spcBef>
                <a:spcAft>
                  <a:spcPct val="0"/>
                </a:spcAft>
                <a:defRPr kumimoji="1" sz="3200">
                  <a:solidFill>
                    <a:schemeClr val="tx1"/>
                  </a:solidFill>
                  <a:latin typeface="Calibri" pitchFamily="34" charset="0"/>
                  <a:ea typeface="新細明體" pitchFamily="18" charset="-120"/>
                </a:defRPr>
              </a:lvl8pPr>
              <a:lvl9pPr marL="3886200" indent="-228600" fontAlgn="base">
                <a:spcBef>
                  <a:spcPct val="0"/>
                </a:spcBef>
                <a:spcAft>
                  <a:spcPct val="0"/>
                </a:spcAft>
                <a:defRPr kumimoji="1" sz="3200">
                  <a:solidFill>
                    <a:schemeClr val="tx1"/>
                  </a:solidFill>
                  <a:latin typeface="Calibri" pitchFamily="34" charset="0"/>
                  <a:ea typeface="新細明體" pitchFamily="18" charset="-120"/>
                </a:defRPr>
              </a:lvl9pPr>
            </a:lstStyle>
            <a:p>
              <a:pPr algn="ctr">
                <a:spcBef>
                  <a:spcPct val="50000"/>
                </a:spcBef>
                <a:defRPr/>
              </a:pPr>
              <a:r>
                <a:rPr lang="zh-TW" altLang="en-US" sz="2600" b="1" dirty="0">
                  <a:solidFill>
                    <a:srgbClr val="0000FF"/>
                  </a:solidFill>
                  <a:latin typeface="Arial" pitchFamily="34" charset="0"/>
                  <a:ea typeface="標楷體" pitchFamily="65" charset="-120"/>
                </a:rPr>
                <a:t>免試入</a:t>
              </a:r>
              <a:r>
                <a:rPr lang="zh-TW" altLang="en-US" sz="2600" b="1" dirty="0" smtClean="0">
                  <a:solidFill>
                    <a:srgbClr val="0000FF"/>
                  </a:solidFill>
                  <a:latin typeface="Arial" pitchFamily="34" charset="0"/>
                  <a:ea typeface="標楷體" pitchFamily="65" charset="-120"/>
                </a:rPr>
                <a:t>學</a:t>
              </a:r>
              <a:endParaRPr lang="en-US" altLang="zh-TW" sz="2600" b="1" dirty="0" smtClean="0">
                <a:solidFill>
                  <a:srgbClr val="0000FF"/>
                </a:solidFill>
                <a:latin typeface="Arial" pitchFamily="34" charset="0"/>
                <a:ea typeface="標楷體" pitchFamily="65" charset="-120"/>
              </a:endParaRPr>
            </a:p>
            <a:p>
              <a:pPr algn="ctr">
                <a:spcBef>
                  <a:spcPct val="50000"/>
                </a:spcBef>
                <a:defRPr/>
              </a:pPr>
              <a:r>
                <a:rPr lang="zh-TW" altLang="en-US" sz="2600" b="1" dirty="0" smtClean="0">
                  <a:solidFill>
                    <a:schemeClr val="accent6">
                      <a:lumMod val="75000"/>
                    </a:schemeClr>
                  </a:solidFill>
                  <a:latin typeface="Arial" pitchFamily="34" charset="0"/>
                  <a:ea typeface="標楷體" pitchFamily="65" charset="-120"/>
                </a:rPr>
                <a:t>超</a:t>
              </a:r>
              <a:r>
                <a:rPr lang="zh-TW" altLang="en-US" sz="2600" b="1" dirty="0">
                  <a:solidFill>
                    <a:schemeClr val="accent6">
                      <a:lumMod val="75000"/>
                    </a:schemeClr>
                  </a:solidFill>
                  <a:latin typeface="Arial" pitchFamily="34" charset="0"/>
                  <a:ea typeface="標楷體" pitchFamily="65" charset="-120"/>
                </a:rPr>
                <a:t>額比</a:t>
              </a:r>
              <a:r>
                <a:rPr lang="zh-TW" altLang="en-US" sz="2600" b="1" dirty="0" smtClean="0">
                  <a:solidFill>
                    <a:schemeClr val="accent6">
                      <a:lumMod val="75000"/>
                    </a:schemeClr>
                  </a:solidFill>
                  <a:latin typeface="Arial" pitchFamily="34" charset="0"/>
                  <a:ea typeface="標楷體" pitchFamily="65" charset="-120"/>
                </a:rPr>
                <a:t>序</a:t>
              </a:r>
              <a:endParaRPr lang="en-US" altLang="zh-TW" sz="2600" b="1" dirty="0" smtClean="0">
                <a:solidFill>
                  <a:schemeClr val="accent6">
                    <a:lumMod val="75000"/>
                  </a:schemeClr>
                </a:solidFill>
                <a:latin typeface="Arial" pitchFamily="34" charset="0"/>
                <a:ea typeface="標楷體" pitchFamily="65" charset="-120"/>
              </a:endParaRPr>
            </a:p>
            <a:p>
              <a:pPr algn="ctr">
                <a:spcBef>
                  <a:spcPct val="50000"/>
                </a:spcBef>
                <a:defRPr/>
              </a:pPr>
              <a:r>
                <a:rPr lang="zh-TW" altLang="en-US" sz="2600" b="1" dirty="0" smtClean="0">
                  <a:solidFill>
                    <a:srgbClr val="0000FF"/>
                  </a:solidFill>
                  <a:latin typeface="Arial" pitchFamily="34" charset="0"/>
                  <a:ea typeface="標楷體" pitchFamily="65" charset="-120"/>
                </a:rPr>
                <a:t>項</a:t>
              </a:r>
              <a:r>
                <a:rPr lang="zh-TW" altLang="en-US" sz="2600" b="1" dirty="0">
                  <a:solidFill>
                    <a:srgbClr val="0000FF"/>
                  </a:solidFill>
                  <a:latin typeface="Arial" pitchFamily="34" charset="0"/>
                  <a:ea typeface="標楷體" pitchFamily="65" charset="-120"/>
                </a:rPr>
                <a:t>目</a:t>
              </a:r>
            </a:p>
          </p:txBody>
        </p:sp>
      </p:grpSp>
      <p:sp>
        <p:nvSpPr>
          <p:cNvPr id="2" name="圓角矩形 10"/>
          <p:cNvSpPr>
            <a:spLocks noChangeArrowheads="1"/>
          </p:cNvSpPr>
          <p:nvPr/>
        </p:nvSpPr>
        <p:spPr bwMode="auto">
          <a:xfrm>
            <a:off x="3276600" y="1412875"/>
            <a:ext cx="2376488" cy="541338"/>
          </a:xfrm>
          <a:prstGeom prst="roundRect">
            <a:avLst>
              <a:gd name="adj" fmla="val 16667"/>
            </a:avLst>
          </a:prstGeom>
          <a:solidFill>
            <a:srgbClr val="FFFF99"/>
          </a:solidFill>
          <a:ln w="9525" algn="ctr">
            <a:solidFill>
              <a:srgbClr val="000080"/>
            </a:solidFill>
            <a:round/>
            <a:headEnd/>
            <a:tailEnd/>
          </a:ln>
          <a:effectLst>
            <a:outerShdw dist="107763" dir="2700000" algn="ctr" rotWithShape="0">
              <a:srgbClr val="000000">
                <a:alpha val="50000"/>
              </a:srgbClr>
            </a:outerShdw>
          </a:effectLst>
        </p:spPr>
        <p:txBody>
          <a:bodyPr>
            <a:spAutoFit/>
          </a:bodyPr>
          <a:lstStyle/>
          <a:p>
            <a:pPr eaLnBrk="0" hangingPunct="0">
              <a:spcBef>
                <a:spcPct val="20000"/>
              </a:spcBef>
              <a:defRPr/>
            </a:pPr>
            <a:r>
              <a:rPr lang="zh-TW" altLang="en-US" sz="2600">
                <a:latin typeface="Arial" charset="0"/>
                <a:ea typeface="標楷體" pitchFamily="65" charset="-120"/>
              </a:rPr>
              <a:t>一、志願序</a:t>
            </a:r>
            <a:endParaRPr lang="zh-TW" altLang="en-US" sz="2600" b="1">
              <a:latin typeface="Arial" charset="0"/>
              <a:ea typeface="標楷體" pitchFamily="65" charset="-120"/>
            </a:endParaRPr>
          </a:p>
        </p:txBody>
      </p:sp>
      <p:sp>
        <p:nvSpPr>
          <p:cNvPr id="3" name="圓角矩形 10"/>
          <p:cNvSpPr>
            <a:spLocks noChangeArrowheads="1"/>
          </p:cNvSpPr>
          <p:nvPr/>
        </p:nvSpPr>
        <p:spPr bwMode="auto">
          <a:xfrm>
            <a:off x="3348038" y="3141663"/>
            <a:ext cx="2303462" cy="541337"/>
          </a:xfrm>
          <a:prstGeom prst="roundRect">
            <a:avLst>
              <a:gd name="adj" fmla="val 16667"/>
            </a:avLst>
          </a:prstGeom>
          <a:solidFill>
            <a:srgbClr val="FFFF99"/>
          </a:solidFill>
          <a:ln w="9525" algn="ctr">
            <a:solidFill>
              <a:srgbClr val="000080"/>
            </a:solidFill>
            <a:round/>
            <a:headEnd/>
            <a:tailEnd/>
          </a:ln>
          <a:effectLst>
            <a:outerShdw dist="107763" dir="2700000" algn="ctr" rotWithShape="0">
              <a:srgbClr val="000000">
                <a:alpha val="50000"/>
              </a:srgbClr>
            </a:outerShdw>
          </a:effectLst>
        </p:spPr>
        <p:txBody>
          <a:bodyPr>
            <a:spAutoFit/>
          </a:bodyPr>
          <a:lstStyle>
            <a:lvl1pPr>
              <a:defRPr kumimoji="1" sz="3200">
                <a:solidFill>
                  <a:schemeClr val="tx1"/>
                </a:solidFill>
                <a:latin typeface="Calibri" pitchFamily="34" charset="0"/>
                <a:ea typeface="新細明體" pitchFamily="18" charset="-120"/>
              </a:defRPr>
            </a:lvl1pPr>
            <a:lvl2pPr marL="742950" indent="-285750">
              <a:defRPr kumimoji="1" sz="3200">
                <a:solidFill>
                  <a:schemeClr val="tx1"/>
                </a:solidFill>
                <a:latin typeface="Calibri" pitchFamily="34" charset="0"/>
                <a:ea typeface="新細明體" pitchFamily="18" charset="-120"/>
              </a:defRPr>
            </a:lvl2pPr>
            <a:lvl3pPr marL="1143000" indent="-228600">
              <a:defRPr kumimoji="1" sz="3200">
                <a:solidFill>
                  <a:schemeClr val="tx1"/>
                </a:solidFill>
                <a:latin typeface="Calibri" pitchFamily="34" charset="0"/>
                <a:ea typeface="新細明體" pitchFamily="18" charset="-120"/>
              </a:defRPr>
            </a:lvl3pPr>
            <a:lvl4pPr marL="1600200" indent="-228600">
              <a:defRPr kumimoji="1" sz="3200">
                <a:solidFill>
                  <a:schemeClr val="tx1"/>
                </a:solidFill>
                <a:latin typeface="Calibri" pitchFamily="34" charset="0"/>
                <a:ea typeface="新細明體" pitchFamily="18" charset="-120"/>
              </a:defRPr>
            </a:lvl4pPr>
            <a:lvl5pPr marL="2057400" indent="-228600">
              <a:defRPr kumimoji="1" sz="3200">
                <a:solidFill>
                  <a:schemeClr val="tx1"/>
                </a:solidFill>
                <a:latin typeface="Calibri" pitchFamily="34" charset="0"/>
                <a:ea typeface="新細明體" pitchFamily="18" charset="-120"/>
              </a:defRPr>
            </a:lvl5pPr>
            <a:lvl6pPr marL="2514600" indent="-228600" fontAlgn="base">
              <a:spcBef>
                <a:spcPct val="0"/>
              </a:spcBef>
              <a:spcAft>
                <a:spcPct val="0"/>
              </a:spcAft>
              <a:defRPr kumimoji="1" sz="3200">
                <a:solidFill>
                  <a:schemeClr val="tx1"/>
                </a:solidFill>
                <a:latin typeface="Calibri" pitchFamily="34" charset="0"/>
                <a:ea typeface="新細明體" pitchFamily="18" charset="-120"/>
              </a:defRPr>
            </a:lvl6pPr>
            <a:lvl7pPr marL="2971800" indent="-228600" fontAlgn="base">
              <a:spcBef>
                <a:spcPct val="0"/>
              </a:spcBef>
              <a:spcAft>
                <a:spcPct val="0"/>
              </a:spcAft>
              <a:defRPr kumimoji="1" sz="3200">
                <a:solidFill>
                  <a:schemeClr val="tx1"/>
                </a:solidFill>
                <a:latin typeface="Calibri" pitchFamily="34" charset="0"/>
                <a:ea typeface="新細明體" pitchFamily="18" charset="-120"/>
              </a:defRPr>
            </a:lvl7pPr>
            <a:lvl8pPr marL="3429000" indent="-228600" fontAlgn="base">
              <a:spcBef>
                <a:spcPct val="0"/>
              </a:spcBef>
              <a:spcAft>
                <a:spcPct val="0"/>
              </a:spcAft>
              <a:defRPr kumimoji="1" sz="3200">
                <a:solidFill>
                  <a:schemeClr val="tx1"/>
                </a:solidFill>
                <a:latin typeface="Calibri" pitchFamily="34" charset="0"/>
                <a:ea typeface="新細明體" pitchFamily="18" charset="-120"/>
              </a:defRPr>
            </a:lvl8pPr>
            <a:lvl9pPr marL="3886200" indent="-228600" fontAlgn="base">
              <a:spcBef>
                <a:spcPct val="0"/>
              </a:spcBef>
              <a:spcAft>
                <a:spcPct val="0"/>
              </a:spcAft>
              <a:defRPr kumimoji="1" sz="3200">
                <a:solidFill>
                  <a:schemeClr val="tx1"/>
                </a:solidFill>
                <a:latin typeface="Calibri" pitchFamily="34" charset="0"/>
                <a:ea typeface="新細明體" pitchFamily="18" charset="-120"/>
              </a:defRPr>
            </a:lvl9pPr>
          </a:lstStyle>
          <a:p>
            <a:pPr eaLnBrk="0" hangingPunct="0">
              <a:spcBef>
                <a:spcPct val="20000"/>
              </a:spcBef>
              <a:defRPr/>
            </a:pPr>
            <a:r>
              <a:rPr lang="zh-TW" altLang="en-US" sz="2600">
                <a:latin typeface="Arial" pitchFamily="34" charset="0"/>
                <a:ea typeface="標楷體" pitchFamily="65" charset="-120"/>
              </a:rPr>
              <a:t>三、均衡學習</a:t>
            </a:r>
            <a:endParaRPr lang="zh-TW" altLang="en-US" sz="2600" b="1">
              <a:latin typeface="Arial" pitchFamily="34" charset="0"/>
              <a:ea typeface="標楷體" pitchFamily="65" charset="-120"/>
            </a:endParaRPr>
          </a:p>
        </p:txBody>
      </p:sp>
      <p:sp>
        <p:nvSpPr>
          <p:cNvPr id="4" name="圓角矩形 10"/>
          <p:cNvSpPr>
            <a:spLocks noChangeArrowheads="1"/>
          </p:cNvSpPr>
          <p:nvPr/>
        </p:nvSpPr>
        <p:spPr bwMode="auto">
          <a:xfrm>
            <a:off x="3348038" y="4005263"/>
            <a:ext cx="2303462" cy="541337"/>
          </a:xfrm>
          <a:prstGeom prst="roundRect">
            <a:avLst>
              <a:gd name="adj" fmla="val 16667"/>
            </a:avLst>
          </a:prstGeom>
          <a:solidFill>
            <a:srgbClr val="FFFF99"/>
          </a:solidFill>
          <a:ln w="9525" algn="ctr">
            <a:solidFill>
              <a:srgbClr val="000080"/>
            </a:solidFill>
            <a:round/>
            <a:headEnd/>
            <a:tailEnd/>
          </a:ln>
          <a:effectLst>
            <a:outerShdw dist="107763" dir="2700000" algn="ctr" rotWithShape="0">
              <a:srgbClr val="000000">
                <a:alpha val="50000"/>
              </a:srgbClr>
            </a:outerShdw>
          </a:effectLst>
        </p:spPr>
        <p:txBody>
          <a:bodyPr>
            <a:spAutoFit/>
          </a:bodyPr>
          <a:lstStyle>
            <a:lvl1pPr>
              <a:defRPr kumimoji="1" sz="3200">
                <a:solidFill>
                  <a:schemeClr val="tx1"/>
                </a:solidFill>
                <a:latin typeface="Calibri" pitchFamily="34" charset="0"/>
                <a:ea typeface="新細明體" pitchFamily="18" charset="-120"/>
              </a:defRPr>
            </a:lvl1pPr>
            <a:lvl2pPr marL="742950" indent="-285750">
              <a:defRPr kumimoji="1" sz="3200">
                <a:solidFill>
                  <a:schemeClr val="tx1"/>
                </a:solidFill>
                <a:latin typeface="Calibri" pitchFamily="34" charset="0"/>
                <a:ea typeface="新細明體" pitchFamily="18" charset="-120"/>
              </a:defRPr>
            </a:lvl2pPr>
            <a:lvl3pPr marL="1143000" indent="-228600">
              <a:defRPr kumimoji="1" sz="3200">
                <a:solidFill>
                  <a:schemeClr val="tx1"/>
                </a:solidFill>
                <a:latin typeface="Calibri" pitchFamily="34" charset="0"/>
                <a:ea typeface="新細明體" pitchFamily="18" charset="-120"/>
              </a:defRPr>
            </a:lvl3pPr>
            <a:lvl4pPr marL="1600200" indent="-228600">
              <a:defRPr kumimoji="1" sz="3200">
                <a:solidFill>
                  <a:schemeClr val="tx1"/>
                </a:solidFill>
                <a:latin typeface="Calibri" pitchFamily="34" charset="0"/>
                <a:ea typeface="新細明體" pitchFamily="18" charset="-120"/>
              </a:defRPr>
            </a:lvl4pPr>
            <a:lvl5pPr marL="2057400" indent="-228600">
              <a:defRPr kumimoji="1" sz="3200">
                <a:solidFill>
                  <a:schemeClr val="tx1"/>
                </a:solidFill>
                <a:latin typeface="Calibri" pitchFamily="34" charset="0"/>
                <a:ea typeface="新細明體" pitchFamily="18" charset="-120"/>
              </a:defRPr>
            </a:lvl5pPr>
            <a:lvl6pPr marL="2514600" indent="-228600" fontAlgn="base">
              <a:spcBef>
                <a:spcPct val="0"/>
              </a:spcBef>
              <a:spcAft>
                <a:spcPct val="0"/>
              </a:spcAft>
              <a:defRPr kumimoji="1" sz="3200">
                <a:solidFill>
                  <a:schemeClr val="tx1"/>
                </a:solidFill>
                <a:latin typeface="Calibri" pitchFamily="34" charset="0"/>
                <a:ea typeface="新細明體" pitchFamily="18" charset="-120"/>
              </a:defRPr>
            </a:lvl6pPr>
            <a:lvl7pPr marL="2971800" indent="-228600" fontAlgn="base">
              <a:spcBef>
                <a:spcPct val="0"/>
              </a:spcBef>
              <a:spcAft>
                <a:spcPct val="0"/>
              </a:spcAft>
              <a:defRPr kumimoji="1" sz="3200">
                <a:solidFill>
                  <a:schemeClr val="tx1"/>
                </a:solidFill>
                <a:latin typeface="Calibri" pitchFamily="34" charset="0"/>
                <a:ea typeface="新細明體" pitchFamily="18" charset="-120"/>
              </a:defRPr>
            </a:lvl7pPr>
            <a:lvl8pPr marL="3429000" indent="-228600" fontAlgn="base">
              <a:spcBef>
                <a:spcPct val="0"/>
              </a:spcBef>
              <a:spcAft>
                <a:spcPct val="0"/>
              </a:spcAft>
              <a:defRPr kumimoji="1" sz="3200">
                <a:solidFill>
                  <a:schemeClr val="tx1"/>
                </a:solidFill>
                <a:latin typeface="Calibri" pitchFamily="34" charset="0"/>
                <a:ea typeface="新細明體" pitchFamily="18" charset="-120"/>
              </a:defRPr>
            </a:lvl8pPr>
            <a:lvl9pPr marL="3886200" indent="-228600" fontAlgn="base">
              <a:spcBef>
                <a:spcPct val="0"/>
              </a:spcBef>
              <a:spcAft>
                <a:spcPct val="0"/>
              </a:spcAft>
              <a:defRPr kumimoji="1" sz="3200">
                <a:solidFill>
                  <a:schemeClr val="tx1"/>
                </a:solidFill>
                <a:latin typeface="Calibri" pitchFamily="34" charset="0"/>
                <a:ea typeface="新細明體" pitchFamily="18" charset="-120"/>
              </a:defRPr>
            </a:lvl9pPr>
          </a:lstStyle>
          <a:p>
            <a:pPr eaLnBrk="0" hangingPunct="0">
              <a:spcBef>
                <a:spcPct val="20000"/>
              </a:spcBef>
              <a:defRPr/>
            </a:pPr>
            <a:r>
              <a:rPr lang="zh-TW" altLang="en-US" sz="2600">
                <a:latin typeface="Arial" pitchFamily="34" charset="0"/>
                <a:ea typeface="標楷體" pitchFamily="65" charset="-120"/>
              </a:rPr>
              <a:t>四、適性輔導</a:t>
            </a:r>
            <a:endParaRPr lang="zh-TW" altLang="en-US" sz="2600" b="1">
              <a:latin typeface="Arial" pitchFamily="34" charset="0"/>
              <a:ea typeface="標楷體" pitchFamily="65" charset="-120"/>
            </a:endParaRPr>
          </a:p>
        </p:txBody>
      </p:sp>
      <p:sp>
        <p:nvSpPr>
          <p:cNvPr id="5" name="圓角矩形 10"/>
          <p:cNvSpPr>
            <a:spLocks noChangeArrowheads="1"/>
          </p:cNvSpPr>
          <p:nvPr/>
        </p:nvSpPr>
        <p:spPr bwMode="auto">
          <a:xfrm>
            <a:off x="3348038" y="4868863"/>
            <a:ext cx="2303462" cy="541337"/>
          </a:xfrm>
          <a:prstGeom prst="roundRect">
            <a:avLst>
              <a:gd name="adj" fmla="val 16667"/>
            </a:avLst>
          </a:prstGeom>
          <a:solidFill>
            <a:srgbClr val="FFFF99"/>
          </a:solidFill>
          <a:ln w="9525" algn="ctr">
            <a:solidFill>
              <a:srgbClr val="000080"/>
            </a:solidFill>
            <a:round/>
            <a:headEnd/>
            <a:tailEnd/>
          </a:ln>
          <a:effectLst>
            <a:outerShdw dist="107763" dir="2700000" algn="ctr" rotWithShape="0">
              <a:srgbClr val="000000">
                <a:alpha val="50000"/>
              </a:srgbClr>
            </a:outerShdw>
          </a:effectLst>
        </p:spPr>
        <p:txBody>
          <a:bodyPr>
            <a:spAutoFit/>
          </a:bodyPr>
          <a:lstStyle>
            <a:lvl1pPr marL="631825" indent="-631825">
              <a:defRPr kumimoji="1" sz="3200">
                <a:solidFill>
                  <a:schemeClr val="tx1"/>
                </a:solidFill>
                <a:latin typeface="Calibri" pitchFamily="34" charset="0"/>
                <a:ea typeface="新細明體" pitchFamily="18" charset="-120"/>
              </a:defRPr>
            </a:lvl1pPr>
            <a:lvl2pPr marL="742950" indent="-285750">
              <a:defRPr kumimoji="1" sz="3200">
                <a:solidFill>
                  <a:schemeClr val="tx1"/>
                </a:solidFill>
                <a:latin typeface="Calibri" pitchFamily="34" charset="0"/>
                <a:ea typeface="新細明體" pitchFamily="18" charset="-120"/>
              </a:defRPr>
            </a:lvl2pPr>
            <a:lvl3pPr marL="1143000" indent="-228600">
              <a:defRPr kumimoji="1" sz="3200">
                <a:solidFill>
                  <a:schemeClr val="tx1"/>
                </a:solidFill>
                <a:latin typeface="Calibri" pitchFamily="34" charset="0"/>
                <a:ea typeface="新細明體" pitchFamily="18" charset="-120"/>
              </a:defRPr>
            </a:lvl3pPr>
            <a:lvl4pPr marL="1600200" indent="-228600">
              <a:defRPr kumimoji="1" sz="3200">
                <a:solidFill>
                  <a:schemeClr val="tx1"/>
                </a:solidFill>
                <a:latin typeface="Calibri" pitchFamily="34" charset="0"/>
                <a:ea typeface="新細明體" pitchFamily="18" charset="-120"/>
              </a:defRPr>
            </a:lvl4pPr>
            <a:lvl5pPr marL="2057400" indent="-228600">
              <a:defRPr kumimoji="1" sz="3200">
                <a:solidFill>
                  <a:schemeClr val="tx1"/>
                </a:solidFill>
                <a:latin typeface="Calibri" pitchFamily="34" charset="0"/>
                <a:ea typeface="新細明體" pitchFamily="18" charset="-120"/>
              </a:defRPr>
            </a:lvl5pPr>
            <a:lvl6pPr marL="2514600" indent="-228600" fontAlgn="base">
              <a:spcBef>
                <a:spcPct val="0"/>
              </a:spcBef>
              <a:spcAft>
                <a:spcPct val="0"/>
              </a:spcAft>
              <a:defRPr kumimoji="1" sz="3200">
                <a:solidFill>
                  <a:schemeClr val="tx1"/>
                </a:solidFill>
                <a:latin typeface="Calibri" pitchFamily="34" charset="0"/>
                <a:ea typeface="新細明體" pitchFamily="18" charset="-120"/>
              </a:defRPr>
            </a:lvl6pPr>
            <a:lvl7pPr marL="2971800" indent="-228600" fontAlgn="base">
              <a:spcBef>
                <a:spcPct val="0"/>
              </a:spcBef>
              <a:spcAft>
                <a:spcPct val="0"/>
              </a:spcAft>
              <a:defRPr kumimoji="1" sz="3200">
                <a:solidFill>
                  <a:schemeClr val="tx1"/>
                </a:solidFill>
                <a:latin typeface="Calibri" pitchFamily="34" charset="0"/>
                <a:ea typeface="新細明體" pitchFamily="18" charset="-120"/>
              </a:defRPr>
            </a:lvl7pPr>
            <a:lvl8pPr marL="3429000" indent="-228600" fontAlgn="base">
              <a:spcBef>
                <a:spcPct val="0"/>
              </a:spcBef>
              <a:spcAft>
                <a:spcPct val="0"/>
              </a:spcAft>
              <a:defRPr kumimoji="1" sz="3200">
                <a:solidFill>
                  <a:schemeClr val="tx1"/>
                </a:solidFill>
                <a:latin typeface="Calibri" pitchFamily="34" charset="0"/>
                <a:ea typeface="新細明體" pitchFamily="18" charset="-120"/>
              </a:defRPr>
            </a:lvl8pPr>
            <a:lvl9pPr marL="3886200" indent="-228600" fontAlgn="base">
              <a:spcBef>
                <a:spcPct val="0"/>
              </a:spcBef>
              <a:spcAft>
                <a:spcPct val="0"/>
              </a:spcAft>
              <a:defRPr kumimoji="1" sz="3200">
                <a:solidFill>
                  <a:schemeClr val="tx1"/>
                </a:solidFill>
                <a:latin typeface="Calibri" pitchFamily="34" charset="0"/>
                <a:ea typeface="新細明體" pitchFamily="18" charset="-120"/>
              </a:defRPr>
            </a:lvl9pPr>
          </a:lstStyle>
          <a:p>
            <a:pPr eaLnBrk="0" hangingPunct="0">
              <a:spcBef>
                <a:spcPct val="20000"/>
              </a:spcBef>
              <a:defRPr/>
            </a:pPr>
            <a:r>
              <a:rPr lang="zh-TW" altLang="en-US" sz="2600">
                <a:latin typeface="Arial" pitchFamily="34" charset="0"/>
                <a:ea typeface="標楷體" pitchFamily="65" charset="-120"/>
              </a:rPr>
              <a:t>五、多元學習</a:t>
            </a:r>
            <a:endParaRPr lang="zh-TW" altLang="en-US" sz="2600" b="1">
              <a:latin typeface="Arial" pitchFamily="34" charset="0"/>
              <a:ea typeface="標楷體" pitchFamily="65" charset="-120"/>
            </a:endParaRPr>
          </a:p>
        </p:txBody>
      </p:sp>
      <p:sp>
        <p:nvSpPr>
          <p:cNvPr id="6" name="圓角矩形 10"/>
          <p:cNvSpPr>
            <a:spLocks noChangeArrowheads="1"/>
          </p:cNvSpPr>
          <p:nvPr/>
        </p:nvSpPr>
        <p:spPr bwMode="auto">
          <a:xfrm>
            <a:off x="3348038" y="2276475"/>
            <a:ext cx="2303462" cy="541338"/>
          </a:xfrm>
          <a:prstGeom prst="roundRect">
            <a:avLst>
              <a:gd name="adj" fmla="val 16667"/>
            </a:avLst>
          </a:prstGeom>
          <a:solidFill>
            <a:srgbClr val="FFFF99"/>
          </a:solidFill>
          <a:ln w="9525" algn="ctr">
            <a:solidFill>
              <a:srgbClr val="000080"/>
            </a:solidFill>
            <a:round/>
            <a:headEnd/>
            <a:tailEnd/>
          </a:ln>
          <a:effectLst>
            <a:outerShdw dist="107763" dir="2700000" algn="ctr" rotWithShape="0">
              <a:srgbClr val="000000">
                <a:alpha val="50000"/>
              </a:srgbClr>
            </a:outerShdw>
          </a:effectLst>
        </p:spPr>
        <p:txBody>
          <a:bodyPr>
            <a:spAutoFit/>
          </a:bodyPr>
          <a:lstStyle>
            <a:lvl1pPr marL="631825" indent="-631825">
              <a:defRPr kumimoji="1" sz="3200">
                <a:solidFill>
                  <a:schemeClr val="tx1"/>
                </a:solidFill>
                <a:latin typeface="Calibri" pitchFamily="34" charset="0"/>
                <a:ea typeface="新細明體" pitchFamily="18" charset="-120"/>
              </a:defRPr>
            </a:lvl1pPr>
            <a:lvl2pPr marL="742950" indent="-285750">
              <a:defRPr kumimoji="1" sz="3200">
                <a:solidFill>
                  <a:schemeClr val="tx1"/>
                </a:solidFill>
                <a:latin typeface="Calibri" pitchFamily="34" charset="0"/>
                <a:ea typeface="新細明體" pitchFamily="18" charset="-120"/>
              </a:defRPr>
            </a:lvl2pPr>
            <a:lvl3pPr marL="1143000" indent="-228600">
              <a:defRPr kumimoji="1" sz="3200">
                <a:solidFill>
                  <a:schemeClr val="tx1"/>
                </a:solidFill>
                <a:latin typeface="Calibri" pitchFamily="34" charset="0"/>
                <a:ea typeface="新細明體" pitchFamily="18" charset="-120"/>
              </a:defRPr>
            </a:lvl3pPr>
            <a:lvl4pPr marL="1600200" indent="-228600">
              <a:defRPr kumimoji="1" sz="3200">
                <a:solidFill>
                  <a:schemeClr val="tx1"/>
                </a:solidFill>
                <a:latin typeface="Calibri" pitchFamily="34" charset="0"/>
                <a:ea typeface="新細明體" pitchFamily="18" charset="-120"/>
              </a:defRPr>
            </a:lvl4pPr>
            <a:lvl5pPr marL="2057400" indent="-228600">
              <a:defRPr kumimoji="1" sz="3200">
                <a:solidFill>
                  <a:schemeClr val="tx1"/>
                </a:solidFill>
                <a:latin typeface="Calibri" pitchFamily="34" charset="0"/>
                <a:ea typeface="新細明體" pitchFamily="18" charset="-120"/>
              </a:defRPr>
            </a:lvl5pPr>
            <a:lvl6pPr marL="2514600" indent="-228600" fontAlgn="base">
              <a:spcBef>
                <a:spcPct val="0"/>
              </a:spcBef>
              <a:spcAft>
                <a:spcPct val="0"/>
              </a:spcAft>
              <a:defRPr kumimoji="1" sz="3200">
                <a:solidFill>
                  <a:schemeClr val="tx1"/>
                </a:solidFill>
                <a:latin typeface="Calibri" pitchFamily="34" charset="0"/>
                <a:ea typeface="新細明體" pitchFamily="18" charset="-120"/>
              </a:defRPr>
            </a:lvl6pPr>
            <a:lvl7pPr marL="2971800" indent="-228600" fontAlgn="base">
              <a:spcBef>
                <a:spcPct val="0"/>
              </a:spcBef>
              <a:spcAft>
                <a:spcPct val="0"/>
              </a:spcAft>
              <a:defRPr kumimoji="1" sz="3200">
                <a:solidFill>
                  <a:schemeClr val="tx1"/>
                </a:solidFill>
                <a:latin typeface="Calibri" pitchFamily="34" charset="0"/>
                <a:ea typeface="新細明體" pitchFamily="18" charset="-120"/>
              </a:defRPr>
            </a:lvl7pPr>
            <a:lvl8pPr marL="3429000" indent="-228600" fontAlgn="base">
              <a:spcBef>
                <a:spcPct val="0"/>
              </a:spcBef>
              <a:spcAft>
                <a:spcPct val="0"/>
              </a:spcAft>
              <a:defRPr kumimoji="1" sz="3200">
                <a:solidFill>
                  <a:schemeClr val="tx1"/>
                </a:solidFill>
                <a:latin typeface="Calibri" pitchFamily="34" charset="0"/>
                <a:ea typeface="新細明體" pitchFamily="18" charset="-120"/>
              </a:defRPr>
            </a:lvl8pPr>
            <a:lvl9pPr marL="3886200" indent="-228600" fontAlgn="base">
              <a:spcBef>
                <a:spcPct val="0"/>
              </a:spcBef>
              <a:spcAft>
                <a:spcPct val="0"/>
              </a:spcAft>
              <a:defRPr kumimoji="1" sz="3200">
                <a:solidFill>
                  <a:schemeClr val="tx1"/>
                </a:solidFill>
                <a:latin typeface="Calibri" pitchFamily="34" charset="0"/>
                <a:ea typeface="新細明體" pitchFamily="18" charset="-120"/>
              </a:defRPr>
            </a:lvl9pPr>
          </a:lstStyle>
          <a:p>
            <a:pPr eaLnBrk="0" hangingPunct="0">
              <a:spcBef>
                <a:spcPct val="20000"/>
              </a:spcBef>
              <a:defRPr/>
            </a:pPr>
            <a:r>
              <a:rPr lang="zh-TW" altLang="en-US" sz="2600">
                <a:latin typeface="Arial" pitchFamily="34" charset="0"/>
                <a:ea typeface="標楷體" pitchFamily="65" charset="-120"/>
              </a:rPr>
              <a:t>二、扶助弱勢 </a:t>
            </a:r>
            <a:endParaRPr lang="zh-TW" altLang="en-US" sz="2600" b="1">
              <a:latin typeface="Arial" pitchFamily="34" charset="0"/>
              <a:ea typeface="標楷體" pitchFamily="65" charset="-120"/>
            </a:endParaRPr>
          </a:p>
        </p:txBody>
      </p:sp>
      <p:sp>
        <p:nvSpPr>
          <p:cNvPr id="7" name="圓角矩形 10"/>
          <p:cNvSpPr>
            <a:spLocks noChangeArrowheads="1"/>
          </p:cNvSpPr>
          <p:nvPr/>
        </p:nvSpPr>
        <p:spPr bwMode="auto">
          <a:xfrm>
            <a:off x="3348038" y="5734050"/>
            <a:ext cx="2303462" cy="541338"/>
          </a:xfrm>
          <a:prstGeom prst="roundRect">
            <a:avLst>
              <a:gd name="adj" fmla="val 16667"/>
            </a:avLst>
          </a:prstGeom>
          <a:solidFill>
            <a:srgbClr val="FFFF99"/>
          </a:solidFill>
          <a:ln w="9525" algn="ctr">
            <a:solidFill>
              <a:srgbClr val="000080"/>
            </a:solidFill>
            <a:round/>
            <a:headEnd/>
            <a:tailEnd/>
          </a:ln>
          <a:effectLst>
            <a:outerShdw dist="107763" dir="2700000" algn="ctr" rotWithShape="0">
              <a:srgbClr val="000000">
                <a:alpha val="50000"/>
              </a:srgbClr>
            </a:outerShdw>
          </a:effectLst>
        </p:spPr>
        <p:txBody>
          <a:bodyPr>
            <a:spAutoFit/>
          </a:bodyPr>
          <a:lstStyle/>
          <a:p>
            <a:pPr marL="631825" indent="-631825" eaLnBrk="0" hangingPunct="0">
              <a:spcBef>
                <a:spcPct val="20000"/>
              </a:spcBef>
              <a:defRPr/>
            </a:pPr>
            <a:r>
              <a:rPr lang="zh-TW" altLang="en-US" sz="2600">
                <a:latin typeface="Arial" charset="0"/>
                <a:ea typeface="標楷體" pitchFamily="65" charset="-120"/>
              </a:rPr>
              <a:t>六、國中會考 </a:t>
            </a:r>
            <a:endParaRPr lang="zh-TW" altLang="en-US" sz="2600" b="1">
              <a:latin typeface="Arial" charset="0"/>
              <a:ea typeface="標楷體" pitchFamily="65" charset="-120"/>
            </a:endParaRPr>
          </a:p>
        </p:txBody>
      </p:sp>
      <p:sp>
        <p:nvSpPr>
          <p:cNvPr id="11" name="圓角矩形 10"/>
          <p:cNvSpPr>
            <a:spLocks noChangeArrowheads="1"/>
          </p:cNvSpPr>
          <p:nvPr/>
        </p:nvSpPr>
        <p:spPr bwMode="auto">
          <a:xfrm>
            <a:off x="6516688" y="3260725"/>
            <a:ext cx="2303462" cy="541338"/>
          </a:xfrm>
          <a:prstGeom prst="roundRect">
            <a:avLst>
              <a:gd name="adj" fmla="val 16667"/>
            </a:avLst>
          </a:prstGeom>
          <a:solidFill>
            <a:srgbClr val="FFCC99"/>
          </a:solidFill>
          <a:ln w="9525" algn="ctr">
            <a:solidFill>
              <a:srgbClr val="000080"/>
            </a:solidFill>
            <a:round/>
            <a:headEnd/>
            <a:tailEnd/>
          </a:ln>
          <a:effectLst>
            <a:outerShdw dist="107763" dir="2700000" algn="ctr" rotWithShape="0">
              <a:srgbClr val="000000">
                <a:alpha val="50000"/>
              </a:srgbClr>
            </a:outerShdw>
          </a:effectLst>
        </p:spPr>
        <p:txBody>
          <a:bodyPr>
            <a:spAutoFit/>
          </a:bodyPr>
          <a:lstStyle/>
          <a:p>
            <a:pPr marL="631825" indent="-631825" eaLnBrk="0" hangingPunct="0">
              <a:spcBef>
                <a:spcPct val="20000"/>
              </a:spcBef>
              <a:defRPr/>
            </a:pPr>
            <a:r>
              <a:rPr lang="en-US" altLang="zh-TW" sz="2600">
                <a:latin typeface="Arial" charset="0"/>
                <a:ea typeface="標楷體" pitchFamily="65" charset="-120"/>
              </a:rPr>
              <a:t>1</a:t>
            </a:r>
            <a:r>
              <a:rPr lang="zh-TW" altLang="en-US" sz="2600">
                <a:latin typeface="Arial" charset="0"/>
                <a:ea typeface="標楷體" pitchFamily="65" charset="-120"/>
              </a:rPr>
              <a:t>、品德表現</a:t>
            </a:r>
            <a:endParaRPr lang="zh-TW" altLang="en-US" sz="2600" b="1">
              <a:latin typeface="Arial" charset="0"/>
              <a:ea typeface="標楷體" pitchFamily="65" charset="-120"/>
            </a:endParaRPr>
          </a:p>
        </p:txBody>
      </p:sp>
      <p:sp>
        <p:nvSpPr>
          <p:cNvPr id="8" name="圓角矩形 10"/>
          <p:cNvSpPr>
            <a:spLocks noChangeArrowheads="1"/>
          </p:cNvSpPr>
          <p:nvPr/>
        </p:nvSpPr>
        <p:spPr bwMode="auto">
          <a:xfrm>
            <a:off x="6516688" y="4060825"/>
            <a:ext cx="2303462" cy="541338"/>
          </a:xfrm>
          <a:prstGeom prst="roundRect">
            <a:avLst>
              <a:gd name="adj" fmla="val 16667"/>
            </a:avLst>
          </a:prstGeom>
          <a:solidFill>
            <a:srgbClr val="FFCC99"/>
          </a:solidFill>
          <a:ln w="9525" algn="ctr">
            <a:solidFill>
              <a:srgbClr val="000080"/>
            </a:solidFill>
            <a:round/>
            <a:headEnd/>
            <a:tailEnd/>
          </a:ln>
          <a:effectLst>
            <a:outerShdw dist="107763" dir="2700000" algn="ctr" rotWithShape="0">
              <a:srgbClr val="000000">
                <a:alpha val="50000"/>
              </a:srgbClr>
            </a:outerShdw>
          </a:effectLst>
        </p:spPr>
        <p:txBody>
          <a:bodyPr>
            <a:spAutoFit/>
          </a:bodyPr>
          <a:lstStyle/>
          <a:p>
            <a:pPr marL="631825" indent="-631825" eaLnBrk="0" hangingPunct="0">
              <a:spcBef>
                <a:spcPct val="20000"/>
              </a:spcBef>
              <a:defRPr/>
            </a:pPr>
            <a:r>
              <a:rPr lang="en-US" altLang="zh-TW" sz="2600">
                <a:latin typeface="Arial" charset="0"/>
                <a:ea typeface="標楷體" pitchFamily="65" charset="-120"/>
              </a:rPr>
              <a:t>2</a:t>
            </a:r>
            <a:r>
              <a:rPr lang="zh-TW" altLang="en-US" sz="2600">
                <a:latin typeface="Arial" charset="0"/>
                <a:ea typeface="標楷體" pitchFamily="65" charset="-120"/>
              </a:rPr>
              <a:t>、服務學習</a:t>
            </a:r>
            <a:endParaRPr lang="zh-TW" altLang="en-US" sz="2600" b="1">
              <a:latin typeface="Arial" charset="0"/>
              <a:ea typeface="標楷體" pitchFamily="65" charset="-120"/>
            </a:endParaRPr>
          </a:p>
        </p:txBody>
      </p:sp>
      <p:sp>
        <p:nvSpPr>
          <p:cNvPr id="9" name="圓角矩形 10"/>
          <p:cNvSpPr>
            <a:spLocks noChangeArrowheads="1"/>
          </p:cNvSpPr>
          <p:nvPr/>
        </p:nvSpPr>
        <p:spPr bwMode="auto">
          <a:xfrm>
            <a:off x="6516688" y="4860925"/>
            <a:ext cx="2303462" cy="541338"/>
          </a:xfrm>
          <a:prstGeom prst="roundRect">
            <a:avLst>
              <a:gd name="adj" fmla="val 16667"/>
            </a:avLst>
          </a:prstGeom>
          <a:solidFill>
            <a:srgbClr val="FFCC99"/>
          </a:solidFill>
          <a:ln w="9525" algn="ctr">
            <a:solidFill>
              <a:srgbClr val="000080"/>
            </a:solidFill>
            <a:round/>
            <a:headEnd/>
            <a:tailEnd/>
          </a:ln>
          <a:effectLst>
            <a:outerShdw dist="107763" dir="2700000" algn="ctr" rotWithShape="0">
              <a:srgbClr val="000000">
                <a:alpha val="50000"/>
              </a:srgbClr>
            </a:outerShdw>
          </a:effectLst>
        </p:spPr>
        <p:txBody>
          <a:bodyPr>
            <a:spAutoFit/>
          </a:bodyPr>
          <a:lstStyle/>
          <a:p>
            <a:pPr marL="631825" indent="-631825" eaLnBrk="0" hangingPunct="0">
              <a:spcBef>
                <a:spcPct val="20000"/>
              </a:spcBef>
              <a:defRPr/>
            </a:pPr>
            <a:r>
              <a:rPr lang="en-US" altLang="zh-TW" sz="2600">
                <a:latin typeface="Arial" charset="0"/>
                <a:ea typeface="標楷體" pitchFamily="65" charset="-120"/>
              </a:rPr>
              <a:t>3</a:t>
            </a:r>
            <a:r>
              <a:rPr lang="zh-TW" altLang="en-US" sz="2600">
                <a:latin typeface="Arial" charset="0"/>
                <a:ea typeface="標楷體" pitchFamily="65" charset="-120"/>
              </a:rPr>
              <a:t>、體適能</a:t>
            </a:r>
            <a:endParaRPr lang="zh-TW" altLang="en-US" sz="2600" b="1">
              <a:latin typeface="Arial" charset="0"/>
              <a:ea typeface="標楷體" pitchFamily="65" charset="-120"/>
            </a:endParaRPr>
          </a:p>
        </p:txBody>
      </p:sp>
      <p:sp>
        <p:nvSpPr>
          <p:cNvPr id="10" name="圓角矩形 10"/>
          <p:cNvSpPr>
            <a:spLocks noChangeArrowheads="1"/>
          </p:cNvSpPr>
          <p:nvPr/>
        </p:nvSpPr>
        <p:spPr bwMode="auto">
          <a:xfrm>
            <a:off x="6516688" y="5661025"/>
            <a:ext cx="2303462" cy="541338"/>
          </a:xfrm>
          <a:prstGeom prst="roundRect">
            <a:avLst>
              <a:gd name="adj" fmla="val 16667"/>
            </a:avLst>
          </a:prstGeom>
          <a:solidFill>
            <a:srgbClr val="FFCC99"/>
          </a:solidFill>
          <a:ln w="9525" algn="ctr">
            <a:solidFill>
              <a:srgbClr val="000080"/>
            </a:solidFill>
            <a:round/>
            <a:headEnd/>
            <a:tailEnd/>
          </a:ln>
          <a:effectLst>
            <a:outerShdw dist="107763" dir="2700000" algn="ctr" rotWithShape="0">
              <a:srgbClr val="000000">
                <a:alpha val="50000"/>
              </a:srgbClr>
            </a:outerShdw>
          </a:effectLst>
        </p:spPr>
        <p:txBody>
          <a:bodyPr>
            <a:spAutoFit/>
          </a:bodyPr>
          <a:lstStyle/>
          <a:p>
            <a:pPr marL="631825" indent="-631825" eaLnBrk="0" hangingPunct="0">
              <a:spcBef>
                <a:spcPct val="20000"/>
              </a:spcBef>
              <a:defRPr/>
            </a:pPr>
            <a:r>
              <a:rPr lang="en-US" altLang="zh-TW" sz="2600">
                <a:latin typeface="Arial" charset="0"/>
                <a:ea typeface="標楷體" pitchFamily="65" charset="-120"/>
              </a:rPr>
              <a:t>4</a:t>
            </a:r>
            <a:r>
              <a:rPr lang="zh-TW" altLang="en-US" sz="2600">
                <a:latin typeface="Arial" charset="0"/>
                <a:ea typeface="標楷體" pitchFamily="65" charset="-120"/>
              </a:rPr>
              <a:t>、競賽成績</a:t>
            </a:r>
            <a:endParaRPr lang="zh-TW" altLang="en-US" sz="2600" b="1">
              <a:latin typeface="Arial" charset="0"/>
              <a:ea typeface="標楷體" pitchFamily="65" charset="-120"/>
            </a:endParaRPr>
          </a:p>
        </p:txBody>
      </p:sp>
      <p:sp>
        <p:nvSpPr>
          <p:cNvPr id="13" name="向右箭號 14"/>
          <p:cNvSpPr>
            <a:spLocks noChangeArrowheads="1"/>
          </p:cNvSpPr>
          <p:nvPr/>
        </p:nvSpPr>
        <p:spPr bwMode="auto">
          <a:xfrm>
            <a:off x="2713038" y="3422650"/>
            <a:ext cx="563562" cy="838200"/>
          </a:xfrm>
          <a:prstGeom prst="rightArrow">
            <a:avLst>
              <a:gd name="adj1" fmla="val 55111"/>
              <a:gd name="adj2" fmla="val 62639"/>
            </a:avLst>
          </a:prstGeom>
          <a:solidFill>
            <a:schemeClr val="tx1"/>
          </a:solidFill>
          <a:ln w="38100" algn="ctr">
            <a:solidFill>
              <a:schemeClr val="bg1"/>
            </a:solidFill>
            <a:miter lim="800000"/>
            <a:headEnd/>
            <a:tailEnd/>
          </a:ln>
          <a:effectLst>
            <a:outerShdw dist="20000" dir="5400000" rotWithShape="0">
              <a:srgbClr val="000000">
                <a:alpha val="37999"/>
              </a:srgbClr>
            </a:outerShdw>
          </a:effectLst>
        </p:spPr>
        <p:txBody>
          <a:bodyPr/>
          <a:lstStyle/>
          <a:p>
            <a:pPr>
              <a:spcBef>
                <a:spcPct val="50000"/>
              </a:spcBef>
              <a:defRPr/>
            </a:pPr>
            <a:endParaRPr lang="zh-TW" altLang="en-US" sz="2400">
              <a:latin typeface="Times New Roman" pitchFamily="18" charset="0"/>
              <a:ea typeface="+mn-ea"/>
            </a:endParaRPr>
          </a:p>
        </p:txBody>
      </p:sp>
      <p:sp>
        <p:nvSpPr>
          <p:cNvPr id="12" name="左大括弧 11"/>
          <p:cNvSpPr/>
          <p:nvPr/>
        </p:nvSpPr>
        <p:spPr>
          <a:xfrm>
            <a:off x="5795963" y="3413125"/>
            <a:ext cx="620712" cy="2670175"/>
          </a:xfrm>
          <a:prstGeom prst="leftBrace">
            <a:avLst>
              <a:gd name="adj1" fmla="val 8333"/>
              <a:gd name="adj2" fmla="val 64538"/>
            </a:avLst>
          </a:prstGeom>
        </p:spPr>
        <p:style>
          <a:lnRef idx="3">
            <a:schemeClr val="accent2"/>
          </a:lnRef>
          <a:fillRef idx="0">
            <a:schemeClr val="accent2"/>
          </a:fillRef>
          <a:effectRef idx="2">
            <a:schemeClr val="accent2"/>
          </a:effectRef>
          <a:fontRef idx="minor">
            <a:schemeClr val="tx1"/>
          </a:fontRef>
        </p:style>
        <p:txBody>
          <a:bodyPr anchor="ctr"/>
          <a:lstStyle/>
          <a:p>
            <a:pPr algn="ctr">
              <a:defRPr/>
            </a:pPr>
            <a:endParaRPr lang="zh-TW" alt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685800" y="633413"/>
            <a:ext cx="7848600" cy="812800"/>
          </a:xfrm>
          <a:prstGeom prst="rect">
            <a:avLst/>
          </a:prstGeom>
          <a:noFill/>
          <a:ln w="9525">
            <a:noFill/>
            <a:miter lim="800000"/>
            <a:headEnd/>
            <a:tailEnd/>
          </a:ln>
        </p:spPr>
        <p:txBody>
          <a:bodyPr>
            <a:spAutoFit/>
          </a:bodyPr>
          <a:lstStyle/>
          <a:p>
            <a:pPr defTabSz="457200">
              <a:lnSpc>
                <a:spcPct val="120000"/>
              </a:lnSpc>
            </a:pPr>
            <a:r>
              <a:rPr kumimoji="0" lang="zh-TW" altLang="zh-TW" sz="2400">
                <a:latin typeface="微軟正黑體" pitchFamily="34" charset="-120"/>
                <a:ea typeface="微軟正黑體" pitchFamily="34" charset="-120"/>
              </a:rPr>
              <a:t>如果想在後續的學習階段</a:t>
            </a:r>
          </a:p>
          <a:p>
            <a:pPr defTabSz="457200"/>
            <a:endParaRPr lang="zh-CN" altLang="en-US" sz="1800">
              <a:ea typeface="SimSun" pitchFamily="2" charset="-122"/>
            </a:endParaRPr>
          </a:p>
        </p:txBody>
      </p:sp>
      <p:sp>
        <p:nvSpPr>
          <p:cNvPr id="10" name="長方形 9"/>
          <p:cNvSpPr>
            <a:spLocks noChangeArrowheads="1"/>
          </p:cNvSpPr>
          <p:nvPr/>
        </p:nvSpPr>
        <p:spPr bwMode="auto">
          <a:xfrm>
            <a:off x="2700338" y="5516563"/>
            <a:ext cx="4572000" cy="495300"/>
          </a:xfrm>
          <a:prstGeom prst="rect">
            <a:avLst/>
          </a:prstGeom>
          <a:noFill/>
          <a:ln w="9525">
            <a:noFill/>
            <a:miter lim="800000"/>
            <a:headEnd/>
            <a:tailEnd/>
          </a:ln>
        </p:spPr>
        <p:txBody>
          <a:bodyPr>
            <a:spAutoFit/>
          </a:bodyPr>
          <a:lstStyle/>
          <a:p>
            <a:pPr defTabSz="457200">
              <a:lnSpc>
                <a:spcPct val="120000"/>
              </a:lnSpc>
            </a:pPr>
            <a:r>
              <a:rPr kumimoji="0" lang="zh-TW" altLang="zh-TW" sz="2400">
                <a:latin typeface="微軟正黑體" pitchFamily="34" charset="-120"/>
                <a:ea typeface="微軟正黑體" pitchFamily="34" charset="-120"/>
              </a:rPr>
              <a:t>技職教育是一個很好的選擇喔！</a:t>
            </a:r>
            <a:endParaRPr kumimoji="0" lang="en-US" altLang="zh-TW" sz="2400">
              <a:latin typeface="微軟正黑體" pitchFamily="34" charset="-120"/>
              <a:ea typeface="微軟正黑體" pitchFamily="34" charset="-120"/>
            </a:endParaRPr>
          </a:p>
        </p:txBody>
      </p:sp>
      <p:sp>
        <p:nvSpPr>
          <p:cNvPr id="12" name="長方形 11"/>
          <p:cNvSpPr>
            <a:spLocks noChangeArrowheads="1"/>
          </p:cNvSpPr>
          <p:nvPr/>
        </p:nvSpPr>
        <p:spPr bwMode="auto">
          <a:xfrm>
            <a:off x="2835275" y="4878388"/>
            <a:ext cx="4184650" cy="495300"/>
          </a:xfrm>
          <a:prstGeom prst="rect">
            <a:avLst/>
          </a:prstGeom>
          <a:noFill/>
          <a:ln w="9525">
            <a:noFill/>
            <a:miter lim="800000"/>
            <a:headEnd/>
            <a:tailEnd/>
          </a:ln>
        </p:spPr>
        <p:txBody>
          <a:bodyPr wrap="none">
            <a:spAutoFit/>
          </a:bodyPr>
          <a:lstStyle/>
          <a:p>
            <a:pPr defTabSz="457200">
              <a:lnSpc>
                <a:spcPct val="120000"/>
              </a:lnSpc>
            </a:pPr>
            <a:r>
              <a:rPr kumimoji="0" lang="zh-TW" altLang="zh-TW" sz="2400">
                <a:latin typeface="微軟正黑體" pitchFamily="34" charset="-120"/>
                <a:ea typeface="微軟正黑體" pitchFamily="34" charset="-120"/>
              </a:rPr>
              <a:t>同時擁有「學力」與「學歷」</a:t>
            </a:r>
          </a:p>
        </p:txBody>
      </p:sp>
      <p:sp>
        <p:nvSpPr>
          <p:cNvPr id="2" name="矩形 1"/>
          <p:cNvSpPr>
            <a:spLocks noChangeArrowheads="1"/>
          </p:cNvSpPr>
          <p:nvPr/>
        </p:nvSpPr>
        <p:spPr bwMode="auto">
          <a:xfrm>
            <a:off x="3419475" y="3213100"/>
            <a:ext cx="2647950" cy="898525"/>
          </a:xfrm>
          <a:prstGeom prst="rect">
            <a:avLst/>
          </a:prstGeom>
          <a:noFill/>
          <a:ln w="9525">
            <a:noFill/>
            <a:miter lim="800000"/>
            <a:headEnd/>
            <a:tailEnd/>
          </a:ln>
        </p:spPr>
        <p:txBody>
          <a:bodyPr wrap="none">
            <a:spAutoFit/>
          </a:bodyPr>
          <a:lstStyle/>
          <a:p>
            <a:pPr defTabSz="457200">
              <a:lnSpc>
                <a:spcPct val="120000"/>
              </a:lnSpc>
            </a:pPr>
            <a:r>
              <a:rPr kumimoji="0" lang="zh-TW" altLang="en-US" sz="4800" b="1">
                <a:solidFill>
                  <a:srgbClr val="000090"/>
                </a:solidFill>
                <a:latin typeface="微軟正黑體" pitchFamily="34" charset="-120"/>
                <a:ea typeface="微軟正黑體" pitchFamily="34" charset="-120"/>
              </a:rPr>
              <a:t>繼續</a:t>
            </a:r>
            <a:r>
              <a:rPr kumimoji="0" lang="zh-TW" altLang="zh-TW" sz="4800" b="1">
                <a:solidFill>
                  <a:srgbClr val="000090"/>
                </a:solidFill>
                <a:latin typeface="微軟正黑體" pitchFamily="34" charset="-120"/>
                <a:ea typeface="微軟正黑體" pitchFamily="34" charset="-120"/>
              </a:rPr>
              <a:t>升學</a:t>
            </a:r>
            <a:endParaRPr kumimoji="0" lang="en-US" altLang="zh-TW" sz="4800" b="1">
              <a:solidFill>
                <a:srgbClr val="000090"/>
              </a:solidFill>
              <a:latin typeface="微軟正黑體" pitchFamily="34" charset="-120"/>
              <a:ea typeface="微軟正黑體" pitchFamily="34" charset="-120"/>
            </a:endParaRPr>
          </a:p>
        </p:txBody>
      </p:sp>
      <p:sp>
        <p:nvSpPr>
          <p:cNvPr id="3" name="矩形 2"/>
          <p:cNvSpPr>
            <a:spLocks noChangeArrowheads="1"/>
          </p:cNvSpPr>
          <p:nvPr/>
        </p:nvSpPr>
        <p:spPr bwMode="auto">
          <a:xfrm>
            <a:off x="3419475" y="2276475"/>
            <a:ext cx="2646363" cy="898525"/>
          </a:xfrm>
          <a:prstGeom prst="rect">
            <a:avLst/>
          </a:prstGeom>
          <a:noFill/>
          <a:ln w="9525">
            <a:noFill/>
            <a:miter lim="800000"/>
            <a:headEnd/>
            <a:tailEnd/>
          </a:ln>
        </p:spPr>
        <p:txBody>
          <a:bodyPr wrap="none">
            <a:spAutoFit/>
          </a:bodyPr>
          <a:lstStyle/>
          <a:p>
            <a:pPr defTabSz="457200">
              <a:lnSpc>
                <a:spcPct val="120000"/>
              </a:lnSpc>
            </a:pPr>
            <a:r>
              <a:rPr kumimoji="0" lang="zh-TW" altLang="zh-TW" sz="4800" b="1">
                <a:solidFill>
                  <a:srgbClr val="000090"/>
                </a:solidFill>
                <a:latin typeface="微軟正黑體" pitchFamily="34" charset="-120"/>
                <a:ea typeface="微軟正黑體" pitchFamily="34" charset="-120"/>
              </a:rPr>
              <a:t>取得證照</a:t>
            </a:r>
            <a:endParaRPr kumimoji="0" lang="en-US" altLang="zh-TW" sz="4800" b="1">
              <a:solidFill>
                <a:srgbClr val="000090"/>
              </a:solidFill>
              <a:latin typeface="微軟正黑體" pitchFamily="34" charset="-120"/>
              <a:ea typeface="微軟正黑體" pitchFamily="34" charset="-120"/>
            </a:endParaRPr>
          </a:p>
        </p:txBody>
      </p:sp>
      <p:sp>
        <p:nvSpPr>
          <p:cNvPr id="4" name="矩形 3"/>
          <p:cNvSpPr>
            <a:spLocks noChangeArrowheads="1"/>
          </p:cNvSpPr>
          <p:nvPr/>
        </p:nvSpPr>
        <p:spPr bwMode="auto">
          <a:xfrm>
            <a:off x="3416300" y="1322388"/>
            <a:ext cx="2646363" cy="898525"/>
          </a:xfrm>
          <a:prstGeom prst="rect">
            <a:avLst/>
          </a:prstGeom>
          <a:noFill/>
          <a:ln w="9525">
            <a:noFill/>
            <a:miter lim="800000"/>
            <a:headEnd/>
            <a:tailEnd/>
          </a:ln>
        </p:spPr>
        <p:txBody>
          <a:bodyPr wrap="none">
            <a:spAutoFit/>
          </a:bodyPr>
          <a:lstStyle/>
          <a:p>
            <a:pPr defTabSz="457200">
              <a:lnSpc>
                <a:spcPct val="120000"/>
              </a:lnSpc>
              <a:buFont typeface="Arial" charset="0"/>
              <a:buNone/>
            </a:pPr>
            <a:r>
              <a:rPr kumimoji="0" lang="zh-TW" altLang="zh-TW" sz="4800" b="1">
                <a:solidFill>
                  <a:srgbClr val="000090"/>
                </a:solidFill>
                <a:latin typeface="微軟正黑體" pitchFamily="34" charset="-120"/>
                <a:ea typeface="微軟正黑體" pitchFamily="34" charset="-120"/>
              </a:rPr>
              <a:t>培養技能</a:t>
            </a:r>
            <a:endParaRPr kumimoji="0" lang="en-US" altLang="zh-TW" sz="4800" b="1">
              <a:solidFill>
                <a:srgbClr val="000090"/>
              </a:solidFill>
              <a:latin typeface="微軟正黑體" pitchFamily="34" charset="-120"/>
              <a:ea typeface="微軟正黑體" pitchFamily="34" charset="-120"/>
            </a:endParaRPr>
          </a:p>
        </p:txBody>
      </p:sp>
      <p:sp>
        <p:nvSpPr>
          <p:cNvPr id="13" name="矩形 12"/>
          <p:cNvSpPr>
            <a:spLocks noChangeArrowheads="1"/>
          </p:cNvSpPr>
          <p:nvPr/>
        </p:nvSpPr>
        <p:spPr bwMode="auto">
          <a:xfrm>
            <a:off x="4022725" y="4319588"/>
            <a:ext cx="1416050" cy="495300"/>
          </a:xfrm>
          <a:prstGeom prst="rect">
            <a:avLst/>
          </a:prstGeom>
          <a:noFill/>
          <a:ln w="9525">
            <a:noFill/>
            <a:miter lim="800000"/>
            <a:headEnd/>
            <a:tailEnd/>
          </a:ln>
        </p:spPr>
        <p:txBody>
          <a:bodyPr wrap="none">
            <a:spAutoFit/>
          </a:bodyPr>
          <a:lstStyle/>
          <a:p>
            <a:pPr defTabSz="457200">
              <a:lnSpc>
                <a:spcPct val="120000"/>
              </a:lnSpc>
            </a:pPr>
            <a:r>
              <a:rPr kumimoji="0" lang="zh-TW" altLang="zh-TW" sz="2400">
                <a:latin typeface="微軟正黑體" pitchFamily="34" charset="-120"/>
                <a:ea typeface="微軟正黑體" pitchFamily="34" charset="-120"/>
              </a:rPr>
              <a:t>三大目標</a:t>
            </a:r>
          </a:p>
        </p:txBody>
      </p:sp>
      <p:sp>
        <p:nvSpPr>
          <p:cNvPr id="14" name="＞形箭號 13"/>
          <p:cNvSpPr/>
          <p:nvPr/>
        </p:nvSpPr>
        <p:spPr>
          <a:xfrm>
            <a:off x="2168525" y="1347788"/>
            <a:ext cx="307975" cy="309562"/>
          </a:xfrm>
          <a:prstGeom prst="chevron">
            <a:avLst/>
          </a:prstGeom>
        </p:spPr>
        <p:style>
          <a:lnRef idx="1">
            <a:schemeClr val="accent2"/>
          </a:lnRef>
          <a:fillRef idx="3">
            <a:schemeClr val="accent2"/>
          </a:fillRef>
          <a:effectRef idx="2">
            <a:schemeClr val="accent2"/>
          </a:effectRef>
          <a:fontRef idx="minor">
            <a:schemeClr val="lt1"/>
          </a:fontRef>
        </p:style>
        <p:txBody>
          <a:bodyPr anchor="ctr">
            <a:spAutoFit/>
          </a:bodyPr>
          <a:lstStyle/>
          <a:p>
            <a:pPr algn="ctr" defTabSz="457200" fontAlgn="auto">
              <a:spcBef>
                <a:spcPts val="0"/>
              </a:spcBef>
              <a:spcAft>
                <a:spcPts val="0"/>
              </a:spcAft>
              <a:defRPr/>
            </a:pPr>
            <a:endParaRPr lang="zh-TW" altLang="en-US" sz="2400" dirty="0">
              <a:latin typeface="Adobe 繁黑體 Std B"/>
              <a:ea typeface="Adobe 繁黑體 Std B"/>
              <a:cs typeface="Adobe 繁黑體 Std B"/>
            </a:endParaRPr>
          </a:p>
        </p:txBody>
      </p:sp>
      <p:sp>
        <p:nvSpPr>
          <p:cNvPr id="15" name="TextBox 4"/>
          <p:cNvSpPr txBox="1">
            <a:spLocks noChangeArrowheads="1"/>
          </p:cNvSpPr>
          <p:nvPr/>
        </p:nvSpPr>
        <p:spPr bwMode="auto">
          <a:xfrm>
            <a:off x="1117600" y="1268413"/>
            <a:ext cx="1150938" cy="523875"/>
          </a:xfrm>
          <a:prstGeom prst="rect">
            <a:avLst/>
          </a:prstGeom>
          <a:noFill/>
          <a:ln w="9525">
            <a:noFill/>
            <a:miter lim="800000"/>
            <a:headEnd/>
            <a:tailEnd/>
          </a:ln>
        </p:spPr>
        <p:txBody>
          <a:bodyPr>
            <a:spAutoFit/>
          </a:bodyPr>
          <a:lstStyle/>
          <a:p>
            <a:pPr defTabSz="457200"/>
            <a:r>
              <a:rPr lang="zh-TW" altLang="en-US" sz="2800" b="1">
                <a:solidFill>
                  <a:srgbClr val="C00000"/>
                </a:solidFill>
                <a:latin typeface="微軟正黑體" pitchFamily="34" charset="-120"/>
                <a:ea typeface="微軟正黑體" pitchFamily="34" charset="-120"/>
              </a:rPr>
              <a:t>達成</a:t>
            </a:r>
            <a:endParaRPr lang="zh-CN" altLang="en-US" sz="2800" b="1">
              <a:solidFill>
                <a:srgbClr val="C00000"/>
              </a:solidFill>
              <a:latin typeface="微軟正黑體" pitchFamily="34" charset="-120"/>
              <a:ea typeface="微軟正黑體" pitchFamily="34" charset="-120"/>
            </a:endParaRPr>
          </a:p>
        </p:txBody>
      </p:sp>
      <p:pic>
        <p:nvPicPr>
          <p:cNvPr id="9" name="06.mp3">
            <a:hlinkClick r:id="" action="ppaction://media"/>
          </p:cNvPr>
          <p:cNvPicPr>
            <a:picLocks noRot="1" noChangeAspect="1"/>
          </p:cNvPicPr>
          <p:nvPr>
            <a:audioFile r:link="rId1"/>
          </p:nvPr>
        </p:nvPicPr>
        <p:blipFill>
          <a:blip r:embed="rId3" cstate="print"/>
          <a:srcRect/>
          <a:stretch>
            <a:fillRect/>
          </a:stretch>
        </p:blipFill>
        <p:spPr bwMode="auto">
          <a:xfrm>
            <a:off x="9396413" y="4989513"/>
            <a:ext cx="2438400" cy="2438400"/>
          </a:xfrm>
          <a:prstGeom prst="rect">
            <a:avLst/>
          </a:prstGeom>
          <a:noFill/>
          <a:ln w="9525">
            <a:noFill/>
            <a:miter lim="800000"/>
            <a:headEnd/>
            <a:tailEnd/>
          </a:ln>
        </p:spPr>
      </p:pic>
      <p:sp>
        <p:nvSpPr>
          <p:cNvPr id="182283" name="投影片編號版面配置區 15"/>
          <p:cNvSpPr txBox="1">
            <a:spLocks noGrp="1"/>
          </p:cNvSpPr>
          <p:nvPr/>
        </p:nvSpPr>
        <p:spPr bwMode="auto">
          <a:xfrm>
            <a:off x="6759575" y="6448425"/>
            <a:ext cx="2133600" cy="365125"/>
          </a:xfrm>
          <a:prstGeom prst="rect">
            <a:avLst/>
          </a:prstGeom>
          <a:noFill/>
          <a:ln w="9525">
            <a:noFill/>
            <a:miter lim="800000"/>
            <a:headEnd/>
            <a:tailEnd/>
          </a:ln>
        </p:spPr>
        <p:txBody>
          <a:bodyPr/>
          <a:lstStyle/>
          <a:p>
            <a:pPr algn="r" defTabSz="457200" eaLnBrk="0" hangingPunct="0"/>
            <a:fld id="{18CA3F2B-C5B0-4270-A7EC-ECF37DA91204}" type="slidenum">
              <a:rPr lang="zh-CN" altLang="en-US" sz="1600">
                <a:solidFill>
                  <a:schemeClr val="bg1"/>
                </a:solidFill>
                <a:latin typeface="微軟正黑體" pitchFamily="34" charset="-120"/>
                <a:ea typeface="微軟正黑體" pitchFamily="34" charset="-120"/>
              </a:rPr>
              <a:pPr algn="r" defTabSz="457200" eaLnBrk="0" hangingPunct="0"/>
              <a:t>70</a:t>
            </a:fld>
            <a:endParaRPr lang="en-US" altLang="zh-CN" sz="1600">
              <a:solidFill>
                <a:schemeClr val="bg1"/>
              </a:solidFill>
              <a:latin typeface="微軟正黑體" pitchFamily="34" charset="-120"/>
              <a:ea typeface="微軟正黑體" pitchFamily="34" charset="-120"/>
            </a:endParaRPr>
          </a:p>
        </p:txBody>
      </p:sp>
    </p:spTree>
  </p:cSld>
  <p:clrMapOvr>
    <a:masterClrMapping/>
  </p:clrMapOvr>
  <p:transition spd="slow" advClick="0" advTm="0">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0305" fill="hold"/>
                                        <p:tgtEl>
                                          <p:spTgt spid="9"/>
                                        </p:tgtEl>
                                      </p:cBhvr>
                                    </p:cmd>
                                  </p:childTnLst>
                                </p:cTn>
                              </p:par>
                              <p:par>
                                <p:cTn id="7" presetID="12" presetClass="entr" presetSubtype="4" fill="hold" grpId="0" nodeType="withEffect">
                                  <p:stCondLst>
                                    <p:cond delay="1000"/>
                                  </p:stCondLst>
                                  <p:childTnLst>
                                    <p:set>
                                      <p:cBhvr>
                                        <p:cTn id="8" dur="1" fill="hold">
                                          <p:stCondLst>
                                            <p:cond delay="0"/>
                                          </p:stCondLst>
                                        </p:cTn>
                                        <p:tgtEl>
                                          <p:spTgt spid="5"/>
                                        </p:tgtEl>
                                        <p:attrNameLst>
                                          <p:attrName>style.visibility</p:attrName>
                                        </p:attrNameLst>
                                      </p:cBhvr>
                                      <p:to>
                                        <p:strVal val="visible"/>
                                      </p:to>
                                    </p:set>
                                    <p:animEffect transition="in" filter="slide(fromBottom)">
                                      <p:cBhvr>
                                        <p:cTn id="9" dur="500"/>
                                        <p:tgtEl>
                                          <p:spTgt spid="5"/>
                                        </p:tgtEl>
                                      </p:cBhvr>
                                    </p:animEffect>
                                  </p:childTnLst>
                                </p:cTn>
                              </p:par>
                              <p:par>
                                <p:cTn id="10" presetID="2" presetClass="entr" presetSubtype="8" fill="hold" grpId="0" nodeType="withEffect">
                                  <p:stCondLst>
                                    <p:cond delay="300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300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0-#ppt_w/2"/>
                                          </p:val>
                                        </p:tav>
                                        <p:tav tm="100000">
                                          <p:val>
                                            <p:strVal val="#ppt_x"/>
                                          </p:val>
                                        </p:tav>
                                      </p:tavLst>
                                    </p:anim>
                                    <p:anim calcmode="lin" valueType="num">
                                      <p:cBhvr additive="base">
                                        <p:cTn id="17" dur="500" fill="hold"/>
                                        <p:tgtEl>
                                          <p:spTgt spid="15"/>
                                        </p:tgtEl>
                                        <p:attrNameLst>
                                          <p:attrName>ppt_y</p:attrName>
                                        </p:attrNameLst>
                                      </p:cBhvr>
                                      <p:tavLst>
                                        <p:tav tm="0">
                                          <p:val>
                                            <p:strVal val="#ppt_y"/>
                                          </p:val>
                                        </p:tav>
                                        <p:tav tm="100000">
                                          <p:val>
                                            <p:strVal val="#ppt_y"/>
                                          </p:val>
                                        </p:tav>
                                      </p:tavLst>
                                    </p:anim>
                                  </p:childTnLst>
                                </p:cTn>
                              </p:par>
                              <p:par>
                                <p:cTn id="18" presetID="2" presetClass="entr" presetSubtype="4" fill="hold" grpId="0" nodeType="withEffect">
                                  <p:stCondLst>
                                    <p:cond delay="450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350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550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par>
                                <p:cTn id="30" presetID="9" presetClass="entr" presetSubtype="0" fill="hold" grpId="0" nodeType="withEffect">
                                  <p:stCondLst>
                                    <p:cond delay="6000"/>
                                  </p:stCondLst>
                                  <p:childTnLst>
                                    <p:set>
                                      <p:cBhvr>
                                        <p:cTn id="31" dur="1" fill="hold">
                                          <p:stCondLst>
                                            <p:cond delay="0"/>
                                          </p:stCondLst>
                                        </p:cTn>
                                        <p:tgtEl>
                                          <p:spTgt spid="13"/>
                                        </p:tgtEl>
                                        <p:attrNameLst>
                                          <p:attrName>style.visibility</p:attrName>
                                        </p:attrNameLst>
                                      </p:cBhvr>
                                      <p:to>
                                        <p:strVal val="visible"/>
                                      </p:to>
                                    </p:set>
                                    <p:animEffect transition="in" filter="dissolve">
                                      <p:cBhvr>
                                        <p:cTn id="32" dur="500"/>
                                        <p:tgtEl>
                                          <p:spTgt spid="13"/>
                                        </p:tgtEl>
                                      </p:cBhvr>
                                    </p:animEffect>
                                  </p:childTnLst>
                                </p:cTn>
                              </p:par>
                              <p:par>
                                <p:cTn id="33" presetID="12" presetClass="entr" presetSubtype="4" fill="hold" grpId="0" nodeType="withEffect">
                                  <p:stCondLst>
                                    <p:cond delay="6000"/>
                                  </p:stCondLst>
                                  <p:childTnLst>
                                    <p:set>
                                      <p:cBhvr>
                                        <p:cTn id="34" dur="1" fill="hold">
                                          <p:stCondLst>
                                            <p:cond delay="0"/>
                                          </p:stCondLst>
                                        </p:cTn>
                                        <p:tgtEl>
                                          <p:spTgt spid="12"/>
                                        </p:tgtEl>
                                        <p:attrNameLst>
                                          <p:attrName>style.visibility</p:attrName>
                                        </p:attrNameLst>
                                      </p:cBhvr>
                                      <p:to>
                                        <p:strVal val="visible"/>
                                      </p:to>
                                    </p:set>
                                    <p:animEffect transition="in" filter="slide(fromBottom)">
                                      <p:cBhvr>
                                        <p:cTn id="35" dur="500"/>
                                        <p:tgtEl>
                                          <p:spTgt spid="12"/>
                                        </p:tgtEl>
                                      </p:cBhvr>
                                    </p:animEffect>
                                  </p:childTnLst>
                                </p:cTn>
                              </p:par>
                              <p:par>
                                <p:cTn id="36" presetID="41" presetClass="entr" presetSubtype="0" fill="hold" grpId="0" nodeType="withEffect">
                                  <p:stCondLst>
                                    <p:cond delay="7700"/>
                                  </p:stCondLst>
                                  <p:iterate type="lt">
                                    <p:tmPct val="7692"/>
                                  </p:iterate>
                                  <p:childTnLst>
                                    <p:set>
                                      <p:cBhvr>
                                        <p:cTn id="37" dur="1" fill="hold">
                                          <p:stCondLst>
                                            <p:cond delay="0"/>
                                          </p:stCondLst>
                                        </p:cTn>
                                        <p:tgtEl>
                                          <p:spTgt spid="10"/>
                                        </p:tgtEl>
                                        <p:attrNameLst>
                                          <p:attrName>style.visibility</p:attrName>
                                        </p:attrNameLst>
                                      </p:cBhvr>
                                      <p:to>
                                        <p:strVal val="visible"/>
                                      </p:to>
                                    </p:set>
                                    <p:anim calcmode="lin" valueType="num">
                                      <p:cBhvr>
                                        <p:cTn id="38" dur="7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9" dur="700" fill="hold"/>
                                        <p:tgtEl>
                                          <p:spTgt spid="10"/>
                                        </p:tgtEl>
                                        <p:attrNameLst>
                                          <p:attrName>ppt_y</p:attrName>
                                        </p:attrNameLst>
                                      </p:cBhvr>
                                      <p:tavLst>
                                        <p:tav tm="0">
                                          <p:val>
                                            <p:strVal val="#ppt_y"/>
                                          </p:val>
                                        </p:tav>
                                        <p:tav tm="100000">
                                          <p:val>
                                            <p:strVal val="#ppt_y"/>
                                          </p:val>
                                        </p:tav>
                                      </p:tavLst>
                                    </p:anim>
                                    <p:anim calcmode="lin" valueType="num">
                                      <p:cBhvr>
                                        <p:cTn id="40" dur="7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41" dur="7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42" dur="7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9"/>
                </p:tgtEl>
              </p:cMediaNode>
            </p:audio>
          </p:childTnLst>
        </p:cTn>
      </p:par>
    </p:tnLst>
    <p:bldLst>
      <p:bldP spid="5" grpId="0"/>
      <p:bldP spid="10" grpId="0"/>
      <p:bldP spid="12" grpId="0"/>
      <p:bldP spid="2" grpId="0"/>
      <p:bldP spid="3" grpId="0"/>
      <p:bldP spid="4" grpId="0"/>
      <p:bldP spid="13" grpId="0"/>
      <p:bldP spid="14" grpId="0" animBg="1"/>
      <p:bldP spid="1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長方形 3"/>
          <p:cNvSpPr>
            <a:spLocks noChangeArrowheads="1"/>
          </p:cNvSpPr>
          <p:nvPr/>
        </p:nvSpPr>
        <p:spPr bwMode="auto">
          <a:xfrm>
            <a:off x="2438400" y="1828800"/>
            <a:ext cx="2236788" cy="708025"/>
          </a:xfrm>
          <a:prstGeom prst="rect">
            <a:avLst/>
          </a:prstGeom>
          <a:noFill/>
          <a:ln w="9525">
            <a:noFill/>
            <a:miter lim="800000"/>
            <a:headEnd/>
            <a:tailEnd/>
          </a:ln>
        </p:spPr>
        <p:txBody>
          <a:bodyPr wrap="none">
            <a:spAutoFit/>
          </a:bodyPr>
          <a:lstStyle/>
          <a:p>
            <a:pPr defTabSz="457200"/>
            <a:r>
              <a:rPr lang="zh-TW" altLang="en-US" sz="4000" b="1">
                <a:latin typeface="微軟正黑體" pitchFamily="34" charset="-120"/>
                <a:ea typeface="微軟正黑體" pitchFamily="34" charset="-120"/>
              </a:rPr>
              <a:t>技職教育</a:t>
            </a:r>
          </a:p>
        </p:txBody>
      </p:sp>
      <p:sp>
        <p:nvSpPr>
          <p:cNvPr id="5" name="長方形 4"/>
          <p:cNvSpPr>
            <a:spLocks noChangeArrowheads="1"/>
          </p:cNvSpPr>
          <p:nvPr/>
        </p:nvSpPr>
        <p:spPr bwMode="auto">
          <a:xfrm>
            <a:off x="1600200" y="2438400"/>
            <a:ext cx="3971925" cy="1570038"/>
          </a:xfrm>
          <a:prstGeom prst="rect">
            <a:avLst/>
          </a:prstGeom>
          <a:noFill/>
          <a:ln w="9525">
            <a:noFill/>
            <a:miter lim="800000"/>
            <a:headEnd/>
            <a:tailEnd/>
          </a:ln>
        </p:spPr>
        <p:txBody>
          <a:bodyPr wrap="none">
            <a:spAutoFit/>
          </a:bodyPr>
          <a:lstStyle/>
          <a:p>
            <a:pPr defTabSz="457200"/>
            <a:r>
              <a:rPr lang="en-US" altLang="zh-TW" sz="9600" b="1">
                <a:solidFill>
                  <a:srgbClr val="FF0000"/>
                </a:solidFill>
                <a:latin typeface="微軟正黑體" pitchFamily="34" charset="-120"/>
                <a:ea typeface="微軟正黑體" pitchFamily="34" charset="-120"/>
              </a:rPr>
              <a:t>6</a:t>
            </a:r>
            <a:r>
              <a:rPr lang="zh-TW" altLang="en-US" sz="6600" b="1">
                <a:solidFill>
                  <a:srgbClr val="000000"/>
                </a:solidFill>
                <a:latin typeface="微軟正黑體" pitchFamily="34" charset="-120"/>
                <a:ea typeface="微軟正黑體" pitchFamily="34" charset="-120"/>
              </a:rPr>
              <a:t>大特色</a:t>
            </a:r>
            <a:r>
              <a:rPr lang="en-US" altLang="zh-TW" sz="6600" b="1">
                <a:solidFill>
                  <a:srgbClr val="000000"/>
                </a:solidFill>
                <a:latin typeface="微軟正黑體" pitchFamily="34" charset="-120"/>
                <a:ea typeface="微軟正黑體" pitchFamily="34" charset="-120"/>
              </a:rPr>
              <a:t>!!</a:t>
            </a:r>
            <a:endParaRPr lang="zh-TW" altLang="en-US" sz="6600" b="1">
              <a:solidFill>
                <a:srgbClr val="000000"/>
              </a:solidFill>
              <a:latin typeface="微軟正黑體" pitchFamily="34" charset="-120"/>
              <a:ea typeface="微軟正黑體" pitchFamily="34" charset="-120"/>
            </a:endParaRPr>
          </a:p>
        </p:txBody>
      </p:sp>
      <p:sp>
        <p:nvSpPr>
          <p:cNvPr id="6" name="長方形 5"/>
          <p:cNvSpPr/>
          <p:nvPr/>
        </p:nvSpPr>
        <p:spPr>
          <a:xfrm>
            <a:off x="5219700" y="1200150"/>
            <a:ext cx="3057525" cy="1076325"/>
          </a:xfrm>
          <a:prstGeom prst="rect">
            <a:avLst/>
          </a:prstGeom>
        </p:spPr>
        <p:txBody>
          <a:bodyPr wrap="none">
            <a:spAutoFit/>
          </a:bodyPr>
          <a:lstStyle/>
          <a:p>
            <a:pPr defTabSz="457200" fontAlgn="auto">
              <a:spcBef>
                <a:spcPts val="0"/>
              </a:spcBef>
              <a:spcAft>
                <a:spcPts val="0"/>
              </a:spcAft>
              <a:defRPr/>
            </a:pPr>
            <a:r>
              <a:rPr lang="zh-TW" altLang="en-US" b="1" dirty="0">
                <a:solidFill>
                  <a:schemeClr val="accent2">
                    <a:lumMod val="60000"/>
                    <a:lumOff val="40000"/>
                  </a:schemeClr>
                </a:solidFill>
                <a:latin typeface="微軟正黑體"/>
                <a:ea typeface="微軟正黑體"/>
                <a:cs typeface="微軟正黑體"/>
              </a:rPr>
              <a:t>選擇一條最適合</a:t>
            </a:r>
            <a:endParaRPr lang="en-US" altLang="zh-TW" b="1" dirty="0">
              <a:solidFill>
                <a:schemeClr val="accent2">
                  <a:lumMod val="60000"/>
                  <a:lumOff val="40000"/>
                </a:schemeClr>
              </a:solidFill>
              <a:latin typeface="微軟正黑體"/>
              <a:ea typeface="微軟正黑體"/>
              <a:cs typeface="微軟正黑體"/>
            </a:endParaRPr>
          </a:p>
          <a:p>
            <a:pPr defTabSz="457200" fontAlgn="auto">
              <a:spcBef>
                <a:spcPts val="0"/>
              </a:spcBef>
              <a:spcAft>
                <a:spcPts val="0"/>
              </a:spcAft>
              <a:defRPr/>
            </a:pPr>
            <a:r>
              <a:rPr lang="zh-TW" altLang="en-US" b="1" dirty="0">
                <a:solidFill>
                  <a:schemeClr val="accent2">
                    <a:lumMod val="60000"/>
                    <a:lumOff val="40000"/>
                  </a:schemeClr>
                </a:solidFill>
                <a:latin typeface="微軟正黑體"/>
                <a:ea typeface="微軟正黑體"/>
                <a:cs typeface="微軟正黑體"/>
              </a:rPr>
              <a:t>自己的學習道路</a:t>
            </a:r>
            <a:endParaRPr kumimoji="0" lang="zh-CN" altLang="en-US" dirty="0">
              <a:solidFill>
                <a:schemeClr val="accent2">
                  <a:lumMod val="60000"/>
                  <a:lumOff val="40000"/>
                </a:schemeClr>
              </a:solidFill>
              <a:latin typeface="微軟正黑體"/>
              <a:ea typeface="微軟正黑體"/>
              <a:cs typeface="微軟正黑體"/>
            </a:endParaRPr>
          </a:p>
        </p:txBody>
      </p:sp>
      <p:pic>
        <p:nvPicPr>
          <p:cNvPr id="7" name="圖片 6"/>
          <p:cNvPicPr>
            <a:picLocks noChangeAspect="1"/>
          </p:cNvPicPr>
          <p:nvPr/>
        </p:nvPicPr>
        <p:blipFill>
          <a:blip r:embed="rId4" cstate="print"/>
          <a:srcRect/>
          <a:stretch>
            <a:fillRect/>
          </a:stretch>
        </p:blipFill>
        <p:spPr bwMode="auto">
          <a:xfrm>
            <a:off x="5257800" y="2692400"/>
            <a:ext cx="3432175" cy="4062413"/>
          </a:xfrm>
          <a:prstGeom prst="rect">
            <a:avLst/>
          </a:prstGeom>
          <a:noFill/>
          <a:ln w="9525">
            <a:noFill/>
            <a:miter lim="800000"/>
            <a:headEnd/>
            <a:tailEnd/>
          </a:ln>
        </p:spPr>
      </p:pic>
      <p:pic>
        <p:nvPicPr>
          <p:cNvPr id="10" name="圖片 9"/>
          <p:cNvPicPr>
            <a:picLocks noChangeAspect="1"/>
          </p:cNvPicPr>
          <p:nvPr/>
        </p:nvPicPr>
        <p:blipFill>
          <a:blip r:embed="rId5" cstate="print"/>
          <a:srcRect/>
          <a:stretch>
            <a:fillRect/>
          </a:stretch>
        </p:blipFill>
        <p:spPr bwMode="auto">
          <a:xfrm>
            <a:off x="-36513" y="3357563"/>
            <a:ext cx="2524126" cy="3405187"/>
          </a:xfrm>
          <a:prstGeom prst="rect">
            <a:avLst/>
          </a:prstGeom>
          <a:noFill/>
          <a:ln w="9525">
            <a:noFill/>
            <a:miter lim="800000"/>
            <a:headEnd/>
            <a:tailEnd/>
          </a:ln>
        </p:spPr>
      </p:pic>
      <p:pic>
        <p:nvPicPr>
          <p:cNvPr id="2" name="Part 3_Clean Sweep - Join in.mp3">
            <a:hlinkClick r:id="" action="ppaction://media"/>
          </p:cNvPr>
          <p:cNvPicPr>
            <a:picLocks noRot="1" noChangeAspect="1"/>
          </p:cNvPicPr>
          <p:nvPr>
            <a:audioFile r:link="rId1"/>
          </p:nvPr>
        </p:nvPicPr>
        <p:blipFill>
          <a:blip r:embed="rId6" cstate="print"/>
          <a:srcRect/>
          <a:stretch>
            <a:fillRect/>
          </a:stretch>
        </p:blipFill>
        <p:spPr bwMode="auto">
          <a:xfrm>
            <a:off x="9467850" y="3303588"/>
            <a:ext cx="2438400" cy="2438400"/>
          </a:xfrm>
          <a:prstGeom prst="rect">
            <a:avLst/>
          </a:prstGeom>
          <a:noFill/>
          <a:ln w="9525">
            <a:noFill/>
            <a:miter lim="800000"/>
            <a:headEnd/>
            <a:tailEnd/>
          </a:ln>
        </p:spPr>
      </p:pic>
      <p:pic>
        <p:nvPicPr>
          <p:cNvPr id="3" name="13.mp3">
            <a:hlinkClick r:id="" action="ppaction://media"/>
          </p:cNvPr>
          <p:cNvPicPr>
            <a:picLocks noRot="1" noChangeAspect="1"/>
          </p:cNvPicPr>
          <p:nvPr>
            <a:audioFile r:link="rId2"/>
          </p:nvPr>
        </p:nvPicPr>
        <p:blipFill>
          <a:blip r:embed="rId7" cstate="print"/>
          <a:srcRect/>
          <a:stretch>
            <a:fillRect/>
          </a:stretch>
        </p:blipFill>
        <p:spPr bwMode="auto">
          <a:xfrm>
            <a:off x="9463088" y="800100"/>
            <a:ext cx="2438400" cy="2438400"/>
          </a:xfrm>
          <a:prstGeom prst="rect">
            <a:avLst/>
          </a:prstGeom>
          <a:noFill/>
          <a:ln w="9525">
            <a:noFill/>
            <a:miter lim="800000"/>
            <a:headEnd/>
            <a:tailEnd/>
          </a:ln>
        </p:spPr>
      </p:pic>
      <p:sp>
        <p:nvSpPr>
          <p:cNvPr id="183304" name="投影片編號版面配置區 8"/>
          <p:cNvSpPr txBox="1">
            <a:spLocks noGrp="1"/>
          </p:cNvSpPr>
          <p:nvPr/>
        </p:nvSpPr>
        <p:spPr bwMode="auto">
          <a:xfrm>
            <a:off x="6759575" y="6448425"/>
            <a:ext cx="2133600" cy="365125"/>
          </a:xfrm>
          <a:prstGeom prst="rect">
            <a:avLst/>
          </a:prstGeom>
          <a:noFill/>
          <a:ln w="9525">
            <a:noFill/>
            <a:miter lim="800000"/>
            <a:headEnd/>
            <a:tailEnd/>
          </a:ln>
        </p:spPr>
        <p:txBody>
          <a:bodyPr/>
          <a:lstStyle/>
          <a:p>
            <a:pPr algn="r" defTabSz="457200" eaLnBrk="0" hangingPunct="0"/>
            <a:fld id="{8FD2666E-1AA0-4F5F-8B0F-67CD6DB7A9FC}" type="slidenum">
              <a:rPr lang="zh-CN" altLang="en-US" sz="1600">
                <a:solidFill>
                  <a:schemeClr val="bg1"/>
                </a:solidFill>
                <a:latin typeface="微軟正黑體" pitchFamily="34" charset="-120"/>
                <a:ea typeface="微軟正黑體" pitchFamily="34" charset="-120"/>
              </a:rPr>
              <a:pPr algn="r" defTabSz="457200" eaLnBrk="0" hangingPunct="0"/>
              <a:t>71</a:t>
            </a:fld>
            <a:endParaRPr lang="en-US" altLang="zh-CN" sz="1600">
              <a:solidFill>
                <a:schemeClr val="bg1"/>
              </a:solidFill>
              <a:latin typeface="微軟正黑體" pitchFamily="34" charset="-120"/>
              <a:ea typeface="微軟正黑體" pitchFamily="34" charset="-120"/>
            </a:endParaRPr>
          </a:p>
        </p:txBody>
      </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1" presetClass="mediacall" presetSubtype="0" fill="hold" nodeType="withEffect">
                                  <p:stCondLst>
                                    <p:cond delay="0"/>
                                  </p:stCondLst>
                                  <p:childTnLst>
                                    <p:cmd type="call" cmd="playFrom(0.0)">
                                      <p:cBhvr>
                                        <p:cTn id="8" dur="10827" fill="hold"/>
                                        <p:tgtEl>
                                          <p:spTgt spid="3"/>
                                        </p:tgtEl>
                                      </p:cBhvr>
                                    </p:cmd>
                                  </p:childTnLst>
                                </p:cTn>
                              </p:par>
                              <p:par>
                                <p:cTn id="9" presetID="1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lide(fromBottom)">
                                      <p:cBhvr>
                                        <p:cTn id="11" dur="500"/>
                                        <p:tgtEl>
                                          <p:spTgt spid="4"/>
                                        </p:tgtEl>
                                      </p:cBhvr>
                                    </p:animEffect>
                                  </p:childTnLst>
                                </p:cTn>
                              </p:par>
                              <p:par>
                                <p:cTn id="12" presetID="41" presetClass="entr" presetSubtype="0" fill="hold" grpId="0" nodeType="withEffect">
                                  <p:stCondLst>
                                    <p:cond delay="1000"/>
                                  </p:stCondLst>
                                  <p:iterate type="lt">
                                    <p:tmPct val="10000"/>
                                  </p:iterate>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anim calcmode="lin" valueType="num">
                                      <p:cBhvr>
                                        <p:cTn id="1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5"/>
                                        </p:tgtEl>
                                      </p:cBhvr>
                                    </p:animEffect>
                                  </p:childTnLst>
                                </p:cTn>
                              </p:par>
                              <p:par>
                                <p:cTn id="19" presetID="2" presetClass="entr" presetSubtype="4" accel="50000" decel="50000" fill="hold" grpId="0" nodeType="withEffect">
                                  <p:stCondLst>
                                    <p:cond delay="300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37" presetClass="entr" presetSubtype="0" fill="hold" nodeType="withEffect">
                                  <p:stCondLst>
                                    <p:cond delay="10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900" decel="100000" fill="hold"/>
                                        <p:tgtEl>
                                          <p:spTgt spid="7"/>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3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19">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3"/>
                </p:tgtEl>
              </p:cMediaNode>
            </p:audio>
          </p:childTnLst>
        </p:cTn>
      </p:par>
    </p:tnLst>
    <p:bldLst>
      <p:bldP spid="4" grpId="0"/>
      <p:bldP spid="5" grpId="0"/>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圖片 48" descr="標題設計.png"/>
          <p:cNvPicPr>
            <a:picLocks noChangeAspect="1"/>
          </p:cNvPicPr>
          <p:nvPr/>
        </p:nvPicPr>
        <p:blipFill>
          <a:blip r:embed="rId3" cstate="print"/>
          <a:srcRect/>
          <a:stretch>
            <a:fillRect/>
          </a:stretch>
        </p:blipFill>
        <p:spPr bwMode="auto">
          <a:xfrm>
            <a:off x="1187450" y="-315913"/>
            <a:ext cx="6624638" cy="1546226"/>
          </a:xfrm>
          <a:prstGeom prst="rect">
            <a:avLst/>
          </a:prstGeom>
          <a:noFill/>
          <a:ln w="9525">
            <a:noFill/>
            <a:miter lim="800000"/>
            <a:headEnd/>
            <a:tailEnd/>
          </a:ln>
        </p:spPr>
      </p:pic>
      <p:sp>
        <p:nvSpPr>
          <p:cNvPr id="5" name="TextBox 4"/>
          <p:cNvSpPr txBox="1">
            <a:spLocks noChangeArrowheads="1"/>
          </p:cNvSpPr>
          <p:nvPr/>
        </p:nvSpPr>
        <p:spPr bwMode="auto">
          <a:xfrm>
            <a:off x="2373313" y="569913"/>
            <a:ext cx="2249487" cy="708025"/>
          </a:xfrm>
          <a:prstGeom prst="rect">
            <a:avLst/>
          </a:prstGeom>
          <a:noFill/>
          <a:ln w="9525">
            <a:noFill/>
            <a:miter lim="800000"/>
            <a:headEnd/>
            <a:tailEnd/>
          </a:ln>
        </p:spPr>
        <p:txBody>
          <a:bodyPr wrap="none">
            <a:spAutoFit/>
          </a:bodyPr>
          <a:lstStyle/>
          <a:p>
            <a:pPr defTabSz="457200"/>
            <a:r>
              <a:rPr lang="zh-TW" altLang="en-US" sz="4000" b="1">
                <a:solidFill>
                  <a:srgbClr val="FFFFFF"/>
                </a:solidFill>
                <a:latin typeface="微軟正黑體" pitchFamily="34" charset="-120"/>
                <a:ea typeface="微軟正黑體" pitchFamily="34" charset="-120"/>
              </a:rPr>
              <a:t>技職教育</a:t>
            </a:r>
            <a:endParaRPr lang="zh-CN" altLang="en-US" sz="4000">
              <a:solidFill>
                <a:srgbClr val="FFFFFF"/>
              </a:solidFill>
              <a:latin typeface="微軟正黑體" pitchFamily="34" charset="-120"/>
              <a:ea typeface="微軟正黑體" pitchFamily="34" charset="-120"/>
            </a:endParaRPr>
          </a:p>
        </p:txBody>
      </p:sp>
      <p:sp>
        <p:nvSpPr>
          <p:cNvPr id="6" name="長方形 5"/>
          <p:cNvSpPr>
            <a:spLocks noChangeArrowheads="1"/>
          </p:cNvSpPr>
          <p:nvPr/>
        </p:nvSpPr>
        <p:spPr bwMode="auto">
          <a:xfrm>
            <a:off x="4559300" y="417513"/>
            <a:ext cx="2136775" cy="923925"/>
          </a:xfrm>
          <a:prstGeom prst="rect">
            <a:avLst/>
          </a:prstGeom>
          <a:noFill/>
          <a:ln w="9525">
            <a:noFill/>
            <a:miter lim="800000"/>
            <a:headEnd/>
            <a:tailEnd/>
          </a:ln>
        </p:spPr>
        <p:txBody>
          <a:bodyPr wrap="none">
            <a:spAutoFit/>
          </a:bodyPr>
          <a:lstStyle/>
          <a:p>
            <a:pPr defTabSz="457200"/>
            <a:r>
              <a:rPr lang="en-US" altLang="zh-TW" sz="5400" b="1">
                <a:solidFill>
                  <a:srgbClr val="FFE709"/>
                </a:solidFill>
                <a:latin typeface="微軟正黑體" pitchFamily="34" charset="-120"/>
                <a:ea typeface="微軟正黑體" pitchFamily="34" charset="-120"/>
              </a:rPr>
              <a:t>6</a:t>
            </a:r>
            <a:r>
              <a:rPr lang="zh-TW" altLang="en-US" sz="4000" b="1">
                <a:solidFill>
                  <a:srgbClr val="FFFFFF"/>
                </a:solidFill>
                <a:latin typeface="微軟正黑體" pitchFamily="34" charset="-120"/>
                <a:ea typeface="微軟正黑體" pitchFamily="34" charset="-120"/>
              </a:rPr>
              <a:t>大特色</a:t>
            </a:r>
            <a:endParaRPr lang="zh-CN" altLang="en-US" sz="4000" b="1">
              <a:solidFill>
                <a:srgbClr val="FFFFFF"/>
              </a:solidFill>
              <a:latin typeface="微軟正黑體" pitchFamily="34" charset="-120"/>
              <a:ea typeface="微軟正黑體" pitchFamily="34" charset="-120"/>
            </a:endParaRPr>
          </a:p>
        </p:txBody>
      </p:sp>
      <p:grpSp>
        <p:nvGrpSpPr>
          <p:cNvPr id="11" name="群組 10"/>
          <p:cNvGrpSpPr>
            <a:grpSpLocks/>
          </p:cNvGrpSpPr>
          <p:nvPr/>
        </p:nvGrpSpPr>
        <p:grpSpPr bwMode="auto">
          <a:xfrm>
            <a:off x="900113" y="1890713"/>
            <a:ext cx="2209800" cy="2211387"/>
            <a:chOff x="-36512" y="1721968"/>
            <a:chExt cx="2211088" cy="2211088"/>
          </a:xfrm>
        </p:grpSpPr>
        <p:sp>
          <p:nvSpPr>
            <p:cNvPr id="184332" name="橢圓 2"/>
            <p:cNvSpPr>
              <a:spLocks noChangeArrowheads="1"/>
            </p:cNvSpPr>
            <p:nvPr/>
          </p:nvSpPr>
          <p:spPr bwMode="auto">
            <a:xfrm>
              <a:off x="-36512" y="1721968"/>
              <a:ext cx="2211088" cy="2211088"/>
            </a:xfrm>
            <a:prstGeom prst="ellipse">
              <a:avLst/>
            </a:prstGeom>
            <a:solidFill>
              <a:srgbClr val="E46C0A"/>
            </a:solidFill>
            <a:ln w="9525">
              <a:noFill/>
              <a:round/>
              <a:headEnd/>
              <a:tailEnd/>
            </a:ln>
          </p:spPr>
          <p:txBody>
            <a:bodyPr anchor="ctr">
              <a:spAutoFit/>
            </a:bodyPr>
            <a:lstStyle/>
            <a:p>
              <a:pPr algn="ctr" defTabSz="457200"/>
              <a:endParaRPr lang="zh-TW" altLang="en-US" sz="2400">
                <a:latin typeface="Adobe 繁黑體 Std B"/>
                <a:ea typeface="Adobe 繁黑體 Std B"/>
                <a:cs typeface="Adobe 繁黑體 Std B"/>
              </a:endParaRPr>
            </a:p>
          </p:txBody>
        </p:sp>
        <p:sp>
          <p:nvSpPr>
            <p:cNvPr id="184333" name="文字方塊 6"/>
            <p:cNvSpPr txBox="1">
              <a:spLocks noChangeArrowheads="1"/>
            </p:cNvSpPr>
            <p:nvPr/>
          </p:nvSpPr>
          <p:spPr bwMode="auto">
            <a:xfrm>
              <a:off x="582935" y="1772816"/>
              <a:ext cx="1075234" cy="646331"/>
            </a:xfrm>
            <a:prstGeom prst="rect">
              <a:avLst/>
            </a:prstGeom>
            <a:noFill/>
            <a:ln w="9525">
              <a:noFill/>
              <a:miter lim="800000"/>
              <a:headEnd/>
              <a:tailEnd/>
            </a:ln>
          </p:spPr>
          <p:txBody>
            <a:bodyPr wrap="none">
              <a:spAutoFit/>
            </a:bodyPr>
            <a:lstStyle/>
            <a:p>
              <a:pPr defTabSz="457200"/>
              <a:r>
                <a:rPr lang="zh-TW" altLang="en-US" sz="2400" b="1">
                  <a:solidFill>
                    <a:srgbClr val="FFFFFF"/>
                  </a:solidFill>
                  <a:latin typeface="微軟正黑體" pitchFamily="34" charset="-120"/>
                  <a:ea typeface="微軟正黑體" pitchFamily="34" charset="-120"/>
                </a:rPr>
                <a:t>特色</a:t>
              </a:r>
              <a:r>
                <a:rPr lang="en-US" altLang="zh-TW" sz="3600" b="1">
                  <a:latin typeface="微軟正黑體" pitchFamily="34" charset="-120"/>
                  <a:ea typeface="微軟正黑體" pitchFamily="34" charset="-120"/>
                </a:rPr>
                <a:t>1</a:t>
              </a:r>
              <a:endParaRPr lang="zh-TW" altLang="en-US" sz="3600" b="1">
                <a:latin typeface="微軟正黑體" pitchFamily="34" charset="-120"/>
                <a:ea typeface="微軟正黑體" pitchFamily="34" charset="-120"/>
              </a:endParaRPr>
            </a:p>
          </p:txBody>
        </p:sp>
        <p:cxnSp>
          <p:nvCxnSpPr>
            <p:cNvPr id="9" name="直線接點 8"/>
            <p:cNvCxnSpPr/>
            <p:nvPr/>
          </p:nvCxnSpPr>
          <p:spPr>
            <a:xfrm>
              <a:off x="250992" y="2418786"/>
              <a:ext cx="1656728"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6" name="直線接點 15"/>
            <p:cNvCxnSpPr/>
            <p:nvPr/>
          </p:nvCxnSpPr>
          <p:spPr>
            <a:xfrm>
              <a:off x="250992" y="3428299"/>
              <a:ext cx="1656728"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84336" name="矩形 9"/>
            <p:cNvSpPr>
              <a:spLocks noChangeArrowheads="1"/>
            </p:cNvSpPr>
            <p:nvPr/>
          </p:nvSpPr>
          <p:spPr bwMode="auto">
            <a:xfrm>
              <a:off x="251520" y="2474893"/>
              <a:ext cx="1620957" cy="954107"/>
            </a:xfrm>
            <a:prstGeom prst="rect">
              <a:avLst/>
            </a:prstGeom>
            <a:noFill/>
            <a:ln w="9525">
              <a:noFill/>
              <a:miter lim="800000"/>
              <a:headEnd/>
              <a:tailEnd/>
            </a:ln>
          </p:spPr>
          <p:txBody>
            <a:bodyPr wrap="none">
              <a:spAutoFit/>
            </a:bodyPr>
            <a:lstStyle/>
            <a:p>
              <a:pPr defTabSz="457200"/>
              <a:r>
                <a:rPr kumimoji="0" lang="zh-TW" altLang="zh-TW" sz="2800" b="1">
                  <a:solidFill>
                    <a:srgbClr val="FFFFFF"/>
                  </a:solidFill>
                  <a:latin typeface="微軟正黑體" pitchFamily="34" charset="-120"/>
                  <a:ea typeface="微軟正黑體" pitchFamily="34" charset="-120"/>
                </a:rPr>
                <a:t>技職體系 </a:t>
              </a:r>
              <a:endParaRPr kumimoji="0" lang="en-US" altLang="zh-TW" sz="2800" b="1">
                <a:solidFill>
                  <a:srgbClr val="FFFFFF"/>
                </a:solidFill>
                <a:latin typeface="微軟正黑體" pitchFamily="34" charset="-120"/>
                <a:ea typeface="微軟正黑體" pitchFamily="34" charset="-120"/>
              </a:endParaRPr>
            </a:p>
            <a:p>
              <a:pPr defTabSz="457200"/>
              <a:r>
                <a:rPr kumimoji="0" lang="zh-TW" altLang="zh-TW" sz="2800" b="1">
                  <a:solidFill>
                    <a:srgbClr val="FFFFFF"/>
                  </a:solidFill>
                  <a:latin typeface="微軟正黑體" pitchFamily="34" charset="-120"/>
                  <a:ea typeface="微軟正黑體" pitchFamily="34" charset="-120"/>
                </a:rPr>
                <a:t>多元完整</a:t>
              </a:r>
              <a:endParaRPr kumimoji="0" lang="zh-TW" altLang="en-US" sz="2800" b="1">
                <a:solidFill>
                  <a:srgbClr val="FFFFFF"/>
                </a:solidFill>
                <a:latin typeface="微軟正黑體" pitchFamily="34" charset="-120"/>
                <a:ea typeface="微軟正黑體" pitchFamily="34" charset="-120"/>
              </a:endParaRPr>
            </a:p>
          </p:txBody>
        </p:sp>
      </p:grpSp>
      <p:grpSp>
        <p:nvGrpSpPr>
          <p:cNvPr id="19" name="群組 18"/>
          <p:cNvGrpSpPr/>
          <p:nvPr/>
        </p:nvGrpSpPr>
        <p:grpSpPr>
          <a:xfrm>
            <a:off x="3022870" y="1851133"/>
            <a:ext cx="2211088" cy="2211088"/>
            <a:chOff x="-36512" y="1721968"/>
            <a:chExt cx="2211088" cy="2211088"/>
          </a:xfrm>
          <a:solidFill>
            <a:srgbClr val="A8CF43"/>
          </a:solidFill>
        </p:grpSpPr>
        <p:sp>
          <p:nvSpPr>
            <p:cNvPr id="20" name="橢圓 19"/>
            <p:cNvSpPr/>
            <p:nvPr/>
          </p:nvSpPr>
          <p:spPr>
            <a:xfrm>
              <a:off x="-36512" y="1721968"/>
              <a:ext cx="2211088" cy="2211088"/>
            </a:xfrm>
            <a:prstGeom prst="ellipse">
              <a:avLst/>
            </a:prstGeom>
            <a:solidFill>
              <a:schemeClr val="accent3">
                <a:lumMod val="75000"/>
              </a:schemeClr>
            </a:solidFill>
          </p:spPr>
          <p:txBody>
            <a:bodyPr anchor="ctr">
              <a:spAutoFit/>
            </a:bodyPr>
            <a:lstStyle/>
            <a:p>
              <a:pPr algn="ctr" defTabSz="457200" fontAlgn="auto">
                <a:spcBef>
                  <a:spcPts val="0"/>
                </a:spcBef>
                <a:spcAft>
                  <a:spcPts val="0"/>
                </a:spcAft>
                <a:defRPr/>
              </a:pPr>
              <a:endParaRPr lang="zh-TW" altLang="en-US" sz="2400" dirty="0">
                <a:latin typeface="Adobe 繁黑體 Std B"/>
                <a:ea typeface="Adobe 繁黑體 Std B"/>
                <a:cs typeface="Adobe 繁黑體 Std B"/>
              </a:endParaRPr>
            </a:p>
          </p:txBody>
        </p:sp>
        <p:sp>
          <p:nvSpPr>
            <p:cNvPr id="21" name="文字方塊 20"/>
            <p:cNvSpPr txBox="1"/>
            <p:nvPr/>
          </p:nvSpPr>
          <p:spPr>
            <a:xfrm>
              <a:off x="582935" y="1772816"/>
              <a:ext cx="1075234" cy="646331"/>
            </a:xfrm>
            <a:prstGeom prst="rect">
              <a:avLst/>
            </a:prstGeom>
            <a:noFill/>
          </p:spPr>
          <p:txBody>
            <a:bodyPr wrap="none">
              <a:spAutoFit/>
            </a:bodyPr>
            <a:lstStyle/>
            <a:p>
              <a:pPr defTabSz="457200" fontAlgn="auto">
                <a:spcBef>
                  <a:spcPts val="0"/>
                </a:spcBef>
                <a:spcAft>
                  <a:spcPts val="0"/>
                </a:spcAft>
                <a:defRPr/>
              </a:pPr>
              <a:r>
                <a:rPr lang="zh-TW" altLang="en-US" sz="2400" b="1" dirty="0">
                  <a:solidFill>
                    <a:srgbClr val="FFFFFF"/>
                  </a:solidFill>
                  <a:latin typeface="微軟正黑體"/>
                  <a:ea typeface="微軟正黑體"/>
                  <a:cs typeface="微軟正黑體"/>
                </a:rPr>
                <a:t>特色</a:t>
              </a:r>
              <a:r>
                <a:rPr lang="en-US" altLang="zh-TW" sz="3600" b="1" dirty="0">
                  <a:latin typeface="微軟正黑體"/>
                  <a:ea typeface="微軟正黑體"/>
                  <a:cs typeface="微軟正黑體"/>
                </a:rPr>
                <a:t>2</a:t>
              </a:r>
              <a:endParaRPr lang="zh-TW" altLang="en-US" sz="3600" b="1" dirty="0">
                <a:latin typeface="微軟正黑體"/>
                <a:ea typeface="微軟正黑體"/>
                <a:cs typeface="微軟正黑體"/>
              </a:endParaRPr>
            </a:p>
          </p:txBody>
        </p:sp>
        <p:cxnSp>
          <p:nvCxnSpPr>
            <p:cNvPr id="22" name="直線接點 21"/>
            <p:cNvCxnSpPr/>
            <p:nvPr/>
          </p:nvCxnSpPr>
          <p:spPr>
            <a:xfrm>
              <a:off x="251520" y="2419147"/>
              <a:ext cx="1656184" cy="0"/>
            </a:xfrm>
            <a:prstGeom prst="line">
              <a:avLst/>
            </a:prstGeom>
            <a:grpFill/>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3" name="直線接點 22"/>
            <p:cNvCxnSpPr/>
            <p:nvPr/>
          </p:nvCxnSpPr>
          <p:spPr>
            <a:xfrm>
              <a:off x="251520" y="3429000"/>
              <a:ext cx="1656184" cy="0"/>
            </a:xfrm>
            <a:prstGeom prst="line">
              <a:avLst/>
            </a:prstGeom>
            <a:grpFill/>
            <a:ln>
              <a:solidFill>
                <a:srgbClr val="FFFFFF"/>
              </a:solidFill>
            </a:ln>
          </p:spPr>
          <p:style>
            <a:lnRef idx="2">
              <a:schemeClr val="accent1"/>
            </a:lnRef>
            <a:fillRef idx="0">
              <a:schemeClr val="accent1"/>
            </a:fillRef>
            <a:effectRef idx="1">
              <a:schemeClr val="accent1"/>
            </a:effectRef>
            <a:fontRef idx="minor">
              <a:schemeClr val="tx1"/>
            </a:fontRef>
          </p:style>
        </p:cxnSp>
        <p:sp>
          <p:nvSpPr>
            <p:cNvPr id="24" name="矩形 23"/>
            <p:cNvSpPr/>
            <p:nvPr/>
          </p:nvSpPr>
          <p:spPr>
            <a:xfrm>
              <a:off x="251520" y="2474893"/>
              <a:ext cx="1620957" cy="954107"/>
            </a:xfrm>
            <a:prstGeom prst="rect">
              <a:avLst/>
            </a:prstGeom>
            <a:noFill/>
          </p:spPr>
          <p:txBody>
            <a:bodyPr wrap="none">
              <a:spAutoFit/>
            </a:bodyPr>
            <a:lstStyle/>
            <a:p>
              <a:pPr defTabSz="457200" fontAlgn="auto">
                <a:spcBef>
                  <a:spcPts val="0"/>
                </a:spcBef>
                <a:spcAft>
                  <a:spcPts val="0"/>
                </a:spcAft>
                <a:defRPr/>
              </a:pPr>
              <a:r>
                <a:rPr kumimoji="0" lang="zh-TW" altLang="zh-TW" sz="2800" b="1" dirty="0">
                  <a:solidFill>
                    <a:srgbClr val="FFFFFF"/>
                  </a:solidFill>
                  <a:latin typeface="微軟正黑體"/>
                  <a:ea typeface="微軟正黑體"/>
                  <a:cs typeface="微軟正黑體"/>
                </a:rPr>
                <a:t>多元適性 </a:t>
              </a:r>
              <a:endParaRPr kumimoji="0" lang="en-US" altLang="zh-TW" sz="2800" b="1" dirty="0">
                <a:solidFill>
                  <a:srgbClr val="FFFFFF"/>
                </a:solidFill>
                <a:latin typeface="微軟正黑體"/>
                <a:ea typeface="微軟正黑體"/>
                <a:cs typeface="微軟正黑體"/>
              </a:endParaRPr>
            </a:p>
            <a:p>
              <a:pPr defTabSz="457200" fontAlgn="auto">
                <a:spcBef>
                  <a:spcPts val="0"/>
                </a:spcBef>
                <a:spcAft>
                  <a:spcPts val="0"/>
                </a:spcAft>
                <a:defRPr/>
              </a:pPr>
              <a:r>
                <a:rPr kumimoji="0" lang="zh-TW" altLang="zh-TW" sz="2800" b="1" dirty="0">
                  <a:solidFill>
                    <a:srgbClr val="FFFFFF"/>
                  </a:solidFill>
                  <a:latin typeface="微軟正黑體"/>
                  <a:ea typeface="微軟正黑體"/>
                  <a:cs typeface="微軟正黑體"/>
                </a:rPr>
                <a:t>完整學習</a:t>
              </a:r>
              <a:endParaRPr kumimoji="0" lang="en-US" altLang="zh-TW" sz="2800" b="1" dirty="0">
                <a:solidFill>
                  <a:srgbClr val="FFFFFF"/>
                </a:solidFill>
                <a:latin typeface="微軟正黑體"/>
                <a:ea typeface="微軟正黑體"/>
                <a:cs typeface="微軟正黑體"/>
              </a:endParaRPr>
            </a:p>
          </p:txBody>
        </p:sp>
      </p:grpSp>
      <p:grpSp>
        <p:nvGrpSpPr>
          <p:cNvPr id="25" name="群組 24"/>
          <p:cNvGrpSpPr/>
          <p:nvPr/>
        </p:nvGrpSpPr>
        <p:grpSpPr>
          <a:xfrm>
            <a:off x="5099745" y="1865984"/>
            <a:ext cx="2211088" cy="2211088"/>
            <a:chOff x="-36512" y="1721968"/>
            <a:chExt cx="2211088" cy="2211088"/>
          </a:xfrm>
          <a:solidFill>
            <a:srgbClr val="3862AE"/>
          </a:solidFill>
        </p:grpSpPr>
        <p:sp>
          <p:nvSpPr>
            <p:cNvPr id="26" name="橢圓 25"/>
            <p:cNvSpPr/>
            <p:nvPr/>
          </p:nvSpPr>
          <p:spPr>
            <a:xfrm>
              <a:off x="-36512" y="1721968"/>
              <a:ext cx="2211088" cy="2211088"/>
            </a:xfrm>
            <a:prstGeom prst="ellipse">
              <a:avLst/>
            </a:prstGeom>
            <a:grpFill/>
          </p:spPr>
          <p:txBody>
            <a:bodyPr anchor="ctr">
              <a:spAutoFit/>
            </a:bodyPr>
            <a:lstStyle/>
            <a:p>
              <a:pPr algn="ctr" defTabSz="457200" fontAlgn="auto">
                <a:spcBef>
                  <a:spcPts val="0"/>
                </a:spcBef>
                <a:spcAft>
                  <a:spcPts val="0"/>
                </a:spcAft>
                <a:defRPr/>
              </a:pPr>
              <a:endParaRPr lang="zh-TW" altLang="en-US" sz="2400" dirty="0">
                <a:latin typeface="Adobe 繁黑體 Std B"/>
                <a:ea typeface="Adobe 繁黑體 Std B"/>
                <a:cs typeface="Adobe 繁黑體 Std B"/>
              </a:endParaRPr>
            </a:p>
          </p:txBody>
        </p:sp>
        <p:sp>
          <p:nvSpPr>
            <p:cNvPr id="27" name="文字方塊 26"/>
            <p:cNvSpPr txBox="1"/>
            <p:nvPr/>
          </p:nvSpPr>
          <p:spPr>
            <a:xfrm>
              <a:off x="582935" y="1772816"/>
              <a:ext cx="1075234" cy="646331"/>
            </a:xfrm>
            <a:prstGeom prst="rect">
              <a:avLst/>
            </a:prstGeom>
            <a:noFill/>
          </p:spPr>
          <p:txBody>
            <a:bodyPr wrap="none">
              <a:spAutoFit/>
            </a:bodyPr>
            <a:lstStyle/>
            <a:p>
              <a:pPr defTabSz="457200" fontAlgn="auto">
                <a:spcBef>
                  <a:spcPts val="0"/>
                </a:spcBef>
                <a:spcAft>
                  <a:spcPts val="0"/>
                </a:spcAft>
                <a:defRPr/>
              </a:pPr>
              <a:r>
                <a:rPr lang="zh-TW" altLang="en-US" sz="2400" b="1" dirty="0">
                  <a:solidFill>
                    <a:srgbClr val="FFFFFF"/>
                  </a:solidFill>
                  <a:latin typeface="微軟正黑體"/>
                  <a:ea typeface="微軟正黑體"/>
                  <a:cs typeface="微軟正黑體"/>
                </a:rPr>
                <a:t>特色</a:t>
              </a:r>
              <a:r>
                <a:rPr lang="en-US" altLang="zh-TW" sz="3600" b="1" dirty="0">
                  <a:latin typeface="微軟正黑體"/>
                  <a:ea typeface="微軟正黑體"/>
                  <a:cs typeface="微軟正黑體"/>
                </a:rPr>
                <a:t>3</a:t>
              </a:r>
              <a:endParaRPr lang="zh-TW" altLang="en-US" sz="3600" b="1" dirty="0">
                <a:latin typeface="微軟正黑體"/>
                <a:ea typeface="微軟正黑體"/>
                <a:cs typeface="微軟正黑體"/>
              </a:endParaRPr>
            </a:p>
          </p:txBody>
        </p:sp>
        <p:cxnSp>
          <p:nvCxnSpPr>
            <p:cNvPr id="28" name="直線接點 27"/>
            <p:cNvCxnSpPr/>
            <p:nvPr/>
          </p:nvCxnSpPr>
          <p:spPr>
            <a:xfrm>
              <a:off x="251520" y="2419147"/>
              <a:ext cx="1656184" cy="0"/>
            </a:xfrm>
            <a:prstGeom prst="line">
              <a:avLst/>
            </a:prstGeom>
            <a:grpFill/>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9" name="直線接點 28"/>
            <p:cNvCxnSpPr/>
            <p:nvPr/>
          </p:nvCxnSpPr>
          <p:spPr>
            <a:xfrm>
              <a:off x="251520" y="3429000"/>
              <a:ext cx="1656184" cy="0"/>
            </a:xfrm>
            <a:prstGeom prst="line">
              <a:avLst/>
            </a:prstGeom>
            <a:grpFill/>
            <a:ln>
              <a:solidFill>
                <a:srgbClr val="FFFFFF"/>
              </a:solidFill>
            </a:ln>
          </p:spPr>
          <p:style>
            <a:lnRef idx="2">
              <a:schemeClr val="accent1"/>
            </a:lnRef>
            <a:fillRef idx="0">
              <a:schemeClr val="accent1"/>
            </a:fillRef>
            <a:effectRef idx="1">
              <a:schemeClr val="accent1"/>
            </a:effectRef>
            <a:fontRef idx="minor">
              <a:schemeClr val="tx1"/>
            </a:fontRef>
          </p:style>
        </p:cxnSp>
        <p:sp>
          <p:nvSpPr>
            <p:cNvPr id="30" name="矩形 29"/>
            <p:cNvSpPr/>
            <p:nvPr/>
          </p:nvSpPr>
          <p:spPr>
            <a:xfrm>
              <a:off x="251520" y="2474893"/>
              <a:ext cx="1620957" cy="954107"/>
            </a:xfrm>
            <a:prstGeom prst="rect">
              <a:avLst/>
            </a:prstGeom>
            <a:noFill/>
          </p:spPr>
          <p:txBody>
            <a:bodyPr wrap="none">
              <a:spAutoFit/>
            </a:bodyPr>
            <a:lstStyle/>
            <a:p>
              <a:pPr defTabSz="457200" fontAlgn="auto">
                <a:spcBef>
                  <a:spcPts val="0"/>
                </a:spcBef>
                <a:spcAft>
                  <a:spcPts val="0"/>
                </a:spcAft>
                <a:defRPr/>
              </a:pPr>
              <a:r>
                <a:rPr kumimoji="0" lang="zh-TW" altLang="en-US" sz="2800" b="1" dirty="0">
                  <a:solidFill>
                    <a:srgbClr val="FFFFFF"/>
                  </a:solidFill>
                  <a:latin typeface="微軟正黑體"/>
                  <a:ea typeface="微軟正黑體"/>
                  <a:cs typeface="微軟正黑體"/>
                </a:rPr>
                <a:t>務實致用</a:t>
              </a:r>
              <a:endParaRPr kumimoji="0" lang="en-US" altLang="zh-TW" sz="2800" b="1" dirty="0">
                <a:solidFill>
                  <a:srgbClr val="FFFFFF"/>
                </a:solidFill>
                <a:latin typeface="微軟正黑體"/>
                <a:ea typeface="微軟正黑體"/>
                <a:cs typeface="微軟正黑體"/>
              </a:endParaRPr>
            </a:p>
            <a:p>
              <a:pPr defTabSz="457200" fontAlgn="auto">
                <a:spcBef>
                  <a:spcPts val="0"/>
                </a:spcBef>
                <a:spcAft>
                  <a:spcPts val="0"/>
                </a:spcAft>
                <a:defRPr/>
              </a:pPr>
              <a:r>
                <a:rPr kumimoji="0" lang="zh-TW" altLang="en-US" sz="2800" b="1" dirty="0">
                  <a:solidFill>
                    <a:srgbClr val="FFFFFF"/>
                  </a:solidFill>
                  <a:latin typeface="微軟正黑體"/>
                  <a:ea typeface="微軟正黑體"/>
                  <a:cs typeface="微軟正黑體"/>
                </a:rPr>
                <a:t>精進技能</a:t>
              </a:r>
              <a:endParaRPr kumimoji="0" lang="en-US" altLang="zh-TW" sz="2800" b="1" dirty="0">
                <a:solidFill>
                  <a:srgbClr val="FFFFFF"/>
                </a:solidFill>
                <a:latin typeface="微軟正黑體"/>
                <a:ea typeface="微軟正黑體"/>
                <a:cs typeface="微軟正黑體"/>
              </a:endParaRPr>
            </a:p>
          </p:txBody>
        </p:sp>
      </p:grpSp>
      <p:grpSp>
        <p:nvGrpSpPr>
          <p:cNvPr id="31" name="群組 30"/>
          <p:cNvGrpSpPr/>
          <p:nvPr/>
        </p:nvGrpSpPr>
        <p:grpSpPr>
          <a:xfrm>
            <a:off x="1952057" y="3769160"/>
            <a:ext cx="2211088" cy="2211088"/>
            <a:chOff x="-36512" y="1721968"/>
            <a:chExt cx="2211088" cy="2211088"/>
          </a:xfrm>
          <a:solidFill>
            <a:srgbClr val="B566C1"/>
          </a:solidFill>
        </p:grpSpPr>
        <p:sp>
          <p:nvSpPr>
            <p:cNvPr id="32" name="橢圓 31"/>
            <p:cNvSpPr/>
            <p:nvPr/>
          </p:nvSpPr>
          <p:spPr>
            <a:xfrm>
              <a:off x="-36512" y="1721968"/>
              <a:ext cx="2211088" cy="2211088"/>
            </a:xfrm>
            <a:prstGeom prst="ellipse">
              <a:avLst/>
            </a:prstGeom>
            <a:grpFill/>
          </p:spPr>
          <p:txBody>
            <a:bodyPr anchor="ctr">
              <a:spAutoFit/>
            </a:bodyPr>
            <a:lstStyle/>
            <a:p>
              <a:pPr algn="ctr" defTabSz="457200" fontAlgn="auto">
                <a:spcBef>
                  <a:spcPts val="0"/>
                </a:spcBef>
                <a:spcAft>
                  <a:spcPts val="0"/>
                </a:spcAft>
                <a:defRPr/>
              </a:pPr>
              <a:endParaRPr lang="zh-TW" altLang="en-US" sz="2400" dirty="0">
                <a:latin typeface="Adobe 繁黑體 Std B"/>
                <a:ea typeface="Adobe 繁黑體 Std B"/>
                <a:cs typeface="Adobe 繁黑體 Std B"/>
              </a:endParaRPr>
            </a:p>
          </p:txBody>
        </p:sp>
        <p:sp>
          <p:nvSpPr>
            <p:cNvPr id="33" name="文字方塊 32"/>
            <p:cNvSpPr txBox="1"/>
            <p:nvPr/>
          </p:nvSpPr>
          <p:spPr>
            <a:xfrm>
              <a:off x="582935" y="1772816"/>
              <a:ext cx="1075234" cy="646331"/>
            </a:xfrm>
            <a:prstGeom prst="rect">
              <a:avLst/>
            </a:prstGeom>
            <a:noFill/>
          </p:spPr>
          <p:txBody>
            <a:bodyPr wrap="none">
              <a:spAutoFit/>
            </a:bodyPr>
            <a:lstStyle/>
            <a:p>
              <a:pPr defTabSz="457200" fontAlgn="auto">
                <a:spcBef>
                  <a:spcPts val="0"/>
                </a:spcBef>
                <a:spcAft>
                  <a:spcPts val="0"/>
                </a:spcAft>
                <a:defRPr/>
              </a:pPr>
              <a:r>
                <a:rPr lang="zh-TW" altLang="en-US" sz="2400" b="1" dirty="0">
                  <a:solidFill>
                    <a:srgbClr val="FFFFFF"/>
                  </a:solidFill>
                  <a:latin typeface="微軟正黑體"/>
                  <a:ea typeface="微軟正黑體"/>
                  <a:cs typeface="微軟正黑體"/>
                </a:rPr>
                <a:t>特色</a:t>
              </a:r>
              <a:r>
                <a:rPr lang="en-US" altLang="zh-TW" sz="3600" b="1" dirty="0">
                  <a:latin typeface="微軟正黑體"/>
                  <a:ea typeface="微軟正黑體"/>
                  <a:cs typeface="微軟正黑體"/>
                </a:rPr>
                <a:t>4</a:t>
              </a:r>
              <a:endParaRPr lang="zh-TW" altLang="en-US" sz="3600" b="1" dirty="0">
                <a:latin typeface="微軟正黑體"/>
                <a:ea typeface="微軟正黑體"/>
                <a:cs typeface="微軟正黑體"/>
              </a:endParaRPr>
            </a:p>
          </p:txBody>
        </p:sp>
        <p:cxnSp>
          <p:nvCxnSpPr>
            <p:cNvPr id="34" name="直線接點 33"/>
            <p:cNvCxnSpPr/>
            <p:nvPr/>
          </p:nvCxnSpPr>
          <p:spPr>
            <a:xfrm>
              <a:off x="251520" y="2419147"/>
              <a:ext cx="1656184" cy="0"/>
            </a:xfrm>
            <a:prstGeom prst="line">
              <a:avLst/>
            </a:prstGeom>
            <a:grpFill/>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5" name="直線接點 34"/>
            <p:cNvCxnSpPr/>
            <p:nvPr/>
          </p:nvCxnSpPr>
          <p:spPr>
            <a:xfrm>
              <a:off x="251520" y="3429000"/>
              <a:ext cx="1656184" cy="0"/>
            </a:xfrm>
            <a:prstGeom prst="line">
              <a:avLst/>
            </a:prstGeom>
            <a:grpFill/>
            <a:ln>
              <a:solidFill>
                <a:srgbClr val="FFFFFF"/>
              </a:solidFill>
            </a:ln>
          </p:spPr>
          <p:style>
            <a:lnRef idx="2">
              <a:schemeClr val="accent1"/>
            </a:lnRef>
            <a:fillRef idx="0">
              <a:schemeClr val="accent1"/>
            </a:fillRef>
            <a:effectRef idx="1">
              <a:schemeClr val="accent1"/>
            </a:effectRef>
            <a:fontRef idx="minor">
              <a:schemeClr val="tx1"/>
            </a:fontRef>
          </p:style>
        </p:cxnSp>
        <p:sp>
          <p:nvSpPr>
            <p:cNvPr id="36" name="矩形 35"/>
            <p:cNvSpPr/>
            <p:nvPr/>
          </p:nvSpPr>
          <p:spPr>
            <a:xfrm>
              <a:off x="251520" y="2474893"/>
              <a:ext cx="1620957" cy="954107"/>
            </a:xfrm>
            <a:prstGeom prst="rect">
              <a:avLst/>
            </a:prstGeom>
            <a:noFill/>
          </p:spPr>
          <p:txBody>
            <a:bodyPr wrap="none">
              <a:spAutoFit/>
            </a:bodyPr>
            <a:lstStyle/>
            <a:p>
              <a:pPr defTabSz="457200" fontAlgn="auto">
                <a:spcBef>
                  <a:spcPts val="0"/>
                </a:spcBef>
                <a:spcAft>
                  <a:spcPts val="0"/>
                </a:spcAft>
                <a:defRPr/>
              </a:pPr>
              <a:r>
                <a:rPr kumimoji="0" lang="zh-TW" altLang="zh-TW" sz="2800" b="1" dirty="0">
                  <a:solidFill>
                    <a:srgbClr val="FFFFFF"/>
                  </a:solidFill>
                  <a:latin typeface="微軟正黑體"/>
                  <a:ea typeface="微軟正黑體"/>
                  <a:cs typeface="微軟正黑體"/>
                </a:rPr>
                <a:t>產學</a:t>
              </a:r>
              <a:r>
                <a:rPr kumimoji="0" lang="zh-TW" altLang="en-US" sz="2800" b="1" dirty="0">
                  <a:solidFill>
                    <a:srgbClr val="FFFFFF"/>
                  </a:solidFill>
                  <a:latin typeface="微軟正黑體"/>
                  <a:ea typeface="微軟正黑體"/>
                  <a:cs typeface="微軟正黑體"/>
                </a:rPr>
                <a:t>合作</a:t>
              </a:r>
              <a:r>
                <a:rPr kumimoji="0" lang="zh-TW" altLang="zh-TW" sz="2800" b="1" dirty="0">
                  <a:solidFill>
                    <a:srgbClr val="FFFFFF"/>
                  </a:solidFill>
                  <a:latin typeface="微軟正黑體"/>
                  <a:ea typeface="微軟正黑體"/>
                  <a:cs typeface="微軟正黑體"/>
                </a:rPr>
                <a:t> </a:t>
              </a:r>
              <a:endParaRPr kumimoji="0" lang="en-US" altLang="zh-TW" sz="2800" b="1" dirty="0">
                <a:solidFill>
                  <a:srgbClr val="FFFFFF"/>
                </a:solidFill>
                <a:latin typeface="微軟正黑體"/>
                <a:ea typeface="微軟正黑體"/>
                <a:cs typeface="微軟正黑體"/>
              </a:endParaRPr>
            </a:p>
            <a:p>
              <a:pPr defTabSz="457200" fontAlgn="auto">
                <a:spcBef>
                  <a:spcPts val="0"/>
                </a:spcBef>
                <a:spcAft>
                  <a:spcPts val="0"/>
                </a:spcAft>
                <a:defRPr/>
              </a:pPr>
              <a:r>
                <a:rPr kumimoji="0" lang="zh-TW" altLang="zh-TW" sz="2800" b="1" dirty="0">
                  <a:solidFill>
                    <a:srgbClr val="FFFFFF"/>
                  </a:solidFill>
                  <a:latin typeface="微軟正黑體"/>
                  <a:ea typeface="微軟正黑體"/>
                  <a:cs typeface="微軟正黑體"/>
                </a:rPr>
                <a:t>強化就業</a:t>
              </a:r>
              <a:endParaRPr kumimoji="0" lang="en-US" altLang="zh-TW" sz="2800" b="1" dirty="0">
                <a:solidFill>
                  <a:srgbClr val="FFFFFF"/>
                </a:solidFill>
                <a:latin typeface="微軟正黑體"/>
                <a:ea typeface="微軟正黑體"/>
                <a:cs typeface="微軟正黑體"/>
              </a:endParaRPr>
            </a:p>
          </p:txBody>
        </p:sp>
      </p:grpSp>
      <p:grpSp>
        <p:nvGrpSpPr>
          <p:cNvPr id="37" name="群組 36"/>
          <p:cNvGrpSpPr/>
          <p:nvPr/>
        </p:nvGrpSpPr>
        <p:grpSpPr>
          <a:xfrm>
            <a:off x="3999063" y="3789040"/>
            <a:ext cx="2211088" cy="2211088"/>
            <a:chOff x="-36512" y="1721968"/>
            <a:chExt cx="2211088" cy="2211088"/>
          </a:xfrm>
          <a:solidFill>
            <a:srgbClr val="FF0070"/>
          </a:solidFill>
        </p:grpSpPr>
        <p:sp>
          <p:nvSpPr>
            <p:cNvPr id="38" name="橢圓 37"/>
            <p:cNvSpPr/>
            <p:nvPr/>
          </p:nvSpPr>
          <p:spPr>
            <a:xfrm>
              <a:off x="-36512" y="1721968"/>
              <a:ext cx="2211088" cy="2211088"/>
            </a:xfrm>
            <a:prstGeom prst="ellipse">
              <a:avLst/>
            </a:prstGeom>
            <a:grpFill/>
          </p:spPr>
          <p:txBody>
            <a:bodyPr anchor="ctr">
              <a:spAutoFit/>
            </a:bodyPr>
            <a:lstStyle/>
            <a:p>
              <a:pPr algn="ctr" defTabSz="457200" fontAlgn="auto">
                <a:spcBef>
                  <a:spcPts val="0"/>
                </a:spcBef>
                <a:spcAft>
                  <a:spcPts val="0"/>
                </a:spcAft>
                <a:defRPr/>
              </a:pPr>
              <a:endParaRPr lang="zh-TW" altLang="en-US" sz="2400" dirty="0">
                <a:latin typeface="Adobe 繁黑體 Std B"/>
                <a:ea typeface="Adobe 繁黑體 Std B"/>
                <a:cs typeface="Adobe 繁黑體 Std B"/>
              </a:endParaRPr>
            </a:p>
          </p:txBody>
        </p:sp>
        <p:sp>
          <p:nvSpPr>
            <p:cNvPr id="39" name="文字方塊 38"/>
            <p:cNvSpPr txBox="1"/>
            <p:nvPr/>
          </p:nvSpPr>
          <p:spPr>
            <a:xfrm>
              <a:off x="582935" y="1772816"/>
              <a:ext cx="1075234" cy="646331"/>
            </a:xfrm>
            <a:prstGeom prst="rect">
              <a:avLst/>
            </a:prstGeom>
            <a:noFill/>
          </p:spPr>
          <p:txBody>
            <a:bodyPr wrap="none">
              <a:spAutoFit/>
            </a:bodyPr>
            <a:lstStyle/>
            <a:p>
              <a:pPr defTabSz="457200" fontAlgn="auto">
                <a:spcBef>
                  <a:spcPts val="0"/>
                </a:spcBef>
                <a:spcAft>
                  <a:spcPts val="0"/>
                </a:spcAft>
                <a:defRPr/>
              </a:pPr>
              <a:r>
                <a:rPr lang="zh-TW" altLang="en-US" sz="2400" b="1" dirty="0">
                  <a:solidFill>
                    <a:srgbClr val="FFFFFF"/>
                  </a:solidFill>
                  <a:latin typeface="微軟正黑體"/>
                  <a:ea typeface="微軟正黑體"/>
                  <a:cs typeface="微軟正黑體"/>
                </a:rPr>
                <a:t>特色</a:t>
              </a:r>
              <a:r>
                <a:rPr lang="en-US" altLang="zh-TW" sz="3600" b="1" dirty="0">
                  <a:latin typeface="微軟正黑體"/>
                  <a:ea typeface="微軟正黑體"/>
                  <a:cs typeface="微軟正黑體"/>
                </a:rPr>
                <a:t>5</a:t>
              </a:r>
              <a:endParaRPr lang="zh-TW" altLang="en-US" sz="3600" b="1" dirty="0">
                <a:latin typeface="微軟正黑體"/>
                <a:ea typeface="微軟正黑體"/>
                <a:cs typeface="微軟正黑體"/>
              </a:endParaRPr>
            </a:p>
          </p:txBody>
        </p:sp>
        <p:cxnSp>
          <p:nvCxnSpPr>
            <p:cNvPr id="40" name="直線接點 39"/>
            <p:cNvCxnSpPr/>
            <p:nvPr/>
          </p:nvCxnSpPr>
          <p:spPr>
            <a:xfrm>
              <a:off x="251520" y="2419147"/>
              <a:ext cx="1656184" cy="0"/>
            </a:xfrm>
            <a:prstGeom prst="line">
              <a:avLst/>
            </a:prstGeom>
            <a:grpFill/>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1" name="直線接點 40"/>
            <p:cNvCxnSpPr/>
            <p:nvPr/>
          </p:nvCxnSpPr>
          <p:spPr>
            <a:xfrm>
              <a:off x="251520" y="3429000"/>
              <a:ext cx="1656184" cy="0"/>
            </a:xfrm>
            <a:prstGeom prst="line">
              <a:avLst/>
            </a:prstGeom>
            <a:grpFill/>
            <a:ln>
              <a:solidFill>
                <a:srgbClr val="FFFFFF"/>
              </a:solidFill>
            </a:ln>
          </p:spPr>
          <p:style>
            <a:lnRef idx="2">
              <a:schemeClr val="accent1"/>
            </a:lnRef>
            <a:fillRef idx="0">
              <a:schemeClr val="accent1"/>
            </a:fillRef>
            <a:effectRef idx="1">
              <a:schemeClr val="accent1"/>
            </a:effectRef>
            <a:fontRef idx="minor">
              <a:schemeClr val="tx1"/>
            </a:fontRef>
          </p:style>
        </p:cxnSp>
        <p:sp>
          <p:nvSpPr>
            <p:cNvPr id="42" name="矩形 41"/>
            <p:cNvSpPr/>
            <p:nvPr/>
          </p:nvSpPr>
          <p:spPr>
            <a:xfrm>
              <a:off x="251520" y="2474893"/>
              <a:ext cx="1620957" cy="954107"/>
            </a:xfrm>
            <a:prstGeom prst="rect">
              <a:avLst/>
            </a:prstGeom>
            <a:noFill/>
          </p:spPr>
          <p:txBody>
            <a:bodyPr wrap="none">
              <a:spAutoFit/>
            </a:bodyPr>
            <a:lstStyle/>
            <a:p>
              <a:pPr defTabSz="457200" fontAlgn="auto">
                <a:spcBef>
                  <a:spcPts val="0"/>
                </a:spcBef>
                <a:spcAft>
                  <a:spcPts val="0"/>
                </a:spcAft>
                <a:defRPr/>
              </a:pPr>
              <a:r>
                <a:rPr kumimoji="0" lang="zh-TW" altLang="en-US" sz="2800" b="1" dirty="0">
                  <a:solidFill>
                    <a:srgbClr val="FFFFFF"/>
                  </a:solidFill>
                  <a:latin typeface="微軟正黑體"/>
                  <a:ea typeface="微軟正黑體"/>
                  <a:cs typeface="微軟正黑體"/>
                </a:rPr>
                <a:t>專業證照 </a:t>
              </a:r>
              <a:endParaRPr kumimoji="0" lang="en-US" altLang="zh-TW" sz="2800" b="1" dirty="0">
                <a:solidFill>
                  <a:srgbClr val="FFFFFF"/>
                </a:solidFill>
                <a:latin typeface="微軟正黑體"/>
                <a:ea typeface="微軟正黑體"/>
                <a:cs typeface="微軟正黑體"/>
              </a:endParaRPr>
            </a:p>
            <a:p>
              <a:pPr defTabSz="457200" fontAlgn="auto">
                <a:spcBef>
                  <a:spcPts val="0"/>
                </a:spcBef>
                <a:spcAft>
                  <a:spcPts val="0"/>
                </a:spcAft>
                <a:defRPr/>
              </a:pPr>
              <a:r>
                <a:rPr kumimoji="0" lang="zh-TW" altLang="en-US" sz="2800" b="1" dirty="0">
                  <a:solidFill>
                    <a:srgbClr val="FFFFFF"/>
                  </a:solidFill>
                  <a:latin typeface="微軟正黑體"/>
                  <a:ea typeface="微軟正黑體"/>
                  <a:cs typeface="微軟正黑體"/>
                </a:rPr>
                <a:t>未來加分</a:t>
              </a:r>
              <a:endParaRPr kumimoji="0" lang="en-US" altLang="zh-TW" sz="2800" b="1" dirty="0">
                <a:solidFill>
                  <a:srgbClr val="FFFFFF"/>
                </a:solidFill>
                <a:latin typeface="微軟正黑體"/>
                <a:ea typeface="微軟正黑體"/>
                <a:cs typeface="微軟正黑體"/>
              </a:endParaRPr>
            </a:p>
          </p:txBody>
        </p:sp>
      </p:grpSp>
      <p:grpSp>
        <p:nvGrpSpPr>
          <p:cNvPr id="43" name="群組 42"/>
          <p:cNvGrpSpPr/>
          <p:nvPr/>
        </p:nvGrpSpPr>
        <p:grpSpPr>
          <a:xfrm>
            <a:off x="6135705" y="3810200"/>
            <a:ext cx="2211088" cy="2211088"/>
            <a:chOff x="-36512" y="1721968"/>
            <a:chExt cx="2211088" cy="2211088"/>
          </a:xfrm>
          <a:solidFill>
            <a:srgbClr val="FF0070"/>
          </a:solidFill>
        </p:grpSpPr>
        <p:sp>
          <p:nvSpPr>
            <p:cNvPr id="44" name="橢圓 43"/>
            <p:cNvSpPr/>
            <p:nvPr/>
          </p:nvSpPr>
          <p:spPr>
            <a:xfrm>
              <a:off x="-36512" y="1721968"/>
              <a:ext cx="2211088" cy="2211088"/>
            </a:xfrm>
            <a:prstGeom prst="ellipse">
              <a:avLst/>
            </a:prstGeom>
            <a:solidFill>
              <a:schemeClr val="accent6">
                <a:lumMod val="50000"/>
              </a:schemeClr>
            </a:solidFill>
          </p:spPr>
          <p:txBody>
            <a:bodyPr anchor="ctr">
              <a:spAutoFit/>
            </a:bodyPr>
            <a:lstStyle/>
            <a:p>
              <a:pPr algn="ctr" defTabSz="457200" fontAlgn="auto">
                <a:spcBef>
                  <a:spcPts val="0"/>
                </a:spcBef>
                <a:spcAft>
                  <a:spcPts val="0"/>
                </a:spcAft>
                <a:defRPr/>
              </a:pPr>
              <a:endParaRPr lang="zh-TW" altLang="en-US" sz="2400" dirty="0">
                <a:latin typeface="Adobe 繁黑體 Std B"/>
                <a:ea typeface="Adobe 繁黑體 Std B"/>
                <a:cs typeface="Adobe 繁黑體 Std B"/>
              </a:endParaRPr>
            </a:p>
          </p:txBody>
        </p:sp>
        <p:sp>
          <p:nvSpPr>
            <p:cNvPr id="45" name="文字方塊 44"/>
            <p:cNvSpPr txBox="1"/>
            <p:nvPr/>
          </p:nvSpPr>
          <p:spPr>
            <a:xfrm>
              <a:off x="582935" y="1772816"/>
              <a:ext cx="1075234" cy="646331"/>
            </a:xfrm>
            <a:prstGeom prst="rect">
              <a:avLst/>
            </a:prstGeom>
            <a:noFill/>
          </p:spPr>
          <p:txBody>
            <a:bodyPr wrap="none">
              <a:spAutoFit/>
            </a:bodyPr>
            <a:lstStyle/>
            <a:p>
              <a:pPr defTabSz="457200" fontAlgn="auto">
                <a:spcBef>
                  <a:spcPts val="0"/>
                </a:spcBef>
                <a:spcAft>
                  <a:spcPts val="0"/>
                </a:spcAft>
                <a:defRPr/>
              </a:pPr>
              <a:r>
                <a:rPr lang="zh-TW" altLang="en-US" sz="2400" b="1" dirty="0">
                  <a:solidFill>
                    <a:srgbClr val="FFFFFF"/>
                  </a:solidFill>
                  <a:latin typeface="微軟正黑體"/>
                  <a:ea typeface="微軟正黑體"/>
                  <a:cs typeface="微軟正黑體"/>
                </a:rPr>
                <a:t>特色</a:t>
              </a:r>
              <a:r>
                <a:rPr lang="en-US" altLang="zh-TW" sz="3600" b="1" dirty="0">
                  <a:latin typeface="微軟正黑體"/>
                  <a:ea typeface="微軟正黑體"/>
                  <a:cs typeface="微軟正黑體"/>
                </a:rPr>
                <a:t>6</a:t>
              </a:r>
              <a:endParaRPr lang="zh-TW" altLang="en-US" sz="3600" b="1" dirty="0">
                <a:latin typeface="微軟正黑體"/>
                <a:ea typeface="微軟正黑體"/>
                <a:cs typeface="微軟正黑體"/>
              </a:endParaRPr>
            </a:p>
          </p:txBody>
        </p:sp>
        <p:cxnSp>
          <p:nvCxnSpPr>
            <p:cNvPr id="46" name="直線接點 45"/>
            <p:cNvCxnSpPr/>
            <p:nvPr/>
          </p:nvCxnSpPr>
          <p:spPr>
            <a:xfrm>
              <a:off x="251520" y="2419147"/>
              <a:ext cx="1656184" cy="0"/>
            </a:xfrm>
            <a:prstGeom prst="line">
              <a:avLst/>
            </a:prstGeom>
            <a:grpFill/>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7" name="直線接點 46"/>
            <p:cNvCxnSpPr/>
            <p:nvPr/>
          </p:nvCxnSpPr>
          <p:spPr>
            <a:xfrm>
              <a:off x="251520" y="3429000"/>
              <a:ext cx="1656184" cy="0"/>
            </a:xfrm>
            <a:prstGeom prst="line">
              <a:avLst/>
            </a:prstGeom>
            <a:grpFill/>
            <a:ln>
              <a:solidFill>
                <a:srgbClr val="FFFFFF"/>
              </a:solidFill>
            </a:ln>
          </p:spPr>
          <p:style>
            <a:lnRef idx="2">
              <a:schemeClr val="accent1"/>
            </a:lnRef>
            <a:fillRef idx="0">
              <a:schemeClr val="accent1"/>
            </a:fillRef>
            <a:effectRef idx="1">
              <a:schemeClr val="accent1"/>
            </a:effectRef>
            <a:fontRef idx="minor">
              <a:schemeClr val="tx1"/>
            </a:fontRef>
          </p:style>
        </p:cxnSp>
        <p:sp>
          <p:nvSpPr>
            <p:cNvPr id="48" name="矩形 47"/>
            <p:cNvSpPr/>
            <p:nvPr/>
          </p:nvSpPr>
          <p:spPr>
            <a:xfrm>
              <a:off x="251520" y="2474893"/>
              <a:ext cx="1620957" cy="954107"/>
            </a:xfrm>
            <a:prstGeom prst="rect">
              <a:avLst/>
            </a:prstGeom>
            <a:noFill/>
          </p:spPr>
          <p:txBody>
            <a:bodyPr wrap="none">
              <a:spAutoFit/>
            </a:bodyPr>
            <a:lstStyle/>
            <a:p>
              <a:pPr defTabSz="457200" fontAlgn="auto">
                <a:spcBef>
                  <a:spcPts val="0"/>
                </a:spcBef>
                <a:spcAft>
                  <a:spcPts val="0"/>
                </a:spcAft>
                <a:defRPr/>
              </a:pPr>
              <a:r>
                <a:rPr kumimoji="0" lang="zh-TW" altLang="zh-TW" sz="2800" b="1" dirty="0">
                  <a:solidFill>
                    <a:srgbClr val="FFFFFF"/>
                  </a:solidFill>
                  <a:latin typeface="微軟正黑體"/>
                  <a:ea typeface="微軟正黑體"/>
                  <a:cs typeface="微軟正黑體"/>
                </a:rPr>
                <a:t>技藝競賽</a:t>
              </a:r>
              <a:endParaRPr kumimoji="0" lang="en-US" altLang="zh-TW" sz="2800" b="1" dirty="0">
                <a:solidFill>
                  <a:srgbClr val="FFFFFF"/>
                </a:solidFill>
                <a:latin typeface="微軟正黑體"/>
                <a:ea typeface="微軟正黑體"/>
                <a:cs typeface="微軟正黑體"/>
              </a:endParaRPr>
            </a:p>
            <a:p>
              <a:pPr defTabSz="457200" fontAlgn="auto">
                <a:spcBef>
                  <a:spcPts val="0"/>
                </a:spcBef>
                <a:spcAft>
                  <a:spcPts val="0"/>
                </a:spcAft>
                <a:defRPr/>
              </a:pPr>
              <a:r>
                <a:rPr kumimoji="0" lang="zh-TW" altLang="zh-TW" sz="2800" b="1" dirty="0">
                  <a:solidFill>
                    <a:srgbClr val="FFFFFF"/>
                  </a:solidFill>
                  <a:latin typeface="微軟正黑體"/>
                  <a:ea typeface="微軟正黑體"/>
                  <a:cs typeface="微軟正黑體"/>
                </a:rPr>
                <a:t>自我實現</a:t>
              </a:r>
              <a:endParaRPr kumimoji="0" lang="zh-TW" altLang="en-US" sz="2800" b="1" dirty="0">
                <a:solidFill>
                  <a:srgbClr val="FFFFFF"/>
                </a:solidFill>
                <a:latin typeface="微軟正黑體"/>
                <a:ea typeface="微軟正黑體"/>
                <a:cs typeface="微軟正黑體"/>
              </a:endParaRPr>
            </a:p>
          </p:txBody>
        </p:sp>
      </p:grpSp>
      <p:pic>
        <p:nvPicPr>
          <p:cNvPr id="2" name="14.mp3">
            <a:hlinkClick r:id="" action="ppaction://media"/>
          </p:cNvPr>
          <p:cNvPicPr>
            <a:picLocks noRot="1" noChangeAspect="1"/>
          </p:cNvPicPr>
          <p:nvPr>
            <a:audioFile r:link="rId1"/>
          </p:nvPr>
        </p:nvPicPr>
        <p:blipFill>
          <a:blip r:embed="rId4" cstate="print"/>
          <a:srcRect/>
          <a:stretch>
            <a:fillRect/>
          </a:stretch>
        </p:blipFill>
        <p:spPr bwMode="auto">
          <a:xfrm>
            <a:off x="9467850" y="5065713"/>
            <a:ext cx="2438400" cy="2438400"/>
          </a:xfrm>
          <a:prstGeom prst="rect">
            <a:avLst/>
          </a:prstGeom>
          <a:noFill/>
          <a:ln w="9525">
            <a:noFill/>
            <a:miter lim="800000"/>
            <a:headEnd/>
            <a:tailEnd/>
          </a:ln>
        </p:spPr>
      </p:pic>
      <p:sp>
        <p:nvSpPr>
          <p:cNvPr id="184331" name="投影片編號版面配置區 3"/>
          <p:cNvSpPr txBox="1">
            <a:spLocks noGrp="1"/>
          </p:cNvSpPr>
          <p:nvPr/>
        </p:nvSpPr>
        <p:spPr bwMode="auto">
          <a:xfrm>
            <a:off x="6759575" y="6448425"/>
            <a:ext cx="2133600" cy="365125"/>
          </a:xfrm>
          <a:prstGeom prst="rect">
            <a:avLst/>
          </a:prstGeom>
          <a:noFill/>
          <a:ln w="9525">
            <a:noFill/>
            <a:miter lim="800000"/>
            <a:headEnd/>
            <a:tailEnd/>
          </a:ln>
        </p:spPr>
        <p:txBody>
          <a:bodyPr/>
          <a:lstStyle/>
          <a:p>
            <a:pPr algn="r" defTabSz="457200" eaLnBrk="0" hangingPunct="0"/>
            <a:fld id="{0124C32B-1A8E-4D63-AD47-9B39186E3DFF}" type="slidenum">
              <a:rPr lang="zh-CN" altLang="en-US" sz="1600">
                <a:solidFill>
                  <a:schemeClr val="bg1"/>
                </a:solidFill>
                <a:latin typeface="微軟正黑體" pitchFamily="34" charset="-120"/>
                <a:ea typeface="微軟正黑體" pitchFamily="34" charset="-120"/>
              </a:rPr>
              <a:pPr algn="r" defTabSz="457200" eaLnBrk="0" hangingPunct="0"/>
              <a:t>72</a:t>
            </a:fld>
            <a:endParaRPr lang="en-US" altLang="zh-CN" sz="1600">
              <a:solidFill>
                <a:schemeClr val="bg1"/>
              </a:solidFill>
              <a:latin typeface="微軟正黑體" pitchFamily="34" charset="-120"/>
              <a:ea typeface="微軟正黑體" pitchFamily="34" charset="-120"/>
            </a:endParaRP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0131" fill="hold"/>
                                        <p:tgtEl>
                                          <p:spTgt spid="2"/>
                                        </p:tgtEl>
                                      </p:cBhvr>
                                    </p:cmd>
                                  </p:childTnLst>
                                </p:cTn>
                              </p:par>
                              <p:par>
                                <p:cTn id="7" presetID="2" presetClass="entr" presetSubtype="1" fill="hold" nodeType="withEffect">
                                  <p:stCondLst>
                                    <p:cond delay="0"/>
                                  </p:stCondLst>
                                  <p:childTnLst>
                                    <p:set>
                                      <p:cBhvr>
                                        <p:cTn id="8" dur="1" fill="hold">
                                          <p:stCondLst>
                                            <p:cond delay="0"/>
                                          </p:stCondLst>
                                        </p:cTn>
                                        <p:tgtEl>
                                          <p:spTgt spid="49"/>
                                        </p:tgtEl>
                                        <p:attrNameLst>
                                          <p:attrName>style.visibility</p:attrName>
                                        </p:attrNameLst>
                                      </p:cBhvr>
                                      <p:to>
                                        <p:strVal val="visible"/>
                                      </p:to>
                                    </p:set>
                                    <p:anim calcmode="lin" valueType="num">
                                      <p:cBhvr additive="base">
                                        <p:cTn id="9" dur="500" fill="hold"/>
                                        <p:tgtEl>
                                          <p:spTgt spid="49"/>
                                        </p:tgtEl>
                                        <p:attrNameLst>
                                          <p:attrName>ppt_x</p:attrName>
                                        </p:attrNameLst>
                                      </p:cBhvr>
                                      <p:tavLst>
                                        <p:tav tm="0">
                                          <p:val>
                                            <p:strVal val="#ppt_x"/>
                                          </p:val>
                                        </p:tav>
                                        <p:tav tm="100000">
                                          <p:val>
                                            <p:strVal val="#ppt_x"/>
                                          </p:val>
                                        </p:tav>
                                      </p:tavLst>
                                    </p:anim>
                                    <p:anim calcmode="lin" valueType="num">
                                      <p:cBhvr additive="base">
                                        <p:cTn id="10" dur="500" fill="hold"/>
                                        <p:tgtEl>
                                          <p:spTgt spid="49"/>
                                        </p:tgtEl>
                                        <p:attrNameLst>
                                          <p:attrName>ppt_y</p:attrName>
                                        </p:attrNameLst>
                                      </p:cBhvr>
                                      <p:tavLst>
                                        <p:tav tm="0">
                                          <p:val>
                                            <p:strVal val="0-#ppt_h/2"/>
                                          </p:val>
                                        </p:tav>
                                        <p:tav tm="100000">
                                          <p:val>
                                            <p:strVal val="#ppt_y"/>
                                          </p:val>
                                        </p:tav>
                                      </p:tavLst>
                                    </p:anim>
                                  </p:childTnLst>
                                </p:cTn>
                              </p:par>
                              <p:par>
                                <p:cTn id="11" presetID="53"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23" presetClass="entr" presetSubtype="16" fill="hold" nodeType="withEffect">
                                  <p:stCondLst>
                                    <p:cond delay="70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3500"/>
                                  </p:stCondLst>
                                  <p:childTnLst>
                                    <p:set>
                                      <p:cBhvr>
                                        <p:cTn id="26" dur="1" fill="hold">
                                          <p:stCondLst>
                                            <p:cond delay="0"/>
                                          </p:stCondLst>
                                        </p:cTn>
                                        <p:tgtEl>
                                          <p:spTgt spid="19"/>
                                        </p:tgtEl>
                                        <p:attrNameLst>
                                          <p:attrName>style.visibility</p:attrName>
                                        </p:attrNameLst>
                                      </p:cBhvr>
                                      <p:to>
                                        <p:strVal val="visible"/>
                                      </p:to>
                                    </p:set>
                                    <p:anim calcmode="lin" valueType="num">
                                      <p:cBhvr>
                                        <p:cTn id="27" dur="1000" fill="hold"/>
                                        <p:tgtEl>
                                          <p:spTgt spid="19"/>
                                        </p:tgtEl>
                                        <p:attrNameLst>
                                          <p:attrName>ppt_w</p:attrName>
                                        </p:attrNameLst>
                                      </p:cBhvr>
                                      <p:tavLst>
                                        <p:tav tm="0">
                                          <p:val>
                                            <p:fltVal val="0"/>
                                          </p:val>
                                        </p:tav>
                                        <p:tav tm="100000">
                                          <p:val>
                                            <p:strVal val="#ppt_w"/>
                                          </p:val>
                                        </p:tav>
                                      </p:tavLst>
                                    </p:anim>
                                    <p:anim calcmode="lin" valueType="num">
                                      <p:cBhvr>
                                        <p:cTn id="28" dur="1000" fill="hold"/>
                                        <p:tgtEl>
                                          <p:spTgt spid="19"/>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6600"/>
                                  </p:stCondLst>
                                  <p:childTnLst>
                                    <p:set>
                                      <p:cBhvr>
                                        <p:cTn id="30" dur="1" fill="hold">
                                          <p:stCondLst>
                                            <p:cond delay="0"/>
                                          </p:stCondLst>
                                        </p:cTn>
                                        <p:tgtEl>
                                          <p:spTgt spid="25"/>
                                        </p:tgtEl>
                                        <p:attrNameLst>
                                          <p:attrName>style.visibility</p:attrName>
                                        </p:attrNameLst>
                                      </p:cBhvr>
                                      <p:to>
                                        <p:strVal val="visible"/>
                                      </p:to>
                                    </p:set>
                                    <p:anim calcmode="lin" valueType="num">
                                      <p:cBhvr>
                                        <p:cTn id="31" dur="1200" fill="hold"/>
                                        <p:tgtEl>
                                          <p:spTgt spid="25"/>
                                        </p:tgtEl>
                                        <p:attrNameLst>
                                          <p:attrName>ppt_w</p:attrName>
                                        </p:attrNameLst>
                                      </p:cBhvr>
                                      <p:tavLst>
                                        <p:tav tm="0">
                                          <p:val>
                                            <p:fltVal val="0"/>
                                          </p:val>
                                        </p:tav>
                                        <p:tav tm="100000">
                                          <p:val>
                                            <p:strVal val="#ppt_w"/>
                                          </p:val>
                                        </p:tav>
                                      </p:tavLst>
                                    </p:anim>
                                    <p:anim calcmode="lin" valueType="num">
                                      <p:cBhvr>
                                        <p:cTn id="32" dur="1200" fill="hold"/>
                                        <p:tgtEl>
                                          <p:spTgt spid="25"/>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9900"/>
                                  </p:stCondLst>
                                  <p:childTnLst>
                                    <p:set>
                                      <p:cBhvr>
                                        <p:cTn id="34" dur="1" fill="hold">
                                          <p:stCondLst>
                                            <p:cond delay="0"/>
                                          </p:stCondLst>
                                        </p:cTn>
                                        <p:tgtEl>
                                          <p:spTgt spid="31"/>
                                        </p:tgtEl>
                                        <p:attrNameLst>
                                          <p:attrName>style.visibility</p:attrName>
                                        </p:attrNameLst>
                                      </p:cBhvr>
                                      <p:to>
                                        <p:strVal val="visible"/>
                                      </p:to>
                                    </p:set>
                                    <p:anim calcmode="lin" valueType="num">
                                      <p:cBhvr>
                                        <p:cTn id="35" dur="1000" fill="hold"/>
                                        <p:tgtEl>
                                          <p:spTgt spid="31"/>
                                        </p:tgtEl>
                                        <p:attrNameLst>
                                          <p:attrName>ppt_w</p:attrName>
                                        </p:attrNameLst>
                                      </p:cBhvr>
                                      <p:tavLst>
                                        <p:tav tm="0">
                                          <p:val>
                                            <p:fltVal val="0"/>
                                          </p:val>
                                        </p:tav>
                                        <p:tav tm="100000">
                                          <p:val>
                                            <p:strVal val="#ppt_w"/>
                                          </p:val>
                                        </p:tav>
                                      </p:tavLst>
                                    </p:anim>
                                    <p:anim calcmode="lin" valueType="num">
                                      <p:cBhvr>
                                        <p:cTn id="36" dur="1000" fill="hold"/>
                                        <p:tgtEl>
                                          <p:spTgt spid="31"/>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13100"/>
                                  </p:stCondLst>
                                  <p:childTnLst>
                                    <p:set>
                                      <p:cBhvr>
                                        <p:cTn id="38" dur="1" fill="hold">
                                          <p:stCondLst>
                                            <p:cond delay="0"/>
                                          </p:stCondLst>
                                        </p:cTn>
                                        <p:tgtEl>
                                          <p:spTgt spid="37"/>
                                        </p:tgtEl>
                                        <p:attrNameLst>
                                          <p:attrName>style.visibility</p:attrName>
                                        </p:attrNameLst>
                                      </p:cBhvr>
                                      <p:to>
                                        <p:strVal val="visible"/>
                                      </p:to>
                                    </p:set>
                                    <p:anim calcmode="lin" valueType="num">
                                      <p:cBhvr>
                                        <p:cTn id="39" dur="1000" fill="hold"/>
                                        <p:tgtEl>
                                          <p:spTgt spid="37"/>
                                        </p:tgtEl>
                                        <p:attrNameLst>
                                          <p:attrName>ppt_w</p:attrName>
                                        </p:attrNameLst>
                                      </p:cBhvr>
                                      <p:tavLst>
                                        <p:tav tm="0">
                                          <p:val>
                                            <p:fltVal val="0"/>
                                          </p:val>
                                        </p:tav>
                                        <p:tav tm="100000">
                                          <p:val>
                                            <p:strVal val="#ppt_w"/>
                                          </p:val>
                                        </p:tav>
                                      </p:tavLst>
                                    </p:anim>
                                    <p:anim calcmode="lin" valueType="num">
                                      <p:cBhvr>
                                        <p:cTn id="40" dur="1000" fill="hold"/>
                                        <p:tgtEl>
                                          <p:spTgt spid="37"/>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16100"/>
                                  </p:stCondLst>
                                  <p:childTnLst>
                                    <p:set>
                                      <p:cBhvr>
                                        <p:cTn id="42" dur="1" fill="hold">
                                          <p:stCondLst>
                                            <p:cond delay="0"/>
                                          </p:stCondLst>
                                        </p:cTn>
                                        <p:tgtEl>
                                          <p:spTgt spid="43"/>
                                        </p:tgtEl>
                                        <p:attrNameLst>
                                          <p:attrName>style.visibility</p:attrName>
                                        </p:attrNameLst>
                                      </p:cBhvr>
                                      <p:to>
                                        <p:strVal val="visible"/>
                                      </p:to>
                                    </p:set>
                                    <p:anim calcmode="lin" valueType="num">
                                      <p:cBhvr>
                                        <p:cTn id="43" dur="1000" fill="hold"/>
                                        <p:tgtEl>
                                          <p:spTgt spid="43"/>
                                        </p:tgtEl>
                                        <p:attrNameLst>
                                          <p:attrName>ppt_w</p:attrName>
                                        </p:attrNameLst>
                                      </p:cBhvr>
                                      <p:tavLst>
                                        <p:tav tm="0">
                                          <p:val>
                                            <p:fltVal val="0"/>
                                          </p:val>
                                        </p:tav>
                                        <p:tav tm="100000">
                                          <p:val>
                                            <p:strVal val="#ppt_w"/>
                                          </p:val>
                                        </p:tav>
                                      </p:tavLst>
                                    </p:anim>
                                    <p:anim calcmode="lin" valueType="num">
                                      <p:cBhvr>
                                        <p:cTn id="44" dur="1000" fill="hold"/>
                                        <p:tgtEl>
                                          <p:spTgt spid="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
                </p:tgtEl>
              </p:cMediaNode>
            </p:audio>
          </p:childTnLst>
        </p:cTn>
      </p:par>
    </p:tnLst>
    <p:bldLst>
      <p:bldP spid="5" grpId="0"/>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kybook.png"/>
          <p:cNvPicPr>
            <a:picLocks noChangeAspect="1"/>
          </p:cNvPicPr>
          <p:nvPr/>
        </p:nvPicPr>
        <p:blipFill>
          <a:blip r:embed="rId4" cstate="print"/>
          <a:stretch>
            <a:fillRect/>
          </a:stretch>
        </p:blipFill>
        <p:spPr>
          <a:xfrm>
            <a:off x="107950" y="188913"/>
            <a:ext cx="8942388" cy="6532562"/>
          </a:xfrm>
          <a:prstGeom prst="rect">
            <a:avLst/>
          </a:prstGeom>
          <a:effectLst>
            <a:outerShdw blurRad="50800" dist="38100" dir="5400000" algn="t" rotWithShape="0">
              <a:prstClr val="black">
                <a:alpha val="40000"/>
              </a:prstClr>
            </a:outerShdw>
          </a:effectLst>
        </p:spPr>
      </p:pic>
      <p:grpSp>
        <p:nvGrpSpPr>
          <p:cNvPr id="8" name="群組 7"/>
          <p:cNvGrpSpPr>
            <a:grpSpLocks/>
          </p:cNvGrpSpPr>
          <p:nvPr/>
        </p:nvGrpSpPr>
        <p:grpSpPr bwMode="auto">
          <a:xfrm>
            <a:off x="2339975" y="1820863"/>
            <a:ext cx="1223963" cy="1824037"/>
            <a:chOff x="2195736" y="2204864"/>
            <a:chExt cx="1224136" cy="1825017"/>
          </a:xfrm>
        </p:grpSpPr>
        <p:sp>
          <p:nvSpPr>
            <p:cNvPr id="185387" name="矩形 2"/>
            <p:cNvSpPr>
              <a:spLocks noChangeArrowheads="1"/>
            </p:cNvSpPr>
            <p:nvPr/>
          </p:nvSpPr>
          <p:spPr bwMode="auto">
            <a:xfrm>
              <a:off x="2195736" y="2204864"/>
              <a:ext cx="1224136" cy="1825017"/>
            </a:xfrm>
            <a:prstGeom prst="rect">
              <a:avLst/>
            </a:prstGeom>
            <a:solidFill>
              <a:srgbClr val="62C122"/>
            </a:solidFill>
            <a:ln w="9525">
              <a:solidFill>
                <a:schemeClr val="bg1"/>
              </a:solidFill>
              <a:miter lim="800000"/>
              <a:headEnd/>
              <a:tailEnd/>
            </a:ln>
          </p:spPr>
          <p:txBody>
            <a:bodyPr anchor="ctr">
              <a:spAutoFit/>
            </a:bodyPr>
            <a:lstStyle/>
            <a:p>
              <a:pPr algn="ctr" defTabSz="457200"/>
              <a:endParaRPr lang="zh-TW" altLang="en-US" sz="2400">
                <a:latin typeface="Adobe 繁黑體 Std B"/>
                <a:ea typeface="Adobe 繁黑體 Std B"/>
                <a:cs typeface="Adobe 繁黑體 Std B"/>
              </a:endParaRPr>
            </a:p>
          </p:txBody>
        </p:sp>
        <p:sp>
          <p:nvSpPr>
            <p:cNvPr id="185388" name="文字方塊 6"/>
            <p:cNvSpPr txBox="1">
              <a:spLocks noChangeArrowheads="1"/>
            </p:cNvSpPr>
            <p:nvPr/>
          </p:nvSpPr>
          <p:spPr bwMode="auto">
            <a:xfrm>
              <a:off x="2203831" y="2324364"/>
              <a:ext cx="461730" cy="1478122"/>
            </a:xfrm>
            <a:prstGeom prst="rect">
              <a:avLst/>
            </a:prstGeom>
            <a:noFill/>
            <a:ln w="9525">
              <a:noFill/>
              <a:miter lim="800000"/>
              <a:headEnd/>
              <a:tailEnd/>
            </a:ln>
          </p:spPr>
          <p:txBody>
            <a:bodyPr vert="eaVert" wrap="none">
              <a:spAutoFit/>
            </a:bodyPr>
            <a:lstStyle/>
            <a:p>
              <a:pPr defTabSz="457200"/>
              <a:r>
                <a:rPr lang="zh-TW" altLang="en-US" sz="1800" b="1">
                  <a:solidFill>
                    <a:schemeClr val="bg1"/>
                  </a:solidFill>
                  <a:latin typeface="微軟正黑體" pitchFamily="34" charset="-120"/>
                  <a:ea typeface="微軟正黑體" pitchFamily="34" charset="-120"/>
                </a:rPr>
                <a:t>選擇技職學校</a:t>
              </a:r>
            </a:p>
          </p:txBody>
        </p:sp>
        <p:sp>
          <p:nvSpPr>
            <p:cNvPr id="185389" name="向右箭號 28"/>
            <p:cNvSpPr>
              <a:spLocks noChangeArrowheads="1"/>
            </p:cNvSpPr>
            <p:nvPr/>
          </p:nvSpPr>
          <p:spPr bwMode="auto">
            <a:xfrm>
              <a:off x="2643509" y="2420889"/>
              <a:ext cx="288032" cy="303783"/>
            </a:xfrm>
            <a:prstGeom prst="rightArrow">
              <a:avLst>
                <a:gd name="adj1" fmla="val 50000"/>
                <a:gd name="adj2" fmla="val 37171"/>
              </a:avLst>
            </a:prstGeom>
            <a:solidFill>
              <a:srgbClr val="FFFF00"/>
            </a:solidFill>
            <a:ln w="9525">
              <a:solidFill>
                <a:srgbClr val="FFFFFF"/>
              </a:solidFill>
              <a:miter lim="800000"/>
              <a:headEnd/>
              <a:tailEnd/>
            </a:ln>
          </p:spPr>
          <p:txBody>
            <a:bodyPr anchor="ctr">
              <a:spAutoFit/>
            </a:bodyPr>
            <a:lstStyle/>
            <a:p>
              <a:pPr algn="ctr" defTabSz="457200"/>
              <a:endParaRPr lang="zh-TW" altLang="en-US" sz="2400">
                <a:latin typeface="Adobe 繁黑體 Std B"/>
                <a:ea typeface="Adobe 繁黑體 Std B"/>
                <a:cs typeface="Adobe 繁黑體 Std B"/>
              </a:endParaRPr>
            </a:p>
          </p:txBody>
        </p:sp>
        <p:sp>
          <p:nvSpPr>
            <p:cNvPr id="185390" name="向右箭號 29"/>
            <p:cNvSpPr>
              <a:spLocks noChangeArrowheads="1"/>
            </p:cNvSpPr>
            <p:nvPr/>
          </p:nvSpPr>
          <p:spPr bwMode="auto">
            <a:xfrm>
              <a:off x="2643509" y="2951576"/>
              <a:ext cx="288032" cy="303783"/>
            </a:xfrm>
            <a:prstGeom prst="rightArrow">
              <a:avLst>
                <a:gd name="adj1" fmla="val 50000"/>
                <a:gd name="adj2" fmla="val 37171"/>
              </a:avLst>
            </a:prstGeom>
            <a:solidFill>
              <a:srgbClr val="FFFF00"/>
            </a:solidFill>
            <a:ln w="9525">
              <a:solidFill>
                <a:srgbClr val="FFFFFF"/>
              </a:solidFill>
              <a:miter lim="800000"/>
              <a:headEnd/>
              <a:tailEnd/>
            </a:ln>
          </p:spPr>
          <p:txBody>
            <a:bodyPr anchor="ctr">
              <a:spAutoFit/>
            </a:bodyPr>
            <a:lstStyle/>
            <a:p>
              <a:pPr algn="ctr" defTabSz="457200"/>
              <a:endParaRPr lang="zh-TW" altLang="en-US" sz="2400">
                <a:latin typeface="Adobe 繁黑體 Std B"/>
                <a:ea typeface="Adobe 繁黑體 Std B"/>
                <a:cs typeface="Adobe 繁黑體 Std B"/>
              </a:endParaRPr>
            </a:p>
          </p:txBody>
        </p:sp>
        <p:sp>
          <p:nvSpPr>
            <p:cNvPr id="185391" name="向右箭號 30"/>
            <p:cNvSpPr>
              <a:spLocks noChangeArrowheads="1"/>
            </p:cNvSpPr>
            <p:nvPr/>
          </p:nvSpPr>
          <p:spPr bwMode="auto">
            <a:xfrm>
              <a:off x="2643509" y="3494439"/>
              <a:ext cx="288032" cy="303783"/>
            </a:xfrm>
            <a:prstGeom prst="rightArrow">
              <a:avLst>
                <a:gd name="adj1" fmla="val 50000"/>
                <a:gd name="adj2" fmla="val 37171"/>
              </a:avLst>
            </a:prstGeom>
            <a:solidFill>
              <a:srgbClr val="FFFF00"/>
            </a:solidFill>
            <a:ln w="9525">
              <a:solidFill>
                <a:srgbClr val="FFFFFF"/>
              </a:solidFill>
              <a:miter lim="800000"/>
              <a:headEnd/>
              <a:tailEnd/>
            </a:ln>
          </p:spPr>
          <p:txBody>
            <a:bodyPr anchor="ctr">
              <a:spAutoFit/>
            </a:bodyPr>
            <a:lstStyle/>
            <a:p>
              <a:pPr algn="ctr" defTabSz="457200"/>
              <a:endParaRPr lang="zh-TW" altLang="en-US" sz="2400">
                <a:latin typeface="Adobe 繁黑體 Std B"/>
                <a:ea typeface="Adobe 繁黑體 Std B"/>
                <a:cs typeface="Adobe 繁黑體 Std B"/>
              </a:endParaRPr>
            </a:p>
          </p:txBody>
        </p:sp>
        <p:sp>
          <p:nvSpPr>
            <p:cNvPr id="185392" name="文字方塊 31"/>
            <p:cNvSpPr txBox="1">
              <a:spLocks noChangeArrowheads="1"/>
            </p:cNvSpPr>
            <p:nvPr/>
          </p:nvSpPr>
          <p:spPr bwMode="auto">
            <a:xfrm>
              <a:off x="2876133" y="2309108"/>
              <a:ext cx="543739" cy="523220"/>
            </a:xfrm>
            <a:prstGeom prst="rect">
              <a:avLst/>
            </a:prstGeom>
            <a:noFill/>
            <a:ln w="9525">
              <a:noFill/>
              <a:miter lim="800000"/>
              <a:headEnd/>
              <a:tailEnd/>
            </a:ln>
          </p:spPr>
          <p:txBody>
            <a:bodyPr wrap="none">
              <a:spAutoFit/>
            </a:bodyPr>
            <a:lstStyle/>
            <a:p>
              <a:pPr defTabSz="457200"/>
              <a:r>
                <a:rPr lang="zh-TW" altLang="en-US" sz="1400" b="1">
                  <a:solidFill>
                    <a:schemeClr val="bg1"/>
                  </a:solidFill>
                  <a:latin typeface="微軟正黑體" pitchFamily="34" charset="-120"/>
                  <a:ea typeface="微軟正黑體" pitchFamily="34" charset="-120"/>
                </a:rPr>
                <a:t>務實</a:t>
              </a:r>
              <a:endParaRPr lang="en-US" altLang="zh-TW" sz="1400" b="1">
                <a:solidFill>
                  <a:schemeClr val="bg1"/>
                </a:solidFill>
                <a:latin typeface="微軟正黑體" pitchFamily="34" charset="-120"/>
                <a:ea typeface="微軟正黑體" pitchFamily="34" charset="-120"/>
              </a:endParaRPr>
            </a:p>
            <a:p>
              <a:pPr defTabSz="457200"/>
              <a:r>
                <a:rPr lang="zh-TW" altLang="en-US" sz="1400" b="1">
                  <a:solidFill>
                    <a:schemeClr val="bg1"/>
                  </a:solidFill>
                  <a:latin typeface="微軟正黑體" pitchFamily="34" charset="-120"/>
                  <a:ea typeface="微軟正黑體" pitchFamily="34" charset="-120"/>
                </a:rPr>
                <a:t>致用</a:t>
              </a:r>
            </a:p>
          </p:txBody>
        </p:sp>
        <p:sp>
          <p:nvSpPr>
            <p:cNvPr id="185393" name="文字方塊 32"/>
            <p:cNvSpPr txBox="1">
              <a:spLocks noChangeArrowheads="1"/>
            </p:cNvSpPr>
            <p:nvPr/>
          </p:nvSpPr>
          <p:spPr bwMode="auto">
            <a:xfrm>
              <a:off x="2876133" y="2845046"/>
              <a:ext cx="543739" cy="523220"/>
            </a:xfrm>
            <a:prstGeom prst="rect">
              <a:avLst/>
            </a:prstGeom>
            <a:noFill/>
            <a:ln w="9525">
              <a:noFill/>
              <a:miter lim="800000"/>
              <a:headEnd/>
              <a:tailEnd/>
            </a:ln>
          </p:spPr>
          <p:txBody>
            <a:bodyPr wrap="none">
              <a:spAutoFit/>
            </a:bodyPr>
            <a:lstStyle/>
            <a:p>
              <a:pPr defTabSz="457200"/>
              <a:r>
                <a:rPr lang="zh-TW" altLang="en-US" sz="1400" b="1">
                  <a:solidFill>
                    <a:schemeClr val="bg1"/>
                  </a:solidFill>
                  <a:latin typeface="微軟正黑體" pitchFamily="34" charset="-120"/>
                  <a:ea typeface="微軟正黑體" pitchFamily="34" charset="-120"/>
                </a:rPr>
                <a:t>術業</a:t>
              </a:r>
              <a:endParaRPr lang="en-US" altLang="zh-TW" sz="1400" b="1">
                <a:solidFill>
                  <a:schemeClr val="bg1"/>
                </a:solidFill>
                <a:latin typeface="微軟正黑體" pitchFamily="34" charset="-120"/>
                <a:ea typeface="微軟正黑體" pitchFamily="34" charset="-120"/>
              </a:endParaRPr>
            </a:p>
            <a:p>
              <a:pPr defTabSz="457200"/>
              <a:r>
                <a:rPr lang="zh-TW" altLang="en-US" sz="1400" b="1">
                  <a:solidFill>
                    <a:schemeClr val="bg1"/>
                  </a:solidFill>
                  <a:latin typeface="微軟正黑體" pitchFamily="34" charset="-120"/>
                  <a:ea typeface="微軟正黑體" pitchFamily="34" charset="-120"/>
                </a:rPr>
                <a:t>專攻</a:t>
              </a:r>
              <a:endParaRPr lang="en-US" altLang="zh-TW" sz="1400" b="1">
                <a:solidFill>
                  <a:schemeClr val="bg1"/>
                </a:solidFill>
                <a:latin typeface="微軟正黑體" pitchFamily="34" charset="-120"/>
                <a:ea typeface="微軟正黑體" pitchFamily="34" charset="-120"/>
              </a:endParaRPr>
            </a:p>
          </p:txBody>
        </p:sp>
        <p:sp>
          <p:nvSpPr>
            <p:cNvPr id="185394" name="文字方塊 33"/>
            <p:cNvSpPr txBox="1">
              <a:spLocks noChangeArrowheads="1"/>
            </p:cNvSpPr>
            <p:nvPr/>
          </p:nvSpPr>
          <p:spPr bwMode="auto">
            <a:xfrm>
              <a:off x="2876133" y="3401232"/>
              <a:ext cx="543739" cy="523220"/>
            </a:xfrm>
            <a:prstGeom prst="rect">
              <a:avLst/>
            </a:prstGeom>
            <a:noFill/>
            <a:ln w="9525">
              <a:noFill/>
              <a:miter lim="800000"/>
              <a:headEnd/>
              <a:tailEnd/>
            </a:ln>
          </p:spPr>
          <p:txBody>
            <a:bodyPr wrap="none">
              <a:spAutoFit/>
            </a:bodyPr>
            <a:lstStyle/>
            <a:p>
              <a:pPr defTabSz="457200"/>
              <a:r>
                <a:rPr lang="zh-TW" altLang="en-US" sz="1400" b="1">
                  <a:solidFill>
                    <a:schemeClr val="bg1"/>
                  </a:solidFill>
                  <a:latin typeface="微軟正黑體" pitchFamily="34" charset="-120"/>
                  <a:ea typeface="微軟正黑體" pitchFamily="34" charset="-120"/>
                </a:rPr>
                <a:t>專業</a:t>
              </a:r>
              <a:endParaRPr lang="en-US" altLang="zh-TW" sz="1400" b="1">
                <a:solidFill>
                  <a:schemeClr val="bg1"/>
                </a:solidFill>
                <a:latin typeface="微軟正黑體" pitchFamily="34" charset="-120"/>
                <a:ea typeface="微軟正黑體" pitchFamily="34" charset="-120"/>
              </a:endParaRPr>
            </a:p>
            <a:p>
              <a:pPr defTabSz="457200"/>
              <a:r>
                <a:rPr lang="zh-TW" altLang="en-US" sz="1400" b="1">
                  <a:solidFill>
                    <a:schemeClr val="bg1"/>
                  </a:solidFill>
                  <a:latin typeface="微軟正黑體" pitchFamily="34" charset="-120"/>
                  <a:ea typeface="微軟正黑體" pitchFamily="34" charset="-120"/>
                </a:rPr>
                <a:t>技能</a:t>
              </a:r>
            </a:p>
          </p:txBody>
        </p:sp>
      </p:grpSp>
      <p:grpSp>
        <p:nvGrpSpPr>
          <p:cNvPr id="9" name="群組 8"/>
          <p:cNvGrpSpPr>
            <a:grpSpLocks/>
          </p:cNvGrpSpPr>
          <p:nvPr/>
        </p:nvGrpSpPr>
        <p:grpSpPr bwMode="auto">
          <a:xfrm>
            <a:off x="3749675" y="1789113"/>
            <a:ext cx="792163" cy="863600"/>
            <a:chOff x="3606428" y="2172793"/>
            <a:chExt cx="792088" cy="864062"/>
          </a:xfrm>
        </p:grpSpPr>
        <p:sp>
          <p:nvSpPr>
            <p:cNvPr id="185385" name="向右箭號 3"/>
            <p:cNvSpPr>
              <a:spLocks noChangeArrowheads="1"/>
            </p:cNvSpPr>
            <p:nvPr/>
          </p:nvSpPr>
          <p:spPr bwMode="auto">
            <a:xfrm>
              <a:off x="3606428" y="2172793"/>
              <a:ext cx="792088" cy="864062"/>
            </a:xfrm>
            <a:prstGeom prst="rightArrow">
              <a:avLst>
                <a:gd name="adj1" fmla="val 50000"/>
                <a:gd name="adj2" fmla="val 37171"/>
              </a:avLst>
            </a:prstGeom>
            <a:solidFill>
              <a:srgbClr val="FF0070"/>
            </a:solidFill>
            <a:ln w="9525">
              <a:solidFill>
                <a:srgbClr val="FFFFFF"/>
              </a:solidFill>
              <a:miter lim="800000"/>
              <a:headEnd/>
              <a:tailEnd/>
            </a:ln>
          </p:spPr>
          <p:txBody>
            <a:bodyPr anchor="ctr">
              <a:spAutoFit/>
            </a:bodyPr>
            <a:lstStyle/>
            <a:p>
              <a:pPr algn="ctr" defTabSz="457200"/>
              <a:endParaRPr lang="zh-TW" altLang="en-US" sz="2400">
                <a:latin typeface="Adobe 繁黑體 Std B"/>
                <a:ea typeface="Adobe 繁黑體 Std B"/>
                <a:cs typeface="Adobe 繁黑體 Std B"/>
              </a:endParaRPr>
            </a:p>
          </p:txBody>
        </p:sp>
        <p:sp>
          <p:nvSpPr>
            <p:cNvPr id="185386" name="文字方塊 34"/>
            <p:cNvSpPr txBox="1">
              <a:spLocks noChangeArrowheads="1"/>
            </p:cNvSpPr>
            <p:nvPr/>
          </p:nvSpPr>
          <p:spPr bwMode="auto">
            <a:xfrm>
              <a:off x="3606428" y="2437596"/>
              <a:ext cx="646331" cy="369332"/>
            </a:xfrm>
            <a:prstGeom prst="rect">
              <a:avLst/>
            </a:prstGeom>
            <a:noFill/>
            <a:ln w="9525">
              <a:noFill/>
              <a:miter lim="800000"/>
              <a:headEnd/>
              <a:tailEnd/>
            </a:ln>
          </p:spPr>
          <p:txBody>
            <a:bodyPr wrap="none">
              <a:spAutoFit/>
            </a:bodyPr>
            <a:lstStyle/>
            <a:p>
              <a:pPr defTabSz="457200"/>
              <a:r>
                <a:rPr lang="zh-TW" altLang="en-US" sz="1800" b="1">
                  <a:solidFill>
                    <a:schemeClr val="bg1"/>
                  </a:solidFill>
                  <a:latin typeface="微軟正黑體" pitchFamily="34" charset="-120"/>
                  <a:ea typeface="微軟正黑體" pitchFamily="34" charset="-120"/>
                </a:rPr>
                <a:t>就業</a:t>
              </a:r>
            </a:p>
          </p:txBody>
        </p:sp>
      </p:grpSp>
      <p:grpSp>
        <p:nvGrpSpPr>
          <p:cNvPr id="10" name="群組 9"/>
          <p:cNvGrpSpPr>
            <a:grpSpLocks/>
          </p:cNvGrpSpPr>
          <p:nvPr/>
        </p:nvGrpSpPr>
        <p:grpSpPr bwMode="auto">
          <a:xfrm>
            <a:off x="3749675" y="2944813"/>
            <a:ext cx="792163" cy="863600"/>
            <a:chOff x="3606428" y="3329091"/>
            <a:chExt cx="792088" cy="864062"/>
          </a:xfrm>
        </p:grpSpPr>
        <p:sp>
          <p:nvSpPr>
            <p:cNvPr id="185383" name="向右箭號 16"/>
            <p:cNvSpPr>
              <a:spLocks noChangeArrowheads="1"/>
            </p:cNvSpPr>
            <p:nvPr/>
          </p:nvSpPr>
          <p:spPr bwMode="auto">
            <a:xfrm>
              <a:off x="3606428" y="3329091"/>
              <a:ext cx="792088" cy="864062"/>
            </a:xfrm>
            <a:prstGeom prst="rightArrow">
              <a:avLst>
                <a:gd name="adj1" fmla="val 50000"/>
                <a:gd name="adj2" fmla="val 37171"/>
              </a:avLst>
            </a:prstGeom>
            <a:solidFill>
              <a:srgbClr val="FFFF00"/>
            </a:solidFill>
            <a:ln w="9525">
              <a:solidFill>
                <a:srgbClr val="FFFFFF"/>
              </a:solidFill>
              <a:miter lim="800000"/>
              <a:headEnd/>
              <a:tailEnd/>
            </a:ln>
          </p:spPr>
          <p:txBody>
            <a:bodyPr anchor="ctr">
              <a:spAutoFit/>
            </a:bodyPr>
            <a:lstStyle/>
            <a:p>
              <a:pPr algn="ctr" defTabSz="457200"/>
              <a:endParaRPr lang="zh-TW" altLang="en-US" sz="2400">
                <a:latin typeface="Adobe 繁黑體 Std B"/>
                <a:ea typeface="Adobe 繁黑體 Std B"/>
                <a:cs typeface="Adobe 繁黑體 Std B"/>
              </a:endParaRPr>
            </a:p>
          </p:txBody>
        </p:sp>
        <p:sp>
          <p:nvSpPr>
            <p:cNvPr id="185384" name="文字方塊 35"/>
            <p:cNvSpPr txBox="1">
              <a:spLocks noChangeArrowheads="1"/>
            </p:cNvSpPr>
            <p:nvPr/>
          </p:nvSpPr>
          <p:spPr bwMode="auto">
            <a:xfrm>
              <a:off x="3606428" y="3587564"/>
              <a:ext cx="646331" cy="369332"/>
            </a:xfrm>
            <a:prstGeom prst="rect">
              <a:avLst/>
            </a:prstGeom>
            <a:noFill/>
            <a:ln w="9525">
              <a:noFill/>
              <a:miter lim="800000"/>
              <a:headEnd/>
              <a:tailEnd/>
            </a:ln>
          </p:spPr>
          <p:txBody>
            <a:bodyPr wrap="none">
              <a:spAutoFit/>
            </a:bodyPr>
            <a:lstStyle/>
            <a:p>
              <a:pPr defTabSz="457200"/>
              <a:r>
                <a:rPr lang="zh-TW" altLang="en-US" sz="1800" b="1">
                  <a:latin typeface="微軟正黑體" pitchFamily="34" charset="-120"/>
                  <a:ea typeface="微軟正黑體" pitchFamily="34" charset="-120"/>
                </a:rPr>
                <a:t>升學</a:t>
              </a:r>
            </a:p>
          </p:txBody>
        </p:sp>
      </p:grpSp>
      <p:grpSp>
        <p:nvGrpSpPr>
          <p:cNvPr id="15" name="群組 14"/>
          <p:cNvGrpSpPr>
            <a:grpSpLocks/>
          </p:cNvGrpSpPr>
          <p:nvPr/>
        </p:nvGrpSpPr>
        <p:grpSpPr bwMode="auto">
          <a:xfrm>
            <a:off x="5076825" y="1773238"/>
            <a:ext cx="1257300" cy="1171575"/>
            <a:chOff x="4931271" y="2157305"/>
            <a:chExt cx="1257370" cy="1172347"/>
          </a:xfrm>
        </p:grpSpPr>
        <p:sp>
          <p:nvSpPr>
            <p:cNvPr id="185375" name="矩形 17"/>
            <p:cNvSpPr>
              <a:spLocks noChangeArrowheads="1"/>
            </p:cNvSpPr>
            <p:nvPr/>
          </p:nvSpPr>
          <p:spPr bwMode="auto">
            <a:xfrm>
              <a:off x="4932040" y="2159596"/>
              <a:ext cx="972152" cy="261292"/>
            </a:xfrm>
            <a:prstGeom prst="rect">
              <a:avLst/>
            </a:prstGeom>
            <a:solidFill>
              <a:srgbClr val="FF0070"/>
            </a:solidFill>
            <a:ln w="9525">
              <a:solidFill>
                <a:schemeClr val="bg1"/>
              </a:solidFill>
              <a:miter lim="800000"/>
              <a:headEnd/>
              <a:tailEnd/>
            </a:ln>
          </p:spPr>
          <p:txBody>
            <a:bodyPr anchor="ctr">
              <a:spAutoFit/>
            </a:bodyPr>
            <a:lstStyle/>
            <a:p>
              <a:pPr algn="ctr" defTabSz="457200"/>
              <a:endParaRPr lang="zh-TW" altLang="en-US" sz="2400">
                <a:latin typeface="Adobe 繁黑體 Std B"/>
                <a:ea typeface="Adobe 繁黑體 Std B"/>
                <a:cs typeface="Adobe 繁黑體 Std B"/>
              </a:endParaRPr>
            </a:p>
          </p:txBody>
        </p:sp>
        <p:sp>
          <p:nvSpPr>
            <p:cNvPr id="185376" name="矩形 18"/>
            <p:cNvSpPr>
              <a:spLocks noChangeArrowheads="1"/>
            </p:cNvSpPr>
            <p:nvPr/>
          </p:nvSpPr>
          <p:spPr bwMode="auto">
            <a:xfrm>
              <a:off x="4932040" y="2444318"/>
              <a:ext cx="972152" cy="261292"/>
            </a:xfrm>
            <a:prstGeom prst="rect">
              <a:avLst/>
            </a:prstGeom>
            <a:solidFill>
              <a:srgbClr val="FF0070"/>
            </a:solidFill>
            <a:ln w="9525">
              <a:solidFill>
                <a:schemeClr val="bg1"/>
              </a:solidFill>
              <a:miter lim="800000"/>
              <a:headEnd/>
              <a:tailEnd/>
            </a:ln>
          </p:spPr>
          <p:txBody>
            <a:bodyPr anchor="ctr">
              <a:spAutoFit/>
            </a:bodyPr>
            <a:lstStyle/>
            <a:p>
              <a:pPr algn="ctr" defTabSz="457200"/>
              <a:endParaRPr lang="zh-TW" altLang="en-US" sz="2400">
                <a:latin typeface="Adobe 繁黑體 Std B"/>
                <a:ea typeface="Adobe 繁黑體 Std B"/>
                <a:cs typeface="Adobe 繁黑體 Std B"/>
              </a:endParaRPr>
            </a:p>
          </p:txBody>
        </p:sp>
        <p:sp>
          <p:nvSpPr>
            <p:cNvPr id="185377" name="矩形 19"/>
            <p:cNvSpPr>
              <a:spLocks noChangeArrowheads="1"/>
            </p:cNvSpPr>
            <p:nvPr/>
          </p:nvSpPr>
          <p:spPr bwMode="auto">
            <a:xfrm>
              <a:off x="4932040" y="2726322"/>
              <a:ext cx="972152" cy="261292"/>
            </a:xfrm>
            <a:prstGeom prst="rect">
              <a:avLst/>
            </a:prstGeom>
            <a:solidFill>
              <a:srgbClr val="FF0070"/>
            </a:solidFill>
            <a:ln w="9525">
              <a:solidFill>
                <a:schemeClr val="bg1"/>
              </a:solidFill>
              <a:miter lim="800000"/>
              <a:headEnd/>
              <a:tailEnd/>
            </a:ln>
          </p:spPr>
          <p:txBody>
            <a:bodyPr anchor="ctr">
              <a:spAutoFit/>
            </a:bodyPr>
            <a:lstStyle/>
            <a:p>
              <a:pPr algn="ctr" defTabSz="457200"/>
              <a:endParaRPr lang="zh-TW" altLang="en-US" sz="2400">
                <a:latin typeface="Adobe 繁黑體 Std B"/>
                <a:ea typeface="Adobe 繁黑體 Std B"/>
                <a:cs typeface="Adobe 繁黑體 Std B"/>
              </a:endParaRPr>
            </a:p>
          </p:txBody>
        </p:sp>
        <p:sp>
          <p:nvSpPr>
            <p:cNvPr id="185378" name="矩形 20"/>
            <p:cNvSpPr>
              <a:spLocks noChangeArrowheads="1"/>
            </p:cNvSpPr>
            <p:nvPr/>
          </p:nvSpPr>
          <p:spPr bwMode="auto">
            <a:xfrm>
              <a:off x="4932040" y="3036853"/>
              <a:ext cx="972152" cy="261292"/>
            </a:xfrm>
            <a:prstGeom prst="rect">
              <a:avLst/>
            </a:prstGeom>
            <a:solidFill>
              <a:srgbClr val="FF0070"/>
            </a:solidFill>
            <a:ln w="9525">
              <a:solidFill>
                <a:schemeClr val="bg1"/>
              </a:solidFill>
              <a:miter lim="800000"/>
              <a:headEnd/>
              <a:tailEnd/>
            </a:ln>
          </p:spPr>
          <p:txBody>
            <a:bodyPr anchor="ctr">
              <a:spAutoFit/>
            </a:bodyPr>
            <a:lstStyle/>
            <a:p>
              <a:pPr algn="ctr" defTabSz="457200"/>
              <a:endParaRPr lang="zh-TW" altLang="en-US" sz="2400">
                <a:latin typeface="Adobe 繁黑體 Std B"/>
                <a:ea typeface="Adobe 繁黑體 Std B"/>
                <a:cs typeface="Adobe 繁黑體 Std B"/>
              </a:endParaRPr>
            </a:p>
          </p:txBody>
        </p:sp>
        <p:sp>
          <p:nvSpPr>
            <p:cNvPr id="185379" name="文字方塊 37"/>
            <p:cNvSpPr txBox="1">
              <a:spLocks noChangeArrowheads="1"/>
            </p:cNvSpPr>
            <p:nvPr/>
          </p:nvSpPr>
          <p:spPr bwMode="auto">
            <a:xfrm>
              <a:off x="4932040" y="2157305"/>
              <a:ext cx="864096" cy="307777"/>
            </a:xfrm>
            <a:prstGeom prst="rect">
              <a:avLst/>
            </a:prstGeom>
            <a:noFill/>
            <a:ln w="9525">
              <a:noFill/>
              <a:miter lim="800000"/>
              <a:headEnd/>
              <a:tailEnd/>
            </a:ln>
          </p:spPr>
          <p:txBody>
            <a:bodyPr>
              <a:spAutoFit/>
            </a:bodyPr>
            <a:lstStyle/>
            <a:p>
              <a:pPr defTabSz="457200"/>
              <a:r>
                <a:rPr lang="zh-TW" altLang="en-US" sz="1400" b="1">
                  <a:solidFill>
                    <a:schemeClr val="bg1"/>
                  </a:solidFill>
                  <a:latin typeface="微軟正黑體" pitchFamily="34" charset="-120"/>
                  <a:ea typeface="微軟正黑體" pitchFamily="34" charset="-120"/>
                </a:rPr>
                <a:t>農業</a:t>
              </a:r>
            </a:p>
          </p:txBody>
        </p:sp>
        <p:sp>
          <p:nvSpPr>
            <p:cNvPr id="185380" name="文字方塊 38"/>
            <p:cNvSpPr txBox="1">
              <a:spLocks noChangeArrowheads="1"/>
            </p:cNvSpPr>
            <p:nvPr/>
          </p:nvSpPr>
          <p:spPr bwMode="auto">
            <a:xfrm>
              <a:off x="4932040" y="2437596"/>
              <a:ext cx="864096" cy="307777"/>
            </a:xfrm>
            <a:prstGeom prst="rect">
              <a:avLst/>
            </a:prstGeom>
            <a:noFill/>
            <a:ln w="9525">
              <a:noFill/>
              <a:miter lim="800000"/>
              <a:headEnd/>
              <a:tailEnd/>
            </a:ln>
          </p:spPr>
          <p:txBody>
            <a:bodyPr>
              <a:spAutoFit/>
            </a:bodyPr>
            <a:lstStyle/>
            <a:p>
              <a:pPr defTabSz="457200"/>
              <a:r>
                <a:rPr lang="zh-TW" altLang="en-US" sz="1400" b="1">
                  <a:solidFill>
                    <a:schemeClr val="bg1"/>
                  </a:solidFill>
                  <a:latin typeface="微軟正黑體" pitchFamily="34" charset="-120"/>
                  <a:ea typeface="微軟正黑體" pitchFamily="34" charset="-120"/>
                </a:rPr>
                <a:t>工業</a:t>
              </a:r>
            </a:p>
          </p:txBody>
        </p:sp>
        <p:sp>
          <p:nvSpPr>
            <p:cNvPr id="185381" name="文字方塊 39"/>
            <p:cNvSpPr txBox="1">
              <a:spLocks noChangeArrowheads="1"/>
            </p:cNvSpPr>
            <p:nvPr/>
          </p:nvSpPr>
          <p:spPr bwMode="auto">
            <a:xfrm>
              <a:off x="4932040" y="2724672"/>
              <a:ext cx="864096" cy="307777"/>
            </a:xfrm>
            <a:prstGeom prst="rect">
              <a:avLst/>
            </a:prstGeom>
            <a:noFill/>
            <a:ln w="9525">
              <a:noFill/>
              <a:miter lim="800000"/>
              <a:headEnd/>
              <a:tailEnd/>
            </a:ln>
          </p:spPr>
          <p:txBody>
            <a:bodyPr>
              <a:spAutoFit/>
            </a:bodyPr>
            <a:lstStyle/>
            <a:p>
              <a:pPr defTabSz="457200"/>
              <a:r>
                <a:rPr lang="zh-TW" altLang="en-US" sz="1400" b="1">
                  <a:solidFill>
                    <a:schemeClr val="bg1"/>
                  </a:solidFill>
                  <a:latin typeface="微軟正黑體" pitchFamily="34" charset="-120"/>
                  <a:ea typeface="微軟正黑體" pitchFamily="34" charset="-120"/>
                </a:rPr>
                <a:t>服務業</a:t>
              </a:r>
            </a:p>
          </p:txBody>
        </p:sp>
        <p:sp>
          <p:nvSpPr>
            <p:cNvPr id="185382" name="文字方塊 40"/>
            <p:cNvSpPr txBox="1">
              <a:spLocks noChangeArrowheads="1"/>
            </p:cNvSpPr>
            <p:nvPr/>
          </p:nvSpPr>
          <p:spPr bwMode="auto">
            <a:xfrm>
              <a:off x="4931271" y="3021875"/>
              <a:ext cx="1257370" cy="307777"/>
            </a:xfrm>
            <a:prstGeom prst="rect">
              <a:avLst/>
            </a:prstGeom>
            <a:noFill/>
            <a:ln w="9525">
              <a:noFill/>
              <a:miter lim="800000"/>
              <a:headEnd/>
              <a:tailEnd/>
            </a:ln>
          </p:spPr>
          <p:txBody>
            <a:bodyPr>
              <a:spAutoFit/>
            </a:bodyPr>
            <a:lstStyle/>
            <a:p>
              <a:pPr defTabSz="457200"/>
              <a:r>
                <a:rPr lang="zh-TW" altLang="en-US" sz="1400" b="1">
                  <a:solidFill>
                    <a:schemeClr val="bg1"/>
                  </a:solidFill>
                  <a:latin typeface="微軟正黑體" pitchFamily="34" charset="-120"/>
                  <a:ea typeface="微軟正黑體" pitchFamily="34" charset="-120"/>
                </a:rPr>
                <a:t>知識產業</a:t>
              </a:r>
            </a:p>
          </p:txBody>
        </p:sp>
      </p:grpSp>
      <p:grpSp>
        <p:nvGrpSpPr>
          <p:cNvPr id="52" name="群組 51"/>
          <p:cNvGrpSpPr>
            <a:grpSpLocks/>
          </p:cNvGrpSpPr>
          <p:nvPr/>
        </p:nvGrpSpPr>
        <p:grpSpPr bwMode="auto">
          <a:xfrm>
            <a:off x="5076825" y="3070225"/>
            <a:ext cx="1257300" cy="1489075"/>
            <a:chOff x="4932040" y="3454898"/>
            <a:chExt cx="1257371" cy="1488108"/>
          </a:xfrm>
        </p:grpSpPr>
        <p:sp>
          <p:nvSpPr>
            <p:cNvPr id="185365" name="矩形 21"/>
            <p:cNvSpPr>
              <a:spLocks noChangeArrowheads="1"/>
            </p:cNvSpPr>
            <p:nvPr/>
          </p:nvSpPr>
          <p:spPr bwMode="auto">
            <a:xfrm>
              <a:off x="4932040" y="3476400"/>
              <a:ext cx="972152" cy="261292"/>
            </a:xfrm>
            <a:prstGeom prst="rect">
              <a:avLst/>
            </a:prstGeom>
            <a:solidFill>
              <a:srgbClr val="FAA23E"/>
            </a:solidFill>
            <a:ln w="9525">
              <a:solidFill>
                <a:schemeClr val="bg1"/>
              </a:solidFill>
              <a:miter lim="800000"/>
              <a:headEnd/>
              <a:tailEnd/>
            </a:ln>
          </p:spPr>
          <p:txBody>
            <a:bodyPr anchor="ctr">
              <a:spAutoFit/>
            </a:bodyPr>
            <a:lstStyle/>
            <a:p>
              <a:pPr algn="ctr" defTabSz="457200"/>
              <a:endParaRPr lang="zh-TW" altLang="en-US" sz="2400">
                <a:latin typeface="Adobe 繁黑體 Std B"/>
                <a:ea typeface="Adobe 繁黑體 Std B"/>
                <a:cs typeface="Adobe 繁黑體 Std B"/>
              </a:endParaRPr>
            </a:p>
          </p:txBody>
        </p:sp>
        <p:sp>
          <p:nvSpPr>
            <p:cNvPr id="185366" name="矩形 22"/>
            <p:cNvSpPr>
              <a:spLocks noChangeArrowheads="1"/>
            </p:cNvSpPr>
            <p:nvPr/>
          </p:nvSpPr>
          <p:spPr bwMode="auto">
            <a:xfrm>
              <a:off x="4932040" y="3761121"/>
              <a:ext cx="972152" cy="261292"/>
            </a:xfrm>
            <a:prstGeom prst="rect">
              <a:avLst/>
            </a:prstGeom>
            <a:solidFill>
              <a:srgbClr val="FAA23E"/>
            </a:solidFill>
            <a:ln w="9525">
              <a:solidFill>
                <a:schemeClr val="bg1"/>
              </a:solidFill>
              <a:miter lim="800000"/>
              <a:headEnd/>
              <a:tailEnd/>
            </a:ln>
          </p:spPr>
          <p:txBody>
            <a:bodyPr anchor="ctr">
              <a:spAutoFit/>
            </a:bodyPr>
            <a:lstStyle/>
            <a:p>
              <a:pPr algn="ctr" defTabSz="457200"/>
              <a:endParaRPr lang="zh-TW" altLang="en-US" sz="2400">
                <a:latin typeface="Adobe 繁黑體 Std B"/>
                <a:ea typeface="Adobe 繁黑體 Std B"/>
                <a:cs typeface="Adobe 繁黑體 Std B"/>
              </a:endParaRPr>
            </a:p>
          </p:txBody>
        </p:sp>
        <p:sp>
          <p:nvSpPr>
            <p:cNvPr id="185367" name="矩形 23"/>
            <p:cNvSpPr>
              <a:spLocks noChangeArrowheads="1"/>
            </p:cNvSpPr>
            <p:nvPr/>
          </p:nvSpPr>
          <p:spPr bwMode="auto">
            <a:xfrm>
              <a:off x="4932040" y="4043125"/>
              <a:ext cx="972152" cy="261292"/>
            </a:xfrm>
            <a:prstGeom prst="rect">
              <a:avLst/>
            </a:prstGeom>
            <a:solidFill>
              <a:srgbClr val="FAA23E"/>
            </a:solidFill>
            <a:ln w="9525">
              <a:solidFill>
                <a:schemeClr val="bg1"/>
              </a:solidFill>
              <a:miter lim="800000"/>
              <a:headEnd/>
              <a:tailEnd/>
            </a:ln>
          </p:spPr>
          <p:txBody>
            <a:bodyPr anchor="ctr">
              <a:spAutoFit/>
            </a:bodyPr>
            <a:lstStyle/>
            <a:p>
              <a:pPr algn="ctr" defTabSz="457200"/>
              <a:endParaRPr lang="zh-TW" altLang="en-US" sz="2400">
                <a:latin typeface="Adobe 繁黑體 Std B"/>
                <a:ea typeface="Adobe 繁黑體 Std B"/>
                <a:cs typeface="Adobe 繁黑體 Std B"/>
              </a:endParaRPr>
            </a:p>
          </p:txBody>
        </p:sp>
        <p:sp>
          <p:nvSpPr>
            <p:cNvPr id="185368" name="矩形 24"/>
            <p:cNvSpPr>
              <a:spLocks noChangeArrowheads="1"/>
            </p:cNvSpPr>
            <p:nvPr/>
          </p:nvSpPr>
          <p:spPr bwMode="auto">
            <a:xfrm>
              <a:off x="4932040" y="4353657"/>
              <a:ext cx="972152" cy="261292"/>
            </a:xfrm>
            <a:prstGeom prst="rect">
              <a:avLst/>
            </a:prstGeom>
            <a:solidFill>
              <a:srgbClr val="FAA23E"/>
            </a:solidFill>
            <a:ln w="9525">
              <a:solidFill>
                <a:schemeClr val="bg1"/>
              </a:solidFill>
              <a:miter lim="800000"/>
              <a:headEnd/>
              <a:tailEnd/>
            </a:ln>
          </p:spPr>
          <p:txBody>
            <a:bodyPr anchor="ctr">
              <a:spAutoFit/>
            </a:bodyPr>
            <a:lstStyle/>
            <a:p>
              <a:pPr algn="ctr" defTabSz="457200"/>
              <a:endParaRPr lang="zh-TW" altLang="en-US" sz="2400">
                <a:latin typeface="Adobe 繁黑體 Std B"/>
                <a:ea typeface="Adobe 繁黑體 Std B"/>
                <a:cs typeface="Adobe 繁黑體 Std B"/>
              </a:endParaRPr>
            </a:p>
          </p:txBody>
        </p:sp>
        <p:sp>
          <p:nvSpPr>
            <p:cNvPr id="185369" name="文字方塊 41"/>
            <p:cNvSpPr txBox="1">
              <a:spLocks noChangeArrowheads="1"/>
            </p:cNvSpPr>
            <p:nvPr/>
          </p:nvSpPr>
          <p:spPr bwMode="auto">
            <a:xfrm>
              <a:off x="4932040" y="3454898"/>
              <a:ext cx="972152" cy="307777"/>
            </a:xfrm>
            <a:prstGeom prst="rect">
              <a:avLst/>
            </a:prstGeom>
            <a:noFill/>
            <a:ln w="9525">
              <a:noFill/>
              <a:miter lim="800000"/>
              <a:headEnd/>
              <a:tailEnd/>
            </a:ln>
          </p:spPr>
          <p:txBody>
            <a:bodyPr>
              <a:spAutoFit/>
            </a:bodyPr>
            <a:lstStyle/>
            <a:p>
              <a:pPr defTabSz="457200"/>
              <a:r>
                <a:rPr lang="zh-TW" altLang="en-US" sz="1400" b="1">
                  <a:solidFill>
                    <a:schemeClr val="bg1"/>
                  </a:solidFill>
                  <a:latin typeface="微軟正黑體" pitchFamily="34" charset="-120"/>
                  <a:ea typeface="微軟正黑體" pitchFamily="34" charset="-120"/>
                </a:rPr>
                <a:t>專科學校</a:t>
              </a:r>
            </a:p>
          </p:txBody>
        </p:sp>
        <p:sp>
          <p:nvSpPr>
            <p:cNvPr id="185370" name="文字方塊 42"/>
            <p:cNvSpPr txBox="1">
              <a:spLocks noChangeArrowheads="1"/>
            </p:cNvSpPr>
            <p:nvPr/>
          </p:nvSpPr>
          <p:spPr bwMode="auto">
            <a:xfrm>
              <a:off x="4932040" y="3739631"/>
              <a:ext cx="965408" cy="307777"/>
            </a:xfrm>
            <a:prstGeom prst="rect">
              <a:avLst/>
            </a:prstGeom>
            <a:noFill/>
            <a:ln w="9525">
              <a:noFill/>
              <a:miter lim="800000"/>
              <a:headEnd/>
              <a:tailEnd/>
            </a:ln>
          </p:spPr>
          <p:txBody>
            <a:bodyPr>
              <a:spAutoFit/>
            </a:bodyPr>
            <a:lstStyle/>
            <a:p>
              <a:pPr defTabSz="457200"/>
              <a:r>
                <a:rPr lang="zh-TW" altLang="en-US" sz="1400" b="1">
                  <a:solidFill>
                    <a:schemeClr val="bg1"/>
                  </a:solidFill>
                  <a:latin typeface="微軟正黑體" pitchFamily="34" charset="-120"/>
                  <a:ea typeface="微軟正黑體" pitchFamily="34" charset="-120"/>
                </a:rPr>
                <a:t>技術學院</a:t>
              </a:r>
            </a:p>
          </p:txBody>
        </p:sp>
        <p:sp>
          <p:nvSpPr>
            <p:cNvPr id="185371" name="文字方塊 43"/>
            <p:cNvSpPr txBox="1">
              <a:spLocks noChangeArrowheads="1"/>
            </p:cNvSpPr>
            <p:nvPr/>
          </p:nvSpPr>
          <p:spPr bwMode="auto">
            <a:xfrm>
              <a:off x="4932040" y="4029881"/>
              <a:ext cx="1257370" cy="307777"/>
            </a:xfrm>
            <a:prstGeom prst="rect">
              <a:avLst/>
            </a:prstGeom>
            <a:noFill/>
            <a:ln w="9525">
              <a:noFill/>
              <a:miter lim="800000"/>
              <a:headEnd/>
              <a:tailEnd/>
            </a:ln>
          </p:spPr>
          <p:txBody>
            <a:bodyPr>
              <a:spAutoFit/>
            </a:bodyPr>
            <a:lstStyle/>
            <a:p>
              <a:pPr defTabSz="457200"/>
              <a:r>
                <a:rPr lang="zh-TW" altLang="en-US" sz="1400" b="1">
                  <a:solidFill>
                    <a:schemeClr val="bg1"/>
                  </a:solidFill>
                  <a:latin typeface="微軟正黑體" pitchFamily="34" charset="-120"/>
                  <a:ea typeface="微軟正黑體" pitchFamily="34" charset="-120"/>
                </a:rPr>
                <a:t>科技大學</a:t>
              </a:r>
            </a:p>
          </p:txBody>
        </p:sp>
        <p:sp>
          <p:nvSpPr>
            <p:cNvPr id="185372" name="矩形 44"/>
            <p:cNvSpPr>
              <a:spLocks noChangeArrowheads="1"/>
            </p:cNvSpPr>
            <p:nvPr/>
          </p:nvSpPr>
          <p:spPr bwMode="auto">
            <a:xfrm>
              <a:off x="4932040" y="4640969"/>
              <a:ext cx="972152" cy="261292"/>
            </a:xfrm>
            <a:prstGeom prst="rect">
              <a:avLst/>
            </a:prstGeom>
            <a:solidFill>
              <a:srgbClr val="FAA23E"/>
            </a:solidFill>
            <a:ln w="9525">
              <a:solidFill>
                <a:schemeClr val="bg1"/>
              </a:solidFill>
              <a:miter lim="800000"/>
              <a:headEnd/>
              <a:tailEnd/>
            </a:ln>
          </p:spPr>
          <p:txBody>
            <a:bodyPr anchor="ctr">
              <a:spAutoFit/>
            </a:bodyPr>
            <a:lstStyle/>
            <a:p>
              <a:pPr algn="ctr" defTabSz="457200"/>
              <a:endParaRPr lang="zh-TW" altLang="en-US" sz="2400">
                <a:latin typeface="Adobe 繁黑體 Std B"/>
                <a:ea typeface="Adobe 繁黑體 Std B"/>
                <a:cs typeface="Adobe 繁黑體 Std B"/>
              </a:endParaRPr>
            </a:p>
          </p:txBody>
        </p:sp>
        <p:sp>
          <p:nvSpPr>
            <p:cNvPr id="185373" name="文字方塊 45"/>
            <p:cNvSpPr txBox="1">
              <a:spLocks noChangeArrowheads="1"/>
            </p:cNvSpPr>
            <p:nvPr/>
          </p:nvSpPr>
          <p:spPr bwMode="auto">
            <a:xfrm>
              <a:off x="4932040" y="4333192"/>
              <a:ext cx="1257370" cy="307777"/>
            </a:xfrm>
            <a:prstGeom prst="rect">
              <a:avLst/>
            </a:prstGeom>
            <a:noFill/>
            <a:ln w="9525">
              <a:noFill/>
              <a:miter lim="800000"/>
              <a:headEnd/>
              <a:tailEnd/>
            </a:ln>
          </p:spPr>
          <p:txBody>
            <a:bodyPr>
              <a:spAutoFit/>
            </a:bodyPr>
            <a:lstStyle/>
            <a:p>
              <a:pPr defTabSz="457200"/>
              <a:r>
                <a:rPr lang="zh-TW" altLang="en-US" sz="1400" b="1">
                  <a:solidFill>
                    <a:schemeClr val="bg1"/>
                  </a:solidFill>
                  <a:latin typeface="微軟正黑體" pitchFamily="34" charset="-120"/>
                  <a:ea typeface="微軟正黑體" pitchFamily="34" charset="-120"/>
                </a:rPr>
                <a:t>一般大學</a:t>
              </a:r>
            </a:p>
          </p:txBody>
        </p:sp>
        <p:sp>
          <p:nvSpPr>
            <p:cNvPr id="185374" name="文字方塊 46"/>
            <p:cNvSpPr txBox="1">
              <a:spLocks noChangeArrowheads="1"/>
            </p:cNvSpPr>
            <p:nvPr/>
          </p:nvSpPr>
          <p:spPr bwMode="auto">
            <a:xfrm>
              <a:off x="4932041" y="4635229"/>
              <a:ext cx="1257370" cy="307777"/>
            </a:xfrm>
            <a:prstGeom prst="rect">
              <a:avLst/>
            </a:prstGeom>
            <a:noFill/>
            <a:ln w="9525">
              <a:noFill/>
              <a:miter lim="800000"/>
              <a:headEnd/>
              <a:tailEnd/>
            </a:ln>
          </p:spPr>
          <p:txBody>
            <a:bodyPr>
              <a:spAutoFit/>
            </a:bodyPr>
            <a:lstStyle/>
            <a:p>
              <a:pPr defTabSz="457200"/>
              <a:r>
                <a:rPr lang="zh-TW" altLang="en-US" sz="1400" b="1">
                  <a:solidFill>
                    <a:schemeClr val="bg1"/>
                  </a:solidFill>
                  <a:latin typeface="微軟正黑體" pitchFamily="34" charset="-120"/>
                  <a:ea typeface="微軟正黑體" pitchFamily="34" charset="-120"/>
                </a:rPr>
                <a:t>軍警院校</a:t>
              </a:r>
            </a:p>
          </p:txBody>
        </p:sp>
      </p:grpSp>
      <p:grpSp>
        <p:nvGrpSpPr>
          <p:cNvPr id="11" name="群組 10"/>
          <p:cNvGrpSpPr>
            <a:grpSpLocks/>
          </p:cNvGrpSpPr>
          <p:nvPr/>
        </p:nvGrpSpPr>
        <p:grpSpPr bwMode="auto">
          <a:xfrm>
            <a:off x="6300788" y="3155950"/>
            <a:ext cx="1079500" cy="752475"/>
            <a:chOff x="6300192" y="3441148"/>
            <a:chExt cx="1080120" cy="1173801"/>
          </a:xfrm>
        </p:grpSpPr>
        <p:sp>
          <p:nvSpPr>
            <p:cNvPr id="185363" name="矩形 25"/>
            <p:cNvSpPr>
              <a:spLocks noChangeArrowheads="1"/>
            </p:cNvSpPr>
            <p:nvPr/>
          </p:nvSpPr>
          <p:spPr bwMode="auto">
            <a:xfrm>
              <a:off x="6300192" y="3441148"/>
              <a:ext cx="1080120" cy="1173801"/>
            </a:xfrm>
            <a:prstGeom prst="rect">
              <a:avLst/>
            </a:prstGeom>
            <a:solidFill>
              <a:srgbClr val="3862AE"/>
            </a:solidFill>
            <a:ln w="9525">
              <a:solidFill>
                <a:schemeClr val="bg1"/>
              </a:solidFill>
              <a:miter lim="800000"/>
              <a:headEnd/>
              <a:tailEnd/>
            </a:ln>
          </p:spPr>
          <p:txBody>
            <a:bodyPr anchor="ctr">
              <a:spAutoFit/>
            </a:bodyPr>
            <a:lstStyle/>
            <a:p>
              <a:pPr algn="ctr" defTabSz="457200"/>
              <a:endParaRPr lang="zh-TW" altLang="en-US" sz="2400">
                <a:latin typeface="Adobe 繁黑體 Std B"/>
                <a:ea typeface="Adobe 繁黑體 Std B"/>
                <a:cs typeface="Adobe 繁黑體 Std B"/>
              </a:endParaRPr>
            </a:p>
          </p:txBody>
        </p:sp>
        <p:sp>
          <p:nvSpPr>
            <p:cNvPr id="185364" name="文字方塊 47"/>
            <p:cNvSpPr txBox="1">
              <a:spLocks noChangeArrowheads="1"/>
            </p:cNvSpPr>
            <p:nvPr/>
          </p:nvSpPr>
          <p:spPr bwMode="auto">
            <a:xfrm>
              <a:off x="6326997" y="3496012"/>
              <a:ext cx="1053315" cy="707886"/>
            </a:xfrm>
            <a:prstGeom prst="rect">
              <a:avLst/>
            </a:prstGeom>
            <a:noFill/>
            <a:ln w="9525">
              <a:noFill/>
              <a:miter lim="800000"/>
              <a:headEnd/>
              <a:tailEnd/>
            </a:ln>
          </p:spPr>
          <p:txBody>
            <a:bodyPr>
              <a:spAutoFit/>
            </a:bodyPr>
            <a:lstStyle/>
            <a:p>
              <a:pPr defTabSz="457200"/>
              <a:r>
                <a:rPr lang="zh-TW" altLang="en-US" sz="1000">
                  <a:solidFill>
                    <a:srgbClr val="FFFF00"/>
                  </a:solidFill>
                  <a:latin typeface="微軟正黑體" pitchFamily="34" charset="-120"/>
                  <a:ea typeface="微軟正黑體" pitchFamily="34" charset="-120"/>
                </a:rPr>
                <a:t>二專</a:t>
              </a:r>
              <a:endParaRPr lang="en-US" altLang="zh-TW" sz="1000">
                <a:solidFill>
                  <a:srgbClr val="FFFF00"/>
                </a:solidFill>
                <a:latin typeface="微軟正黑體" pitchFamily="34" charset="-120"/>
                <a:ea typeface="微軟正黑體" pitchFamily="34" charset="-120"/>
              </a:endParaRPr>
            </a:p>
            <a:p>
              <a:pPr defTabSz="457200"/>
              <a:r>
                <a:rPr lang="zh-TW" altLang="en-US" sz="1000">
                  <a:solidFill>
                    <a:srgbClr val="FFFF00"/>
                  </a:solidFill>
                  <a:latin typeface="微軟正黑體" pitchFamily="34" charset="-120"/>
                  <a:ea typeface="微軟正黑體" pitchFamily="34" charset="-120"/>
                </a:rPr>
                <a:t>二技</a:t>
              </a:r>
              <a:endParaRPr lang="en-US" altLang="zh-TW" sz="1000">
                <a:solidFill>
                  <a:srgbClr val="FFFF00"/>
                </a:solidFill>
                <a:latin typeface="微軟正黑體" pitchFamily="34" charset="-120"/>
                <a:ea typeface="微軟正黑體" pitchFamily="34" charset="-120"/>
              </a:endParaRPr>
            </a:p>
            <a:p>
              <a:pPr defTabSz="457200"/>
              <a:r>
                <a:rPr lang="zh-TW" altLang="en-US" sz="1000">
                  <a:solidFill>
                    <a:srgbClr val="FFFF00"/>
                  </a:solidFill>
                  <a:latin typeface="微軟正黑體" pitchFamily="34" charset="-120"/>
                  <a:ea typeface="微軟正黑體" pitchFamily="34" charset="-120"/>
                </a:rPr>
                <a:t>四技</a:t>
              </a:r>
              <a:endParaRPr lang="en-US" altLang="zh-TW" sz="1000">
                <a:solidFill>
                  <a:srgbClr val="FFFF00"/>
                </a:solidFill>
                <a:latin typeface="微軟正黑體" pitchFamily="34" charset="-120"/>
                <a:ea typeface="微軟正黑體" pitchFamily="34" charset="-120"/>
              </a:endParaRPr>
            </a:p>
            <a:p>
              <a:pPr defTabSz="457200"/>
              <a:r>
                <a:rPr lang="zh-TW" altLang="en-US" sz="1000">
                  <a:solidFill>
                    <a:schemeClr val="bg1"/>
                  </a:solidFill>
                  <a:latin typeface="微軟正黑體" pitchFamily="34" charset="-120"/>
                  <a:ea typeface="微軟正黑體" pitchFamily="34" charset="-120"/>
                </a:rPr>
                <a:t>各種產業專班</a:t>
              </a:r>
            </a:p>
          </p:txBody>
        </p:sp>
      </p:grpSp>
      <p:pic>
        <p:nvPicPr>
          <p:cNvPr id="49" name="圖片 48"/>
          <p:cNvPicPr>
            <a:picLocks noChangeAspect="1"/>
          </p:cNvPicPr>
          <p:nvPr/>
        </p:nvPicPr>
        <p:blipFill>
          <a:blip r:embed="rId5" cstate="print"/>
          <a:srcRect/>
          <a:stretch>
            <a:fillRect/>
          </a:stretch>
        </p:blipFill>
        <p:spPr bwMode="auto">
          <a:xfrm>
            <a:off x="179388" y="3705225"/>
            <a:ext cx="2189162" cy="2963863"/>
          </a:xfrm>
          <a:prstGeom prst="rect">
            <a:avLst/>
          </a:prstGeom>
          <a:noFill/>
          <a:ln w="9525">
            <a:noFill/>
            <a:miter lim="800000"/>
            <a:headEnd/>
            <a:tailEnd/>
          </a:ln>
        </p:spPr>
      </p:pic>
      <p:pic>
        <p:nvPicPr>
          <p:cNvPr id="27" name="Picture 8"/>
          <p:cNvPicPr>
            <a:picLocks noChangeAspect="1" noChangeArrowheads="1"/>
          </p:cNvPicPr>
          <p:nvPr/>
        </p:nvPicPr>
        <p:blipFill>
          <a:blip r:embed="rId6" cstate="print"/>
          <a:srcRect/>
          <a:stretch>
            <a:fillRect/>
          </a:stretch>
        </p:blipFill>
        <p:spPr bwMode="auto">
          <a:xfrm>
            <a:off x="6021388" y="3148013"/>
            <a:ext cx="298450" cy="660400"/>
          </a:xfrm>
          <a:prstGeom prst="rect">
            <a:avLst/>
          </a:prstGeom>
          <a:noFill/>
          <a:ln w="9525">
            <a:noFill/>
            <a:miter lim="800000"/>
            <a:headEnd/>
            <a:tailEnd/>
          </a:ln>
        </p:spPr>
      </p:pic>
      <p:grpSp>
        <p:nvGrpSpPr>
          <p:cNvPr id="54" name="群組 53"/>
          <p:cNvGrpSpPr/>
          <p:nvPr/>
        </p:nvGrpSpPr>
        <p:grpSpPr>
          <a:xfrm>
            <a:off x="2414041" y="3798672"/>
            <a:ext cx="2229967" cy="1437605"/>
            <a:chOff x="2270025" y="4183458"/>
            <a:chExt cx="2229967" cy="1437605"/>
          </a:xfrm>
          <a:solidFill>
            <a:srgbClr val="FFC000"/>
          </a:solidFill>
        </p:grpSpPr>
        <p:sp>
          <p:nvSpPr>
            <p:cNvPr id="53" name="橢圓圖說文字 52"/>
            <p:cNvSpPr/>
            <p:nvPr/>
          </p:nvSpPr>
          <p:spPr>
            <a:xfrm>
              <a:off x="2270025" y="4183458"/>
              <a:ext cx="2088232" cy="1437605"/>
            </a:xfrm>
            <a:prstGeom prst="wedgeEllipseCallout">
              <a:avLst>
                <a:gd name="adj1" fmla="val -62189"/>
                <a:gd name="adj2" fmla="val 20096"/>
              </a:avLst>
            </a:prstGeom>
            <a:grpFill/>
          </p:spPr>
          <p:txBody>
            <a:bodyPr anchor="ctr">
              <a:spAutoFit/>
            </a:bodyPr>
            <a:lstStyle/>
            <a:p>
              <a:pPr algn="ctr" defTabSz="457200" fontAlgn="auto">
                <a:spcBef>
                  <a:spcPts val="0"/>
                </a:spcBef>
                <a:spcAft>
                  <a:spcPts val="0"/>
                </a:spcAft>
                <a:defRPr/>
              </a:pPr>
              <a:endParaRPr lang="zh-TW" altLang="en-US" sz="2400" dirty="0">
                <a:latin typeface="Adobe 繁黑體 Std B"/>
                <a:ea typeface="Adobe 繁黑體 Std B"/>
                <a:cs typeface="Adobe 繁黑體 Std B"/>
              </a:endParaRPr>
            </a:p>
          </p:txBody>
        </p:sp>
        <p:sp>
          <p:nvSpPr>
            <p:cNvPr id="14" name="文字方塊 13"/>
            <p:cNvSpPr txBox="1"/>
            <p:nvPr/>
          </p:nvSpPr>
          <p:spPr>
            <a:xfrm>
              <a:off x="2411760" y="4514706"/>
              <a:ext cx="2088232" cy="856595"/>
            </a:xfrm>
            <a:prstGeom prst="rect">
              <a:avLst/>
            </a:prstGeom>
            <a:noFill/>
          </p:spPr>
          <p:txBody>
            <a:bodyPr>
              <a:spAutoFit/>
            </a:bodyPr>
            <a:lstStyle/>
            <a:p>
              <a:pPr defTabSz="457200" fontAlgn="auto">
                <a:spcBef>
                  <a:spcPts val="0"/>
                </a:spcBef>
                <a:spcAft>
                  <a:spcPts val="0"/>
                </a:spcAft>
                <a:defRPr/>
              </a:pPr>
              <a:r>
                <a:rPr kumimoji="0" lang="zh-TW" altLang="en-US" sz="2400" b="1" dirty="0">
                  <a:solidFill>
                    <a:schemeClr val="bg1"/>
                  </a:solidFill>
                  <a:latin typeface="微軟正黑體"/>
                  <a:ea typeface="微軟正黑體"/>
                  <a:cs typeface="微軟正黑體"/>
                </a:rPr>
                <a:t>升學  </a:t>
              </a:r>
              <a:r>
                <a:rPr kumimoji="0" lang="en-US" altLang="zh-TW" sz="2400" b="1" dirty="0">
                  <a:solidFill>
                    <a:schemeClr val="bg1"/>
                  </a:solidFill>
                  <a:latin typeface="微軟正黑體"/>
                  <a:ea typeface="微軟正黑體"/>
                  <a:cs typeface="微軟正黑體"/>
                </a:rPr>
                <a:t>‧</a:t>
              </a:r>
              <a:r>
                <a:rPr kumimoji="0" lang="zh-TW" altLang="en-US" sz="2400" b="1" dirty="0">
                  <a:solidFill>
                    <a:schemeClr val="bg1"/>
                  </a:solidFill>
                  <a:latin typeface="微軟正黑體"/>
                  <a:ea typeface="微軟正黑體"/>
                  <a:cs typeface="微軟正黑體"/>
                </a:rPr>
                <a:t> 就業  </a:t>
              </a:r>
              <a:endParaRPr kumimoji="0" lang="en-US" altLang="zh-TW" sz="2400" b="1" dirty="0">
                <a:solidFill>
                  <a:schemeClr val="bg1"/>
                </a:solidFill>
                <a:latin typeface="微軟正黑體"/>
                <a:ea typeface="微軟正黑體"/>
                <a:cs typeface="微軟正黑體"/>
              </a:endParaRPr>
            </a:p>
            <a:p>
              <a:pPr defTabSz="457200" fontAlgn="auto">
                <a:spcBef>
                  <a:spcPts val="0"/>
                </a:spcBef>
                <a:spcAft>
                  <a:spcPts val="0"/>
                </a:spcAft>
                <a:defRPr/>
              </a:pPr>
              <a:r>
                <a:rPr kumimoji="0" lang="zh-TW" altLang="en-US" sz="2400" b="1" dirty="0">
                  <a:solidFill>
                    <a:schemeClr val="bg1"/>
                  </a:solidFill>
                  <a:latin typeface="微軟正黑體"/>
                  <a:ea typeface="微軟正黑體"/>
                  <a:cs typeface="微軟正黑體"/>
                </a:rPr>
                <a:t>由你</a:t>
              </a:r>
              <a:r>
                <a:rPr kumimoji="0" lang="en-US" altLang="zh-TW" sz="2400" b="1" dirty="0">
                  <a:solidFill>
                    <a:schemeClr val="bg1"/>
                  </a:solidFill>
                  <a:latin typeface="微軟正黑體"/>
                  <a:ea typeface="微軟正黑體"/>
                  <a:cs typeface="微軟正黑體"/>
                </a:rPr>
                <a:t>/</a:t>
              </a:r>
              <a:r>
                <a:rPr kumimoji="0" lang="zh-TW" altLang="en-US" sz="2400" b="1" dirty="0">
                  <a:solidFill>
                    <a:schemeClr val="bg1"/>
                  </a:solidFill>
                  <a:latin typeface="微軟正黑體"/>
                  <a:ea typeface="微軟正黑體"/>
                  <a:cs typeface="微軟正黑體"/>
                </a:rPr>
                <a:t>妳決定</a:t>
              </a:r>
            </a:p>
          </p:txBody>
        </p:sp>
      </p:grpSp>
      <p:grpSp>
        <p:nvGrpSpPr>
          <p:cNvPr id="59" name="群組 58"/>
          <p:cNvGrpSpPr>
            <a:grpSpLocks/>
          </p:cNvGrpSpPr>
          <p:nvPr/>
        </p:nvGrpSpPr>
        <p:grpSpPr bwMode="auto">
          <a:xfrm rot="-715954">
            <a:off x="415925" y="471488"/>
            <a:ext cx="1497013" cy="1497012"/>
            <a:chOff x="-36512" y="1721404"/>
            <a:chExt cx="2211088" cy="2211651"/>
          </a:xfrm>
        </p:grpSpPr>
        <p:sp>
          <p:nvSpPr>
            <p:cNvPr id="185358" name="橢圓 59"/>
            <p:cNvSpPr>
              <a:spLocks noChangeArrowheads="1"/>
            </p:cNvSpPr>
            <p:nvPr/>
          </p:nvSpPr>
          <p:spPr bwMode="auto">
            <a:xfrm>
              <a:off x="-36512" y="1721968"/>
              <a:ext cx="2211088" cy="2211087"/>
            </a:xfrm>
            <a:prstGeom prst="ellipse">
              <a:avLst/>
            </a:prstGeom>
            <a:solidFill>
              <a:srgbClr val="E46C0A"/>
            </a:solidFill>
            <a:ln w="9525">
              <a:noFill/>
              <a:round/>
              <a:headEnd/>
              <a:tailEnd/>
            </a:ln>
          </p:spPr>
          <p:txBody>
            <a:bodyPr anchor="ctr">
              <a:spAutoFit/>
            </a:bodyPr>
            <a:lstStyle/>
            <a:p>
              <a:pPr algn="ctr" defTabSz="457200"/>
              <a:endParaRPr lang="zh-TW" altLang="en-US" sz="2400">
                <a:latin typeface="Adobe 繁黑體 Std B"/>
                <a:ea typeface="Adobe 繁黑體 Std B"/>
                <a:cs typeface="Adobe 繁黑體 Std B"/>
              </a:endParaRPr>
            </a:p>
          </p:txBody>
        </p:sp>
        <p:sp>
          <p:nvSpPr>
            <p:cNvPr id="185359" name="文字方塊 60"/>
            <p:cNvSpPr txBox="1">
              <a:spLocks noChangeArrowheads="1"/>
            </p:cNvSpPr>
            <p:nvPr/>
          </p:nvSpPr>
          <p:spPr bwMode="auto">
            <a:xfrm>
              <a:off x="398971" y="1721404"/>
              <a:ext cx="854447" cy="523220"/>
            </a:xfrm>
            <a:prstGeom prst="rect">
              <a:avLst/>
            </a:prstGeom>
            <a:noFill/>
            <a:ln w="9525">
              <a:noFill/>
              <a:miter lim="800000"/>
              <a:headEnd/>
              <a:tailEnd/>
            </a:ln>
          </p:spPr>
          <p:txBody>
            <a:bodyPr wrap="none">
              <a:spAutoFit/>
            </a:bodyPr>
            <a:lstStyle/>
            <a:p>
              <a:pPr defTabSz="457200"/>
              <a:r>
                <a:rPr lang="zh-TW" altLang="en-US" sz="1800" b="1">
                  <a:solidFill>
                    <a:srgbClr val="FFFFFF"/>
                  </a:solidFill>
                  <a:latin typeface="微軟正黑體" pitchFamily="34" charset="-120"/>
                  <a:ea typeface="微軟正黑體" pitchFamily="34" charset="-120"/>
                </a:rPr>
                <a:t>特色</a:t>
              </a:r>
              <a:r>
                <a:rPr lang="en-US" altLang="zh-TW" sz="2800" b="1">
                  <a:solidFill>
                    <a:schemeClr val="bg1"/>
                  </a:solidFill>
                  <a:latin typeface="微軟正黑體" pitchFamily="34" charset="-120"/>
                  <a:ea typeface="微軟正黑體" pitchFamily="34" charset="-120"/>
                </a:rPr>
                <a:t>1</a:t>
              </a:r>
              <a:endParaRPr lang="zh-TW" altLang="en-US" sz="2800" b="1">
                <a:solidFill>
                  <a:schemeClr val="bg1"/>
                </a:solidFill>
                <a:latin typeface="微軟正黑體" pitchFamily="34" charset="-120"/>
                <a:ea typeface="微軟正黑體" pitchFamily="34" charset="-120"/>
              </a:endParaRPr>
            </a:p>
          </p:txBody>
        </p:sp>
        <p:cxnSp>
          <p:nvCxnSpPr>
            <p:cNvPr id="62" name="直線接點 61"/>
            <p:cNvCxnSpPr/>
            <p:nvPr/>
          </p:nvCxnSpPr>
          <p:spPr>
            <a:xfrm>
              <a:off x="234352" y="2412246"/>
              <a:ext cx="1655385"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63" name="直線接點 62"/>
            <p:cNvCxnSpPr/>
            <p:nvPr/>
          </p:nvCxnSpPr>
          <p:spPr>
            <a:xfrm>
              <a:off x="222598" y="3409368"/>
              <a:ext cx="1655385"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85362" name="矩形 63"/>
            <p:cNvSpPr>
              <a:spLocks noChangeArrowheads="1"/>
            </p:cNvSpPr>
            <p:nvPr/>
          </p:nvSpPr>
          <p:spPr bwMode="auto">
            <a:xfrm>
              <a:off x="235065" y="2414002"/>
              <a:ext cx="1210589" cy="707887"/>
            </a:xfrm>
            <a:prstGeom prst="rect">
              <a:avLst/>
            </a:prstGeom>
            <a:noFill/>
            <a:ln w="9525">
              <a:noFill/>
              <a:miter lim="800000"/>
              <a:headEnd/>
              <a:tailEnd/>
            </a:ln>
          </p:spPr>
          <p:txBody>
            <a:bodyPr wrap="none">
              <a:spAutoFit/>
            </a:bodyPr>
            <a:lstStyle/>
            <a:p>
              <a:pPr defTabSz="457200"/>
              <a:r>
                <a:rPr kumimoji="0" lang="zh-TW" altLang="zh-TW" sz="2000" b="1">
                  <a:solidFill>
                    <a:srgbClr val="FFFFFF"/>
                  </a:solidFill>
                  <a:latin typeface="微軟正黑體" pitchFamily="34" charset="-120"/>
                  <a:ea typeface="微軟正黑體" pitchFamily="34" charset="-120"/>
                </a:rPr>
                <a:t>技職體系 </a:t>
              </a:r>
              <a:endParaRPr kumimoji="0" lang="en-US" altLang="zh-TW" sz="2000" b="1">
                <a:solidFill>
                  <a:srgbClr val="FFFFFF"/>
                </a:solidFill>
                <a:latin typeface="微軟正黑體" pitchFamily="34" charset="-120"/>
                <a:ea typeface="微軟正黑體" pitchFamily="34" charset="-120"/>
              </a:endParaRPr>
            </a:p>
            <a:p>
              <a:pPr defTabSz="457200"/>
              <a:r>
                <a:rPr kumimoji="0" lang="zh-TW" altLang="zh-TW" sz="2000" b="1">
                  <a:solidFill>
                    <a:srgbClr val="FFFFFF"/>
                  </a:solidFill>
                  <a:latin typeface="微軟正黑體" pitchFamily="34" charset="-120"/>
                  <a:ea typeface="微軟正黑體" pitchFamily="34" charset="-120"/>
                </a:rPr>
                <a:t>多元完整</a:t>
              </a:r>
              <a:endParaRPr kumimoji="0" lang="zh-TW" altLang="en-US" sz="2000" b="1">
                <a:solidFill>
                  <a:srgbClr val="FFFFFF"/>
                </a:solidFill>
                <a:latin typeface="微軟正黑體" pitchFamily="34" charset="-120"/>
                <a:ea typeface="微軟正黑體" pitchFamily="34" charset="-120"/>
              </a:endParaRPr>
            </a:p>
          </p:txBody>
        </p:sp>
      </p:grpSp>
      <p:pic>
        <p:nvPicPr>
          <p:cNvPr id="2" name="15.mp3">
            <a:hlinkClick r:id="" action="ppaction://media"/>
          </p:cNvPr>
          <p:cNvPicPr>
            <a:picLocks noRot="1" noChangeAspect="1"/>
          </p:cNvPicPr>
          <p:nvPr>
            <a:audioFile r:link="rId1"/>
          </p:nvPr>
        </p:nvPicPr>
        <p:blipFill>
          <a:blip r:embed="rId7" cstate="print"/>
          <a:srcRect/>
          <a:stretch>
            <a:fillRect/>
          </a:stretch>
        </p:blipFill>
        <p:spPr bwMode="auto">
          <a:xfrm>
            <a:off x="9828213" y="5716588"/>
            <a:ext cx="2438400" cy="2438400"/>
          </a:xfrm>
          <a:prstGeom prst="rect">
            <a:avLst/>
          </a:prstGeom>
          <a:noFill/>
          <a:ln w="9525">
            <a:noFill/>
            <a:miter lim="800000"/>
            <a:headEnd/>
            <a:tailEnd/>
          </a:ln>
        </p:spPr>
      </p:pic>
      <p:sp>
        <p:nvSpPr>
          <p:cNvPr id="185357" name="投影片編號版面配置區 3"/>
          <p:cNvSpPr txBox="1">
            <a:spLocks noGrp="1"/>
          </p:cNvSpPr>
          <p:nvPr/>
        </p:nvSpPr>
        <p:spPr bwMode="auto">
          <a:xfrm>
            <a:off x="6759575" y="6448425"/>
            <a:ext cx="2133600" cy="365125"/>
          </a:xfrm>
          <a:prstGeom prst="rect">
            <a:avLst/>
          </a:prstGeom>
          <a:noFill/>
          <a:ln w="9525">
            <a:noFill/>
            <a:miter lim="800000"/>
            <a:headEnd/>
            <a:tailEnd/>
          </a:ln>
        </p:spPr>
        <p:txBody>
          <a:bodyPr/>
          <a:lstStyle/>
          <a:p>
            <a:pPr algn="r" defTabSz="457200" eaLnBrk="0" hangingPunct="0"/>
            <a:fld id="{5B2BEC2B-57CE-4B57-A957-19671C0F7E86}" type="slidenum">
              <a:rPr lang="zh-CN" altLang="en-US" sz="1600">
                <a:solidFill>
                  <a:schemeClr val="bg1"/>
                </a:solidFill>
                <a:latin typeface="微軟正黑體" pitchFamily="34" charset="-120"/>
                <a:ea typeface="微軟正黑體" pitchFamily="34" charset="-120"/>
              </a:rPr>
              <a:pPr algn="r" defTabSz="457200" eaLnBrk="0" hangingPunct="0"/>
              <a:t>73</a:t>
            </a:fld>
            <a:endParaRPr lang="en-US" altLang="zh-CN" sz="1600">
              <a:solidFill>
                <a:schemeClr val="bg1"/>
              </a:solidFill>
              <a:latin typeface="微軟正黑體" pitchFamily="34" charset="-120"/>
              <a:ea typeface="微軟正黑體" pitchFamily="34" charset="-120"/>
            </a:endParaRPr>
          </a:p>
        </p:txBody>
      </p:sp>
    </p:spTree>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5545" fill="hold"/>
                                        <p:tgtEl>
                                          <p:spTgt spid="2"/>
                                        </p:tgtEl>
                                      </p:cBhvr>
                                    </p:cmd>
                                  </p:childTnLst>
                                </p:cTn>
                              </p:par>
                              <p:par>
                                <p:cTn id="7" presetID="50" presetClass="entr" presetSubtype="0" decel="100000" fill="hold" nodeType="withEffect">
                                  <p:stCondLst>
                                    <p:cond delay="6000"/>
                                  </p:stCondLst>
                                  <p:childTnLst>
                                    <p:set>
                                      <p:cBhvr>
                                        <p:cTn id="8" dur="1" fill="hold">
                                          <p:stCondLst>
                                            <p:cond delay="0"/>
                                          </p:stCondLst>
                                        </p:cTn>
                                        <p:tgtEl>
                                          <p:spTgt spid="5"/>
                                        </p:tgtEl>
                                        <p:attrNameLst>
                                          <p:attrName>style.visibility</p:attrName>
                                        </p:attrNameLst>
                                      </p:cBhvr>
                                      <p:to>
                                        <p:strVal val="visible"/>
                                      </p:to>
                                    </p:set>
                                    <p:anim calcmode="lin" valueType="num">
                                      <p:cBhvr>
                                        <p:cTn id="9" dur="1000" fill="hold"/>
                                        <p:tgtEl>
                                          <p:spTgt spid="5"/>
                                        </p:tgtEl>
                                        <p:attrNameLst>
                                          <p:attrName>ppt_w</p:attrName>
                                        </p:attrNameLst>
                                      </p:cBhvr>
                                      <p:tavLst>
                                        <p:tav tm="0">
                                          <p:val>
                                            <p:strVal val="#ppt_w+.3"/>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Effect transition="in" filter="fade">
                                      <p:cBhvr>
                                        <p:cTn id="11" dur="1000"/>
                                        <p:tgtEl>
                                          <p:spTgt spid="5"/>
                                        </p:tgtEl>
                                      </p:cBhvr>
                                    </p:animEffect>
                                  </p:childTnLst>
                                </p:cTn>
                              </p:par>
                              <p:par>
                                <p:cTn id="12" presetID="37" presetClass="entr" presetSubtype="0" fill="hold" nodeType="withEffect">
                                  <p:stCondLst>
                                    <p:cond delay="700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1000"/>
                                        <p:tgtEl>
                                          <p:spTgt spid="49"/>
                                        </p:tgtEl>
                                      </p:cBhvr>
                                    </p:animEffect>
                                    <p:anim calcmode="lin" valueType="num">
                                      <p:cBhvr>
                                        <p:cTn id="15" dur="1000" fill="hold"/>
                                        <p:tgtEl>
                                          <p:spTgt spid="49"/>
                                        </p:tgtEl>
                                        <p:attrNameLst>
                                          <p:attrName>ppt_x</p:attrName>
                                        </p:attrNameLst>
                                      </p:cBhvr>
                                      <p:tavLst>
                                        <p:tav tm="0">
                                          <p:val>
                                            <p:strVal val="#ppt_x"/>
                                          </p:val>
                                        </p:tav>
                                        <p:tav tm="100000">
                                          <p:val>
                                            <p:strVal val="#ppt_x"/>
                                          </p:val>
                                        </p:tav>
                                      </p:tavLst>
                                    </p:anim>
                                    <p:anim calcmode="lin" valueType="num">
                                      <p:cBhvr>
                                        <p:cTn id="16" dur="900" decel="100000" fill="hold"/>
                                        <p:tgtEl>
                                          <p:spTgt spid="4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18" presetID="12" presetClass="entr" presetSubtype="8" fill="hold" nodeType="withEffect">
                                  <p:stCondLst>
                                    <p:cond delay="800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p:tgtEl>
                                          <p:spTgt spid="8"/>
                                        </p:tgtEl>
                                        <p:attrNameLst>
                                          <p:attrName>ppt_x</p:attrName>
                                        </p:attrNameLst>
                                      </p:cBhvr>
                                      <p:tavLst>
                                        <p:tav tm="0">
                                          <p:val>
                                            <p:strVal val="#ppt_x-#ppt_w*1.125000"/>
                                          </p:val>
                                        </p:tav>
                                        <p:tav tm="100000">
                                          <p:val>
                                            <p:strVal val="#ppt_x"/>
                                          </p:val>
                                        </p:tav>
                                      </p:tavLst>
                                    </p:anim>
                                    <p:animEffect transition="in" filter="wipe(right)">
                                      <p:cBhvr>
                                        <p:cTn id="21" dur="500"/>
                                        <p:tgtEl>
                                          <p:spTgt spid="8"/>
                                        </p:tgtEl>
                                      </p:cBhvr>
                                    </p:animEffect>
                                  </p:childTnLst>
                                </p:cTn>
                              </p:par>
                              <p:par>
                                <p:cTn id="22" presetID="12" presetClass="entr" presetSubtype="8" fill="hold" nodeType="withEffect">
                                  <p:stCondLst>
                                    <p:cond delay="900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p:tgtEl>
                                          <p:spTgt spid="9"/>
                                        </p:tgtEl>
                                        <p:attrNameLst>
                                          <p:attrName>ppt_x</p:attrName>
                                        </p:attrNameLst>
                                      </p:cBhvr>
                                      <p:tavLst>
                                        <p:tav tm="0">
                                          <p:val>
                                            <p:strVal val="#ppt_x-#ppt_w*1.125000"/>
                                          </p:val>
                                        </p:tav>
                                        <p:tav tm="100000">
                                          <p:val>
                                            <p:strVal val="#ppt_x"/>
                                          </p:val>
                                        </p:tav>
                                      </p:tavLst>
                                    </p:anim>
                                    <p:animEffect transition="in" filter="wipe(right)">
                                      <p:cBhvr>
                                        <p:cTn id="25" dur="500"/>
                                        <p:tgtEl>
                                          <p:spTgt spid="9"/>
                                        </p:tgtEl>
                                      </p:cBhvr>
                                    </p:animEffect>
                                  </p:childTnLst>
                                </p:cTn>
                              </p:par>
                              <p:par>
                                <p:cTn id="26" presetID="12" presetClass="entr" presetSubtype="8" fill="hold" nodeType="withEffect">
                                  <p:stCondLst>
                                    <p:cond delay="1000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p:tgtEl>
                                          <p:spTgt spid="15"/>
                                        </p:tgtEl>
                                        <p:attrNameLst>
                                          <p:attrName>ppt_x</p:attrName>
                                        </p:attrNameLst>
                                      </p:cBhvr>
                                      <p:tavLst>
                                        <p:tav tm="0">
                                          <p:val>
                                            <p:strVal val="#ppt_x-#ppt_w*1.125000"/>
                                          </p:val>
                                        </p:tav>
                                        <p:tav tm="100000">
                                          <p:val>
                                            <p:strVal val="#ppt_x"/>
                                          </p:val>
                                        </p:tav>
                                      </p:tavLst>
                                    </p:anim>
                                    <p:animEffect transition="in" filter="wipe(right)">
                                      <p:cBhvr>
                                        <p:cTn id="29" dur="500"/>
                                        <p:tgtEl>
                                          <p:spTgt spid="15"/>
                                        </p:tgtEl>
                                      </p:cBhvr>
                                    </p:animEffect>
                                  </p:childTnLst>
                                </p:cTn>
                              </p:par>
                              <p:par>
                                <p:cTn id="30" presetID="12" presetClass="entr" presetSubtype="8" fill="hold" nodeType="withEffect">
                                  <p:stCondLst>
                                    <p:cond delay="1100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p:tgtEl>
                                          <p:spTgt spid="10"/>
                                        </p:tgtEl>
                                        <p:attrNameLst>
                                          <p:attrName>ppt_x</p:attrName>
                                        </p:attrNameLst>
                                      </p:cBhvr>
                                      <p:tavLst>
                                        <p:tav tm="0">
                                          <p:val>
                                            <p:strVal val="#ppt_x-#ppt_w*1.125000"/>
                                          </p:val>
                                        </p:tav>
                                        <p:tav tm="100000">
                                          <p:val>
                                            <p:strVal val="#ppt_x"/>
                                          </p:val>
                                        </p:tav>
                                      </p:tavLst>
                                    </p:anim>
                                    <p:animEffect transition="in" filter="wipe(right)">
                                      <p:cBhvr>
                                        <p:cTn id="33" dur="500"/>
                                        <p:tgtEl>
                                          <p:spTgt spid="10"/>
                                        </p:tgtEl>
                                      </p:cBhvr>
                                    </p:animEffect>
                                  </p:childTnLst>
                                </p:cTn>
                              </p:par>
                              <p:par>
                                <p:cTn id="34" presetID="12" presetClass="entr" presetSubtype="8" fill="hold" nodeType="withEffect">
                                  <p:stCondLst>
                                    <p:cond delay="11000"/>
                                  </p:stCondLst>
                                  <p:childTnLst>
                                    <p:set>
                                      <p:cBhvr>
                                        <p:cTn id="35" dur="1" fill="hold">
                                          <p:stCondLst>
                                            <p:cond delay="0"/>
                                          </p:stCondLst>
                                        </p:cTn>
                                        <p:tgtEl>
                                          <p:spTgt spid="52"/>
                                        </p:tgtEl>
                                        <p:attrNameLst>
                                          <p:attrName>style.visibility</p:attrName>
                                        </p:attrNameLst>
                                      </p:cBhvr>
                                      <p:to>
                                        <p:strVal val="visible"/>
                                      </p:to>
                                    </p:set>
                                    <p:anim calcmode="lin" valueType="num">
                                      <p:cBhvr additive="base">
                                        <p:cTn id="36" dur="500"/>
                                        <p:tgtEl>
                                          <p:spTgt spid="52"/>
                                        </p:tgtEl>
                                        <p:attrNameLst>
                                          <p:attrName>ppt_x</p:attrName>
                                        </p:attrNameLst>
                                      </p:cBhvr>
                                      <p:tavLst>
                                        <p:tav tm="0">
                                          <p:val>
                                            <p:strVal val="#ppt_x-#ppt_w*1.125000"/>
                                          </p:val>
                                        </p:tav>
                                        <p:tav tm="100000">
                                          <p:val>
                                            <p:strVal val="#ppt_x"/>
                                          </p:val>
                                        </p:tav>
                                      </p:tavLst>
                                    </p:anim>
                                    <p:animEffect transition="in" filter="wipe(right)">
                                      <p:cBhvr>
                                        <p:cTn id="37" dur="500"/>
                                        <p:tgtEl>
                                          <p:spTgt spid="52"/>
                                        </p:tgtEl>
                                      </p:cBhvr>
                                    </p:animEffect>
                                  </p:childTnLst>
                                </p:cTn>
                              </p:par>
                              <p:par>
                                <p:cTn id="38" presetID="12" presetClass="entr" presetSubtype="8" fill="hold" nodeType="withEffect">
                                  <p:stCondLst>
                                    <p:cond delay="1100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p:tgtEl>
                                          <p:spTgt spid="27"/>
                                        </p:tgtEl>
                                        <p:attrNameLst>
                                          <p:attrName>ppt_x</p:attrName>
                                        </p:attrNameLst>
                                      </p:cBhvr>
                                      <p:tavLst>
                                        <p:tav tm="0">
                                          <p:val>
                                            <p:strVal val="#ppt_x-#ppt_w*1.125000"/>
                                          </p:val>
                                        </p:tav>
                                        <p:tav tm="100000">
                                          <p:val>
                                            <p:strVal val="#ppt_x"/>
                                          </p:val>
                                        </p:tav>
                                      </p:tavLst>
                                    </p:anim>
                                    <p:animEffect transition="in" filter="wipe(right)">
                                      <p:cBhvr>
                                        <p:cTn id="41" dur="500"/>
                                        <p:tgtEl>
                                          <p:spTgt spid="27"/>
                                        </p:tgtEl>
                                      </p:cBhvr>
                                    </p:animEffect>
                                  </p:childTnLst>
                                </p:cTn>
                              </p:par>
                              <p:par>
                                <p:cTn id="42" presetID="12" presetClass="entr" presetSubtype="8" fill="hold" nodeType="withEffect">
                                  <p:stCondLst>
                                    <p:cond delay="1200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p:tgtEl>
                                          <p:spTgt spid="11"/>
                                        </p:tgtEl>
                                        <p:attrNameLst>
                                          <p:attrName>ppt_x</p:attrName>
                                        </p:attrNameLst>
                                      </p:cBhvr>
                                      <p:tavLst>
                                        <p:tav tm="0">
                                          <p:val>
                                            <p:strVal val="#ppt_x-#ppt_w*1.125000"/>
                                          </p:val>
                                        </p:tav>
                                        <p:tav tm="100000">
                                          <p:val>
                                            <p:strVal val="#ppt_x"/>
                                          </p:val>
                                        </p:tav>
                                      </p:tavLst>
                                    </p:anim>
                                    <p:animEffect transition="in" filter="wipe(right)">
                                      <p:cBhvr>
                                        <p:cTn id="45" dur="500"/>
                                        <p:tgtEl>
                                          <p:spTgt spid="11"/>
                                        </p:tgtEl>
                                      </p:cBhvr>
                                    </p:animEffect>
                                  </p:childTnLst>
                                </p:cTn>
                              </p:par>
                              <p:par>
                                <p:cTn id="46" presetID="12" presetClass="entr" presetSubtype="8" fill="hold" nodeType="withEffect">
                                  <p:stCondLst>
                                    <p:cond delay="13000"/>
                                  </p:stCondLst>
                                  <p:childTnLst>
                                    <p:set>
                                      <p:cBhvr>
                                        <p:cTn id="47" dur="1" fill="hold">
                                          <p:stCondLst>
                                            <p:cond delay="0"/>
                                          </p:stCondLst>
                                        </p:cTn>
                                        <p:tgtEl>
                                          <p:spTgt spid="54"/>
                                        </p:tgtEl>
                                        <p:attrNameLst>
                                          <p:attrName>style.visibility</p:attrName>
                                        </p:attrNameLst>
                                      </p:cBhvr>
                                      <p:to>
                                        <p:strVal val="visible"/>
                                      </p:to>
                                    </p:set>
                                    <p:anim calcmode="lin" valueType="num">
                                      <p:cBhvr additive="base">
                                        <p:cTn id="48" dur="500"/>
                                        <p:tgtEl>
                                          <p:spTgt spid="54"/>
                                        </p:tgtEl>
                                        <p:attrNameLst>
                                          <p:attrName>ppt_x</p:attrName>
                                        </p:attrNameLst>
                                      </p:cBhvr>
                                      <p:tavLst>
                                        <p:tav tm="0">
                                          <p:val>
                                            <p:strVal val="#ppt_x-#ppt_w*1.125000"/>
                                          </p:val>
                                        </p:tav>
                                        <p:tav tm="100000">
                                          <p:val>
                                            <p:strVal val="#ppt_x"/>
                                          </p:val>
                                        </p:tav>
                                      </p:tavLst>
                                    </p:anim>
                                    <p:animEffect transition="in" filter="wipe(right)">
                                      <p:cBhvr>
                                        <p:cTn id="49" dur="500"/>
                                        <p:tgtEl>
                                          <p:spTgt spid="54"/>
                                        </p:tgtEl>
                                      </p:cBhvr>
                                    </p:animEffect>
                                  </p:childTnLst>
                                </p:cTn>
                              </p:par>
                              <p:par>
                                <p:cTn id="50" presetID="1" presetClass="entr" presetSubtype="0" fill="hold" nodeType="withEffect">
                                  <p:stCondLst>
                                    <p:cond delay="0"/>
                                  </p:stCondLst>
                                  <p:childTnLst>
                                    <p:set>
                                      <p:cBhvr>
                                        <p:cTn id="51"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圖片 5" descr="cloud.png"/>
          <p:cNvPicPr>
            <a:picLocks noChangeAspect="1"/>
          </p:cNvPicPr>
          <p:nvPr/>
        </p:nvPicPr>
        <p:blipFill>
          <a:blip r:embed="rId3" cstate="print"/>
          <a:srcRect/>
          <a:stretch>
            <a:fillRect/>
          </a:stretch>
        </p:blipFill>
        <p:spPr bwMode="auto">
          <a:xfrm>
            <a:off x="2767013" y="392113"/>
            <a:ext cx="6337300" cy="3673475"/>
          </a:xfrm>
          <a:prstGeom prst="rect">
            <a:avLst/>
          </a:prstGeom>
          <a:noFill/>
          <a:ln w="9525">
            <a:noFill/>
            <a:miter lim="800000"/>
            <a:headEnd/>
            <a:tailEnd/>
          </a:ln>
        </p:spPr>
      </p:pic>
      <p:sp>
        <p:nvSpPr>
          <p:cNvPr id="15" name="TextBox 4"/>
          <p:cNvSpPr txBox="1"/>
          <p:nvPr/>
        </p:nvSpPr>
        <p:spPr>
          <a:xfrm>
            <a:off x="899592" y="836712"/>
            <a:ext cx="5724644" cy="696922"/>
          </a:xfrm>
          <a:prstGeom prst="rect">
            <a:avLst/>
          </a:prstGeom>
          <a:noFill/>
          <a:effectLst>
            <a:outerShdw blurRad="50800" dist="38100" dir="2700000" algn="tl" rotWithShape="0">
              <a:prstClr val="black">
                <a:alpha val="40000"/>
              </a:prstClr>
            </a:outerShdw>
            <a:reflection blurRad="6350" stA="52000" endA="300" endPos="35000" dir="5400000" sy="-100000" algn="bl" rotWithShape="0"/>
          </a:effectLst>
        </p:spPr>
        <p:txBody>
          <a:bodyPr wrap="none">
            <a:spAutoFit/>
          </a:bodyPr>
          <a:lstStyle/>
          <a:p>
            <a:pPr defTabSz="457200" fontAlgn="auto">
              <a:lnSpc>
                <a:spcPct val="120000"/>
              </a:lnSpc>
              <a:spcBef>
                <a:spcPts val="0"/>
              </a:spcBef>
              <a:spcAft>
                <a:spcPts val="0"/>
              </a:spcAft>
              <a:defRPr/>
            </a:pPr>
            <a:r>
              <a:rPr kumimoji="0" lang="zh-TW" alt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reflection blurRad="6350" stA="55000" endA="300" endPos="45500" dir="5400000" sy="-100000" algn="bl" rotWithShape="0"/>
                </a:effectLst>
                <a:latin typeface="微軟正黑體"/>
                <a:ea typeface="微軟正黑體"/>
                <a:cs typeface="微軟正黑體"/>
              </a:rPr>
              <a:t>技職教育強化「實務選才」</a:t>
            </a:r>
            <a:endParaRPr kumimoji="0" lang="en-US" altLang="zh-TW"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reflection blurRad="6350" stA="55000" endA="300" endPos="45500" dir="5400000" sy="-100000" algn="bl" rotWithShape="0"/>
              </a:effectLst>
              <a:latin typeface="微軟正黑體"/>
              <a:ea typeface="微軟正黑體"/>
              <a:cs typeface="微軟正黑體"/>
            </a:endParaRPr>
          </a:p>
        </p:txBody>
      </p:sp>
      <p:pic>
        <p:nvPicPr>
          <p:cNvPr id="2" name="圖片 1" descr="LN-0178.png"/>
          <p:cNvPicPr>
            <a:picLocks noChangeAspect="1"/>
          </p:cNvPicPr>
          <p:nvPr/>
        </p:nvPicPr>
        <p:blipFill>
          <a:blip r:embed="rId4" cstate="print"/>
          <a:stretch>
            <a:fillRect/>
          </a:stretch>
        </p:blipFill>
        <p:spPr>
          <a:xfrm>
            <a:off x="4932363" y="4367213"/>
            <a:ext cx="3035300" cy="2165350"/>
          </a:xfrm>
          <a:prstGeom prst="rect">
            <a:avLst/>
          </a:prstGeom>
          <a:effectLst>
            <a:outerShdw blurRad="50800" dist="38100" dir="5400000" algn="t" rotWithShape="0">
              <a:prstClr val="black">
                <a:alpha val="40000"/>
              </a:prstClr>
            </a:outerShdw>
          </a:effectLst>
        </p:spPr>
      </p:pic>
      <p:pic>
        <p:nvPicPr>
          <p:cNvPr id="3" name="圖片 2"/>
          <p:cNvPicPr>
            <a:picLocks noChangeAspect="1"/>
          </p:cNvPicPr>
          <p:nvPr/>
        </p:nvPicPr>
        <p:blipFill>
          <a:blip r:embed="rId5" cstate="print"/>
          <a:srcRect/>
          <a:stretch>
            <a:fillRect/>
          </a:stretch>
        </p:blipFill>
        <p:spPr bwMode="auto">
          <a:xfrm>
            <a:off x="701675" y="1484313"/>
            <a:ext cx="7777163" cy="3384550"/>
          </a:xfrm>
          <a:prstGeom prst="rect">
            <a:avLst/>
          </a:prstGeom>
          <a:noFill/>
          <a:ln w="9525">
            <a:noFill/>
            <a:miter lim="800000"/>
            <a:headEnd/>
            <a:tailEnd/>
          </a:ln>
        </p:spPr>
      </p:pic>
      <p:sp>
        <p:nvSpPr>
          <p:cNvPr id="4" name="TextBox 3"/>
          <p:cNvSpPr txBox="1">
            <a:spLocks noChangeArrowheads="1"/>
          </p:cNvSpPr>
          <p:nvPr/>
        </p:nvSpPr>
        <p:spPr bwMode="auto">
          <a:xfrm>
            <a:off x="1854200" y="2278063"/>
            <a:ext cx="6913563" cy="2087562"/>
          </a:xfrm>
          <a:prstGeom prst="rect">
            <a:avLst/>
          </a:prstGeom>
          <a:noFill/>
          <a:ln w="9525">
            <a:noFill/>
            <a:miter lim="800000"/>
            <a:headEnd/>
            <a:tailEnd/>
          </a:ln>
        </p:spPr>
        <p:txBody>
          <a:bodyPr>
            <a:spAutoFit/>
          </a:bodyPr>
          <a:lstStyle/>
          <a:p>
            <a:pPr defTabSz="457200">
              <a:lnSpc>
                <a:spcPct val="120000"/>
              </a:lnSpc>
            </a:pPr>
            <a:r>
              <a:rPr kumimoji="0" lang="zh-TW" altLang="en-US" sz="1800" b="1">
                <a:solidFill>
                  <a:schemeClr val="bg1"/>
                </a:solidFill>
                <a:latin typeface="微軟正黑體" pitchFamily="34" charset="-120"/>
                <a:ea typeface="微軟正黑體" pitchFamily="34" charset="-120"/>
              </a:rPr>
              <a:t>成績不是唯一的入學標準，</a:t>
            </a:r>
            <a:endParaRPr kumimoji="0" lang="en-US" altLang="zh-TW" sz="1800" b="1">
              <a:solidFill>
                <a:schemeClr val="bg1"/>
              </a:solidFill>
              <a:latin typeface="微軟正黑體" pitchFamily="34" charset="-120"/>
              <a:ea typeface="微軟正黑體" pitchFamily="34" charset="-120"/>
            </a:endParaRPr>
          </a:p>
          <a:p>
            <a:pPr defTabSz="457200">
              <a:lnSpc>
                <a:spcPct val="120000"/>
              </a:lnSpc>
            </a:pPr>
            <a:r>
              <a:rPr kumimoji="0" lang="zh-TW" altLang="en-US" sz="1800" b="1">
                <a:solidFill>
                  <a:schemeClr val="bg1"/>
                </a:solidFill>
                <a:latin typeface="微軟正黑體" pitchFamily="34" charset="-120"/>
                <a:ea typeface="微軟正黑體" pitchFamily="34" charset="-120"/>
              </a:rPr>
              <a:t>參加</a:t>
            </a:r>
            <a:r>
              <a:rPr kumimoji="0" lang="zh-TW" altLang="zh-TW" sz="1800" b="1">
                <a:solidFill>
                  <a:schemeClr val="bg1"/>
                </a:solidFill>
                <a:latin typeface="微軟正黑體" pitchFamily="34" charset="-120"/>
                <a:ea typeface="微軟正黑體" pitchFamily="34" charset="-120"/>
              </a:rPr>
              <a:t>國際技能競賽或國際科技展覽成績優異</a:t>
            </a:r>
            <a:r>
              <a:rPr kumimoji="0" lang="zh-TW" altLang="en-US" sz="1800" b="1">
                <a:solidFill>
                  <a:schemeClr val="bg1"/>
                </a:solidFill>
                <a:latin typeface="微軟正黑體" pitchFamily="34" charset="-120"/>
                <a:ea typeface="微軟正黑體" pitchFamily="34" charset="-120"/>
              </a:rPr>
              <a:t>、</a:t>
            </a:r>
            <a:endParaRPr kumimoji="0" lang="en-US" altLang="zh-TW" sz="1800" b="1">
              <a:solidFill>
                <a:schemeClr val="bg1"/>
              </a:solidFill>
              <a:latin typeface="微軟正黑體" pitchFamily="34" charset="-120"/>
              <a:ea typeface="微軟正黑體" pitchFamily="34" charset="-120"/>
            </a:endParaRPr>
          </a:p>
          <a:p>
            <a:pPr defTabSz="457200">
              <a:lnSpc>
                <a:spcPct val="120000"/>
              </a:lnSpc>
            </a:pPr>
            <a:r>
              <a:rPr kumimoji="0" lang="zh-TW" altLang="en-US" sz="1800" b="1">
                <a:solidFill>
                  <a:schemeClr val="bg1"/>
                </a:solidFill>
                <a:latin typeface="微軟正黑體" pitchFamily="34" charset="-120"/>
                <a:ea typeface="微軟正黑體" pitchFamily="34" charset="-120"/>
              </a:rPr>
              <a:t>在</a:t>
            </a:r>
            <a:r>
              <a:rPr kumimoji="0" lang="zh-TW" altLang="zh-TW" sz="1800" b="1">
                <a:solidFill>
                  <a:schemeClr val="bg1"/>
                </a:solidFill>
                <a:latin typeface="微軟正黑體" pitchFamily="34" charset="-120"/>
                <a:ea typeface="微軟正黑體" pitchFamily="34" charset="-120"/>
              </a:rPr>
              <a:t>全國性技藝技能競賽</a:t>
            </a:r>
            <a:r>
              <a:rPr kumimoji="0" lang="zh-TW" altLang="en-US" sz="1800" b="1">
                <a:solidFill>
                  <a:schemeClr val="bg1"/>
                </a:solidFill>
                <a:latin typeface="微軟正黑體" pitchFamily="34" charset="-120"/>
                <a:ea typeface="微軟正黑體" pitchFamily="34" charset="-120"/>
              </a:rPr>
              <a:t>表現突出、</a:t>
            </a:r>
            <a:endParaRPr kumimoji="0" lang="en-US" altLang="zh-TW" sz="1800" b="1">
              <a:solidFill>
                <a:schemeClr val="bg1"/>
              </a:solidFill>
              <a:latin typeface="微軟正黑體" pitchFamily="34" charset="-120"/>
              <a:ea typeface="微軟正黑體" pitchFamily="34" charset="-120"/>
            </a:endParaRPr>
          </a:p>
          <a:p>
            <a:pPr defTabSz="457200">
              <a:lnSpc>
                <a:spcPct val="120000"/>
              </a:lnSpc>
            </a:pPr>
            <a:r>
              <a:rPr kumimoji="0" lang="zh-TW" altLang="en-US" sz="1800" b="1">
                <a:solidFill>
                  <a:schemeClr val="bg1"/>
                </a:solidFill>
                <a:latin typeface="微軟正黑體" pitchFamily="34" charset="-120"/>
                <a:ea typeface="微軟正黑體" pitchFamily="34" charset="-120"/>
              </a:rPr>
              <a:t>或是考取</a:t>
            </a:r>
            <a:r>
              <a:rPr kumimoji="0" lang="zh-TW" altLang="zh-TW" sz="1800" b="1">
                <a:solidFill>
                  <a:schemeClr val="bg1"/>
                </a:solidFill>
                <a:latin typeface="微軟正黑體" pitchFamily="34" charset="-120"/>
                <a:ea typeface="微軟正黑體" pitchFamily="34" charset="-120"/>
              </a:rPr>
              <a:t>全國技術士技能檢定</a:t>
            </a:r>
            <a:r>
              <a:rPr kumimoji="0" lang="zh-TW" altLang="en-US" sz="1800" b="1">
                <a:solidFill>
                  <a:schemeClr val="bg1"/>
                </a:solidFill>
                <a:latin typeface="微軟正黑體" pitchFamily="34" charset="-120"/>
                <a:ea typeface="微軟正黑體" pitchFamily="34" charset="-120"/>
              </a:rPr>
              <a:t>證照等，</a:t>
            </a:r>
            <a:endParaRPr kumimoji="0" lang="en-US" altLang="zh-TW" sz="1800" b="1">
              <a:solidFill>
                <a:schemeClr val="bg1"/>
              </a:solidFill>
              <a:latin typeface="微軟正黑體" pitchFamily="34" charset="-120"/>
              <a:ea typeface="微軟正黑體" pitchFamily="34" charset="-120"/>
            </a:endParaRPr>
          </a:p>
          <a:p>
            <a:pPr defTabSz="457200">
              <a:lnSpc>
                <a:spcPct val="120000"/>
              </a:lnSpc>
            </a:pPr>
            <a:r>
              <a:rPr kumimoji="0" lang="zh-TW" altLang="en-US" sz="1800" b="1">
                <a:solidFill>
                  <a:schemeClr val="bg1"/>
                </a:solidFill>
                <a:latin typeface="微軟正黑體" pitchFamily="34" charset="-120"/>
                <a:ea typeface="微軟正黑體" pitchFamily="34" charset="-120"/>
              </a:rPr>
              <a:t>都能以專業技能，</a:t>
            </a:r>
            <a:endParaRPr kumimoji="0" lang="en-US" altLang="zh-TW" sz="1800" b="1">
              <a:solidFill>
                <a:schemeClr val="bg1"/>
              </a:solidFill>
              <a:latin typeface="微軟正黑體" pitchFamily="34" charset="-120"/>
              <a:ea typeface="微軟正黑體" pitchFamily="34" charset="-120"/>
            </a:endParaRPr>
          </a:p>
          <a:p>
            <a:pPr defTabSz="457200">
              <a:lnSpc>
                <a:spcPct val="120000"/>
              </a:lnSpc>
            </a:pPr>
            <a:r>
              <a:rPr kumimoji="0" lang="zh-TW" altLang="en-US" sz="1800" b="1">
                <a:solidFill>
                  <a:schemeClr val="bg1"/>
                </a:solidFill>
                <a:latin typeface="微軟正黑體" pitchFamily="34" charset="-120"/>
                <a:ea typeface="微軟正黑體" pitchFamily="34" charset="-120"/>
              </a:rPr>
              <a:t>申請技優甄審入學或保送入學。</a:t>
            </a:r>
            <a:endParaRPr kumimoji="0" lang="en-US" altLang="zh-TW" sz="1800" b="1">
              <a:solidFill>
                <a:schemeClr val="bg1"/>
              </a:solidFill>
              <a:latin typeface="微軟正黑體" pitchFamily="34" charset="-120"/>
              <a:ea typeface="微軟正黑體" pitchFamily="34" charset="-120"/>
            </a:endParaRPr>
          </a:p>
        </p:txBody>
      </p:sp>
      <p:pic>
        <p:nvPicPr>
          <p:cNvPr id="8" name="圖片 7" descr="p11.png"/>
          <p:cNvPicPr>
            <a:picLocks noChangeAspect="1"/>
          </p:cNvPicPr>
          <p:nvPr/>
        </p:nvPicPr>
        <p:blipFill>
          <a:blip r:embed="rId6" cstate="print"/>
          <a:srcRect/>
          <a:stretch>
            <a:fillRect/>
          </a:stretch>
        </p:blipFill>
        <p:spPr bwMode="auto">
          <a:xfrm>
            <a:off x="6299200" y="1812925"/>
            <a:ext cx="2978150" cy="3467100"/>
          </a:xfrm>
          <a:prstGeom prst="rect">
            <a:avLst/>
          </a:prstGeom>
          <a:noFill/>
          <a:ln w="9525">
            <a:noFill/>
            <a:miter lim="800000"/>
            <a:headEnd/>
            <a:tailEnd/>
          </a:ln>
        </p:spPr>
      </p:pic>
      <p:sp>
        <p:nvSpPr>
          <p:cNvPr id="16" name="文字方塊 15"/>
          <p:cNvSpPr txBox="1"/>
          <p:nvPr/>
        </p:nvSpPr>
        <p:spPr>
          <a:xfrm rot="20894868">
            <a:off x="7954963" y="2230438"/>
            <a:ext cx="1108075" cy="369887"/>
          </a:xfrm>
          <a:prstGeom prst="rect">
            <a:avLst/>
          </a:prstGeom>
          <a:noFill/>
        </p:spPr>
        <p:txBody>
          <a:bodyPr wrap="none">
            <a:spAutoFit/>
          </a:bodyPr>
          <a:lstStyle/>
          <a:p>
            <a:pPr defTabSz="457200" fontAlgn="auto">
              <a:spcBef>
                <a:spcPts val="0"/>
              </a:spcBef>
              <a:spcAft>
                <a:spcPts val="0"/>
              </a:spcAft>
              <a:defRPr/>
            </a:pPr>
            <a:r>
              <a:rPr kumimoji="0" lang="zh-TW" altLang="en-US" sz="1800" b="1" dirty="0">
                <a:solidFill>
                  <a:schemeClr val="tx1">
                    <a:lumMod val="50000"/>
                    <a:lumOff val="50000"/>
                  </a:schemeClr>
                </a:solidFill>
                <a:latin typeface="標楷體" panose="03000509000000000000" pitchFamily="65" charset="-120"/>
                <a:ea typeface="標楷體" pitchFamily="65" charset="-120"/>
              </a:rPr>
              <a:t>技優甄審</a:t>
            </a:r>
          </a:p>
        </p:txBody>
      </p:sp>
      <p:sp>
        <p:nvSpPr>
          <p:cNvPr id="17" name="文字方塊 16"/>
          <p:cNvSpPr txBox="1"/>
          <p:nvPr/>
        </p:nvSpPr>
        <p:spPr>
          <a:xfrm rot="613872">
            <a:off x="6534150" y="1868488"/>
            <a:ext cx="1108075" cy="369887"/>
          </a:xfrm>
          <a:prstGeom prst="rect">
            <a:avLst/>
          </a:prstGeom>
          <a:noFill/>
        </p:spPr>
        <p:txBody>
          <a:bodyPr wrap="none">
            <a:spAutoFit/>
          </a:bodyPr>
          <a:lstStyle/>
          <a:p>
            <a:pPr defTabSz="457200" fontAlgn="auto">
              <a:spcBef>
                <a:spcPts val="0"/>
              </a:spcBef>
              <a:spcAft>
                <a:spcPts val="0"/>
              </a:spcAft>
              <a:defRPr/>
            </a:pPr>
            <a:r>
              <a:rPr kumimoji="0" lang="zh-TW" altLang="en-US" sz="1800" b="1" dirty="0">
                <a:solidFill>
                  <a:schemeClr val="tx1">
                    <a:lumMod val="50000"/>
                    <a:lumOff val="50000"/>
                  </a:schemeClr>
                </a:solidFill>
                <a:latin typeface="標楷體" panose="03000509000000000000" pitchFamily="65" charset="-120"/>
                <a:ea typeface="標楷體" pitchFamily="65" charset="-120"/>
              </a:rPr>
              <a:t>實務選才</a:t>
            </a:r>
          </a:p>
        </p:txBody>
      </p:sp>
      <p:sp>
        <p:nvSpPr>
          <p:cNvPr id="18" name="文字方塊 17"/>
          <p:cNvSpPr txBox="1"/>
          <p:nvPr/>
        </p:nvSpPr>
        <p:spPr>
          <a:xfrm rot="540157">
            <a:off x="8012113" y="3048000"/>
            <a:ext cx="1108075" cy="368300"/>
          </a:xfrm>
          <a:prstGeom prst="rect">
            <a:avLst/>
          </a:prstGeom>
          <a:noFill/>
        </p:spPr>
        <p:txBody>
          <a:bodyPr wrap="none">
            <a:spAutoFit/>
          </a:bodyPr>
          <a:lstStyle/>
          <a:p>
            <a:pPr defTabSz="457200" fontAlgn="auto">
              <a:spcBef>
                <a:spcPts val="0"/>
              </a:spcBef>
              <a:spcAft>
                <a:spcPts val="0"/>
              </a:spcAft>
              <a:defRPr/>
            </a:pPr>
            <a:r>
              <a:rPr kumimoji="0" lang="zh-TW" altLang="en-US" sz="1800" b="1" dirty="0">
                <a:solidFill>
                  <a:schemeClr val="tx1">
                    <a:lumMod val="50000"/>
                    <a:lumOff val="50000"/>
                  </a:schemeClr>
                </a:solidFill>
                <a:latin typeface="標楷體" panose="03000509000000000000" pitchFamily="65" charset="-120"/>
                <a:ea typeface="標楷體" pitchFamily="65" charset="-120"/>
              </a:rPr>
              <a:t>技優保送</a:t>
            </a:r>
          </a:p>
        </p:txBody>
      </p:sp>
      <p:sp>
        <p:nvSpPr>
          <p:cNvPr id="5" name="矩形 4"/>
          <p:cNvSpPr/>
          <p:nvPr/>
        </p:nvSpPr>
        <p:spPr>
          <a:xfrm>
            <a:off x="701675" y="4941888"/>
            <a:ext cx="3287713" cy="904875"/>
          </a:xfrm>
          <a:prstGeom prst="rect">
            <a:avLst/>
          </a:prstGeom>
        </p:spPr>
        <p:txBody>
          <a:bodyPr wrap="none">
            <a:spAutoFit/>
          </a:bodyPr>
          <a:lstStyle/>
          <a:p>
            <a:pPr defTabSz="457200" fontAlgn="auto">
              <a:lnSpc>
                <a:spcPct val="120000"/>
              </a:lnSpc>
              <a:spcBef>
                <a:spcPts val="0"/>
              </a:spcBef>
              <a:spcAft>
                <a:spcPts val="0"/>
              </a:spcAft>
              <a:defRPr/>
            </a:pPr>
            <a:r>
              <a:rPr kumimoji="0" lang="zh-TW" altLang="en-US" sz="2200" b="1" dirty="0">
                <a:solidFill>
                  <a:schemeClr val="accent1">
                    <a:lumMod val="75000"/>
                  </a:schemeClr>
                </a:solidFill>
                <a:latin typeface="微軟正黑體"/>
                <a:ea typeface="微軟正黑體"/>
                <a:cs typeface="微軟正黑體"/>
              </a:rPr>
              <a:t>不同特質學生</a:t>
            </a:r>
            <a:endParaRPr kumimoji="0" lang="en-US" altLang="zh-TW" sz="2200" b="1" dirty="0">
              <a:solidFill>
                <a:schemeClr val="accent1">
                  <a:lumMod val="75000"/>
                </a:schemeClr>
              </a:solidFill>
              <a:latin typeface="微軟正黑體"/>
              <a:ea typeface="微軟正黑體"/>
              <a:cs typeface="微軟正黑體"/>
            </a:endParaRPr>
          </a:p>
          <a:p>
            <a:pPr defTabSz="457200" fontAlgn="auto">
              <a:lnSpc>
                <a:spcPct val="120000"/>
              </a:lnSpc>
              <a:spcBef>
                <a:spcPts val="0"/>
              </a:spcBef>
              <a:spcAft>
                <a:spcPts val="0"/>
              </a:spcAft>
              <a:defRPr/>
            </a:pPr>
            <a:r>
              <a:rPr kumimoji="0" lang="zh-TW" altLang="en-US" sz="2200" b="1" dirty="0">
                <a:solidFill>
                  <a:schemeClr val="accent1">
                    <a:lumMod val="75000"/>
                  </a:schemeClr>
                </a:solidFill>
                <a:latin typeface="微軟正黑體"/>
                <a:ea typeface="微軟正黑體"/>
                <a:cs typeface="微軟正黑體"/>
              </a:rPr>
              <a:t>都能找到適合學習的進路</a:t>
            </a:r>
          </a:p>
        </p:txBody>
      </p:sp>
      <p:pic>
        <p:nvPicPr>
          <p:cNvPr id="19" name="圖片 18"/>
          <p:cNvPicPr>
            <a:picLocks noChangeAspect="1"/>
          </p:cNvPicPr>
          <p:nvPr/>
        </p:nvPicPr>
        <p:blipFill>
          <a:blip r:embed="rId7" cstate="print"/>
          <a:stretch>
            <a:fillRect/>
          </a:stretch>
        </p:blipFill>
        <p:spPr>
          <a:xfrm>
            <a:off x="6243638" y="2333625"/>
            <a:ext cx="2082800" cy="5751513"/>
          </a:xfrm>
          <a:prstGeom prst="rect">
            <a:avLst/>
          </a:prstGeom>
          <a:effectLst>
            <a:outerShdw blurRad="50800" dist="38100" dir="2700000" algn="tl" rotWithShape="0">
              <a:prstClr val="black">
                <a:alpha val="40000"/>
              </a:prstClr>
            </a:outerShdw>
          </a:effectLst>
        </p:spPr>
      </p:pic>
      <p:pic>
        <p:nvPicPr>
          <p:cNvPr id="6" name="17.mp3">
            <a:hlinkClick r:id="" action="ppaction://media"/>
          </p:cNvPr>
          <p:cNvPicPr>
            <a:picLocks noRot="1" noChangeAspect="1"/>
          </p:cNvPicPr>
          <p:nvPr>
            <a:audioFile r:link="rId1"/>
          </p:nvPr>
        </p:nvPicPr>
        <p:blipFill>
          <a:blip r:embed="rId8" cstate="print"/>
          <a:srcRect/>
          <a:stretch>
            <a:fillRect/>
          </a:stretch>
        </p:blipFill>
        <p:spPr bwMode="auto">
          <a:xfrm>
            <a:off x="9396413" y="4737100"/>
            <a:ext cx="2438400" cy="2438400"/>
          </a:xfrm>
          <a:prstGeom prst="rect">
            <a:avLst/>
          </a:prstGeom>
          <a:noFill/>
          <a:ln w="9525">
            <a:noFill/>
            <a:miter lim="800000"/>
            <a:headEnd/>
            <a:tailEnd/>
          </a:ln>
        </p:spPr>
      </p:pic>
      <p:sp>
        <p:nvSpPr>
          <p:cNvPr id="187405" name="投影片編號版面配置區 8"/>
          <p:cNvSpPr txBox="1">
            <a:spLocks noGrp="1"/>
          </p:cNvSpPr>
          <p:nvPr/>
        </p:nvSpPr>
        <p:spPr bwMode="auto">
          <a:xfrm>
            <a:off x="6759575" y="6448425"/>
            <a:ext cx="2133600" cy="365125"/>
          </a:xfrm>
          <a:prstGeom prst="rect">
            <a:avLst/>
          </a:prstGeom>
          <a:noFill/>
          <a:ln w="9525">
            <a:noFill/>
            <a:miter lim="800000"/>
            <a:headEnd/>
            <a:tailEnd/>
          </a:ln>
        </p:spPr>
        <p:txBody>
          <a:bodyPr/>
          <a:lstStyle/>
          <a:p>
            <a:pPr algn="r" defTabSz="457200" eaLnBrk="0" hangingPunct="0"/>
            <a:fld id="{942F8313-FD48-438D-8992-614888964A53}" type="slidenum">
              <a:rPr lang="zh-CN" altLang="en-US" sz="1600">
                <a:solidFill>
                  <a:schemeClr val="bg1"/>
                </a:solidFill>
                <a:latin typeface="微軟正黑體" pitchFamily="34" charset="-120"/>
                <a:ea typeface="微軟正黑體" pitchFamily="34" charset="-120"/>
              </a:rPr>
              <a:pPr algn="r" defTabSz="457200" eaLnBrk="0" hangingPunct="0"/>
              <a:t>74</a:t>
            </a:fld>
            <a:endParaRPr lang="en-US" altLang="zh-CN" sz="1600">
              <a:solidFill>
                <a:schemeClr val="bg1"/>
              </a:solidFill>
              <a:latin typeface="微軟正黑體" pitchFamily="34" charset="-120"/>
              <a:ea typeface="微軟正黑體" pitchFamily="34" charset="-120"/>
            </a:endParaRPr>
          </a:p>
        </p:txBody>
      </p:sp>
    </p:spTree>
  </p:cSld>
  <p:clrMapOvr>
    <a:masterClrMapping/>
  </p:clrMapOvr>
  <p:transition advClick="0" advTm="0">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5396" fill="hold"/>
                                        <p:tgtEl>
                                          <p:spTgt spid="6"/>
                                        </p:tgtEl>
                                      </p:cBhvr>
                                    </p:cmd>
                                  </p:childTnLst>
                                </p:cTn>
                              </p:par>
                              <p:par>
                                <p:cTn id="7" presetID="54" presetClass="entr" presetSubtype="0" accel="100000" fill="hold" nodeType="withEffect">
                                  <p:stCondLst>
                                    <p:cond delay="1000"/>
                                  </p:stCondLst>
                                  <p:childTnLst>
                                    <p:set>
                                      <p:cBhvr>
                                        <p:cTn id="8" dur="1" fill="hold">
                                          <p:stCondLst>
                                            <p:cond delay="0"/>
                                          </p:stCondLst>
                                        </p:cTn>
                                        <p:tgtEl>
                                          <p:spTgt spid="15"/>
                                        </p:tgtEl>
                                        <p:attrNameLst>
                                          <p:attrName>style.visibility</p:attrName>
                                        </p:attrNameLst>
                                      </p:cBhvr>
                                      <p:to>
                                        <p:strVal val="visible"/>
                                      </p:to>
                                    </p:set>
                                    <p:anim calcmode="lin" valueType="num">
                                      <p:cBhvr>
                                        <p:cTn id="9" dur="2000" fill="hold"/>
                                        <p:tgtEl>
                                          <p:spTgt spid="15"/>
                                        </p:tgtEl>
                                        <p:attrNameLst>
                                          <p:attrName>ppt_w</p:attrName>
                                        </p:attrNameLst>
                                      </p:cBhvr>
                                      <p:tavLst>
                                        <p:tav tm="0">
                                          <p:val>
                                            <p:strVal val="#ppt_w*0.05"/>
                                          </p:val>
                                        </p:tav>
                                        <p:tav tm="100000">
                                          <p:val>
                                            <p:strVal val="#ppt_w"/>
                                          </p:val>
                                        </p:tav>
                                      </p:tavLst>
                                    </p:anim>
                                    <p:anim calcmode="lin" valueType="num">
                                      <p:cBhvr>
                                        <p:cTn id="10" dur="2000" fill="hold"/>
                                        <p:tgtEl>
                                          <p:spTgt spid="15"/>
                                        </p:tgtEl>
                                        <p:attrNameLst>
                                          <p:attrName>ppt_h</p:attrName>
                                        </p:attrNameLst>
                                      </p:cBhvr>
                                      <p:tavLst>
                                        <p:tav tm="0">
                                          <p:val>
                                            <p:strVal val="#ppt_h"/>
                                          </p:val>
                                        </p:tav>
                                        <p:tav tm="100000">
                                          <p:val>
                                            <p:strVal val="#ppt_h"/>
                                          </p:val>
                                        </p:tav>
                                      </p:tavLst>
                                    </p:anim>
                                    <p:anim calcmode="lin" valueType="num">
                                      <p:cBhvr>
                                        <p:cTn id="11" dur="2000" fill="hold"/>
                                        <p:tgtEl>
                                          <p:spTgt spid="15"/>
                                        </p:tgtEl>
                                        <p:attrNameLst>
                                          <p:attrName>ppt_x</p:attrName>
                                        </p:attrNameLst>
                                      </p:cBhvr>
                                      <p:tavLst>
                                        <p:tav tm="0">
                                          <p:val>
                                            <p:strVal val="#ppt_x-.2"/>
                                          </p:val>
                                        </p:tav>
                                        <p:tav tm="100000">
                                          <p:val>
                                            <p:strVal val="#ppt_x"/>
                                          </p:val>
                                        </p:tav>
                                      </p:tavLst>
                                    </p:anim>
                                    <p:anim calcmode="lin" valueType="num">
                                      <p:cBhvr>
                                        <p:cTn id="12" dur="2000" fill="hold"/>
                                        <p:tgtEl>
                                          <p:spTgt spid="15"/>
                                        </p:tgtEl>
                                        <p:attrNameLst>
                                          <p:attrName>ppt_y</p:attrName>
                                        </p:attrNameLst>
                                      </p:cBhvr>
                                      <p:tavLst>
                                        <p:tav tm="0">
                                          <p:val>
                                            <p:strVal val="#ppt_y"/>
                                          </p:val>
                                        </p:tav>
                                        <p:tav tm="100000">
                                          <p:val>
                                            <p:strVal val="#ppt_y"/>
                                          </p:val>
                                        </p:tav>
                                      </p:tavLst>
                                    </p:anim>
                                    <p:animEffect transition="in" filter="fade">
                                      <p:cBhvr>
                                        <p:cTn id="13" dur="2000"/>
                                        <p:tgtEl>
                                          <p:spTgt spid="15"/>
                                        </p:tgtEl>
                                      </p:cBhvr>
                                    </p:animEffect>
                                  </p:childTnLst>
                                </p:cTn>
                              </p:par>
                              <p:par>
                                <p:cTn id="14" presetID="22" presetClass="entr" presetSubtype="8" fill="hold" nodeType="withEffect">
                                  <p:stCondLst>
                                    <p:cond delay="370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par>
                                <p:cTn id="17" presetID="53" presetClass="entr" presetSubtype="16" fill="hold" nodeType="withEffect">
                                  <p:stCondLst>
                                    <p:cond delay="420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p:cTn id="19" dur="1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20" dur="1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1" dur="1250"/>
                                        <p:tgtEl>
                                          <p:spTgt spid="4">
                                            <p:txEl>
                                              <p:pRg st="0" end="0"/>
                                            </p:txEl>
                                          </p:spTgt>
                                        </p:tgtEl>
                                      </p:cBhvr>
                                    </p:animEffect>
                                  </p:childTnLst>
                                </p:cTn>
                              </p:par>
                              <p:par>
                                <p:cTn id="22" presetID="53" presetClass="entr" presetSubtype="16" fill="hold" nodeType="withEffect">
                                  <p:stCondLst>
                                    <p:cond delay="570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p:cTn id="24" dur="1250" fill="hold"/>
                                        <p:tgtEl>
                                          <p:spTgt spid="4">
                                            <p:txEl>
                                              <p:pRg st="1" end="1"/>
                                            </p:txEl>
                                          </p:spTgt>
                                        </p:tgtEl>
                                        <p:attrNameLst>
                                          <p:attrName>ppt_w</p:attrName>
                                        </p:attrNameLst>
                                      </p:cBhvr>
                                      <p:tavLst>
                                        <p:tav tm="0">
                                          <p:val>
                                            <p:fltVal val="0"/>
                                          </p:val>
                                        </p:tav>
                                        <p:tav tm="100000">
                                          <p:val>
                                            <p:strVal val="#ppt_w"/>
                                          </p:val>
                                        </p:tav>
                                      </p:tavLst>
                                    </p:anim>
                                    <p:anim calcmode="lin" valueType="num">
                                      <p:cBhvr>
                                        <p:cTn id="25" dur="125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6" dur="1250"/>
                                        <p:tgtEl>
                                          <p:spTgt spid="4">
                                            <p:txEl>
                                              <p:pRg st="1" end="1"/>
                                            </p:txEl>
                                          </p:spTgt>
                                        </p:tgtEl>
                                      </p:cBhvr>
                                    </p:animEffect>
                                  </p:childTnLst>
                                </p:cTn>
                              </p:par>
                              <p:par>
                                <p:cTn id="27" presetID="53" presetClass="entr" presetSubtype="16" fill="hold" nodeType="withEffect">
                                  <p:stCondLst>
                                    <p:cond delay="7200"/>
                                  </p:stCondLst>
                                  <p:childTnLst>
                                    <p:set>
                                      <p:cBhvr>
                                        <p:cTn id="28" dur="1" fill="hold">
                                          <p:stCondLst>
                                            <p:cond delay="0"/>
                                          </p:stCondLst>
                                        </p:cTn>
                                        <p:tgtEl>
                                          <p:spTgt spid="4">
                                            <p:txEl>
                                              <p:pRg st="2" end="2"/>
                                            </p:txEl>
                                          </p:spTgt>
                                        </p:tgtEl>
                                        <p:attrNameLst>
                                          <p:attrName>style.visibility</p:attrName>
                                        </p:attrNameLst>
                                      </p:cBhvr>
                                      <p:to>
                                        <p:strVal val="visible"/>
                                      </p:to>
                                    </p:set>
                                    <p:anim calcmode="lin" valueType="num">
                                      <p:cBhvr>
                                        <p:cTn id="29" dur="1250" fill="hold"/>
                                        <p:tgtEl>
                                          <p:spTgt spid="4">
                                            <p:txEl>
                                              <p:pRg st="2" end="2"/>
                                            </p:txEl>
                                          </p:spTgt>
                                        </p:tgtEl>
                                        <p:attrNameLst>
                                          <p:attrName>ppt_w</p:attrName>
                                        </p:attrNameLst>
                                      </p:cBhvr>
                                      <p:tavLst>
                                        <p:tav tm="0">
                                          <p:val>
                                            <p:fltVal val="0"/>
                                          </p:val>
                                        </p:tav>
                                        <p:tav tm="100000">
                                          <p:val>
                                            <p:strVal val="#ppt_w"/>
                                          </p:val>
                                        </p:tav>
                                      </p:tavLst>
                                    </p:anim>
                                    <p:anim calcmode="lin" valueType="num">
                                      <p:cBhvr>
                                        <p:cTn id="30" dur="125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31" dur="1250"/>
                                        <p:tgtEl>
                                          <p:spTgt spid="4">
                                            <p:txEl>
                                              <p:pRg st="2" end="2"/>
                                            </p:txEl>
                                          </p:spTgt>
                                        </p:tgtEl>
                                      </p:cBhvr>
                                    </p:animEffect>
                                  </p:childTnLst>
                                </p:cTn>
                              </p:par>
                              <p:par>
                                <p:cTn id="32" presetID="53" presetClass="entr" presetSubtype="16" fill="hold" nodeType="withEffect">
                                  <p:stCondLst>
                                    <p:cond delay="8700"/>
                                  </p:stCondLst>
                                  <p:childTnLst>
                                    <p:set>
                                      <p:cBhvr>
                                        <p:cTn id="33" dur="1" fill="hold">
                                          <p:stCondLst>
                                            <p:cond delay="0"/>
                                          </p:stCondLst>
                                        </p:cTn>
                                        <p:tgtEl>
                                          <p:spTgt spid="4">
                                            <p:txEl>
                                              <p:pRg st="3" end="3"/>
                                            </p:txEl>
                                          </p:spTgt>
                                        </p:tgtEl>
                                        <p:attrNameLst>
                                          <p:attrName>style.visibility</p:attrName>
                                        </p:attrNameLst>
                                      </p:cBhvr>
                                      <p:to>
                                        <p:strVal val="visible"/>
                                      </p:to>
                                    </p:set>
                                    <p:anim calcmode="lin" valueType="num">
                                      <p:cBhvr>
                                        <p:cTn id="34" dur="1250" fill="hold"/>
                                        <p:tgtEl>
                                          <p:spTgt spid="4">
                                            <p:txEl>
                                              <p:pRg st="3" end="3"/>
                                            </p:txEl>
                                          </p:spTgt>
                                        </p:tgtEl>
                                        <p:attrNameLst>
                                          <p:attrName>ppt_w</p:attrName>
                                        </p:attrNameLst>
                                      </p:cBhvr>
                                      <p:tavLst>
                                        <p:tav tm="0">
                                          <p:val>
                                            <p:fltVal val="0"/>
                                          </p:val>
                                        </p:tav>
                                        <p:tav tm="100000">
                                          <p:val>
                                            <p:strVal val="#ppt_w"/>
                                          </p:val>
                                        </p:tav>
                                      </p:tavLst>
                                    </p:anim>
                                    <p:anim calcmode="lin" valueType="num">
                                      <p:cBhvr>
                                        <p:cTn id="35" dur="125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6" dur="1250"/>
                                        <p:tgtEl>
                                          <p:spTgt spid="4">
                                            <p:txEl>
                                              <p:pRg st="3" end="3"/>
                                            </p:txEl>
                                          </p:spTgt>
                                        </p:tgtEl>
                                      </p:cBhvr>
                                    </p:animEffect>
                                  </p:childTnLst>
                                </p:cTn>
                              </p:par>
                              <p:par>
                                <p:cTn id="37" presetID="53" presetClass="entr" presetSubtype="16" fill="hold" nodeType="withEffect">
                                  <p:stCondLst>
                                    <p:cond delay="10100"/>
                                  </p:stCondLst>
                                  <p:childTnLst>
                                    <p:set>
                                      <p:cBhvr>
                                        <p:cTn id="38" dur="1" fill="hold">
                                          <p:stCondLst>
                                            <p:cond delay="0"/>
                                          </p:stCondLst>
                                        </p:cTn>
                                        <p:tgtEl>
                                          <p:spTgt spid="4">
                                            <p:txEl>
                                              <p:pRg st="4" end="4"/>
                                            </p:txEl>
                                          </p:spTgt>
                                        </p:tgtEl>
                                        <p:attrNameLst>
                                          <p:attrName>style.visibility</p:attrName>
                                        </p:attrNameLst>
                                      </p:cBhvr>
                                      <p:to>
                                        <p:strVal val="visible"/>
                                      </p:to>
                                    </p:set>
                                    <p:anim calcmode="lin" valueType="num">
                                      <p:cBhvr>
                                        <p:cTn id="39" dur="1250" fill="hold"/>
                                        <p:tgtEl>
                                          <p:spTgt spid="4">
                                            <p:txEl>
                                              <p:pRg st="4" end="4"/>
                                            </p:txEl>
                                          </p:spTgt>
                                        </p:tgtEl>
                                        <p:attrNameLst>
                                          <p:attrName>ppt_w</p:attrName>
                                        </p:attrNameLst>
                                      </p:cBhvr>
                                      <p:tavLst>
                                        <p:tav tm="0">
                                          <p:val>
                                            <p:fltVal val="0"/>
                                          </p:val>
                                        </p:tav>
                                        <p:tav tm="100000">
                                          <p:val>
                                            <p:strVal val="#ppt_w"/>
                                          </p:val>
                                        </p:tav>
                                      </p:tavLst>
                                    </p:anim>
                                    <p:anim calcmode="lin" valueType="num">
                                      <p:cBhvr>
                                        <p:cTn id="40" dur="125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41" dur="1250"/>
                                        <p:tgtEl>
                                          <p:spTgt spid="4">
                                            <p:txEl>
                                              <p:pRg st="4" end="4"/>
                                            </p:txEl>
                                          </p:spTgt>
                                        </p:tgtEl>
                                      </p:cBhvr>
                                    </p:animEffect>
                                  </p:childTnLst>
                                </p:cTn>
                              </p:par>
                              <p:par>
                                <p:cTn id="42" presetID="53" presetClass="entr" presetSubtype="16" fill="hold" nodeType="withEffect">
                                  <p:stCondLst>
                                    <p:cond delay="11500"/>
                                  </p:stCondLst>
                                  <p:childTnLst>
                                    <p:set>
                                      <p:cBhvr>
                                        <p:cTn id="43" dur="1" fill="hold">
                                          <p:stCondLst>
                                            <p:cond delay="0"/>
                                          </p:stCondLst>
                                        </p:cTn>
                                        <p:tgtEl>
                                          <p:spTgt spid="4">
                                            <p:txEl>
                                              <p:pRg st="5" end="5"/>
                                            </p:txEl>
                                          </p:spTgt>
                                        </p:tgtEl>
                                        <p:attrNameLst>
                                          <p:attrName>style.visibility</p:attrName>
                                        </p:attrNameLst>
                                      </p:cBhvr>
                                      <p:to>
                                        <p:strVal val="visible"/>
                                      </p:to>
                                    </p:set>
                                    <p:anim calcmode="lin" valueType="num">
                                      <p:cBhvr>
                                        <p:cTn id="44" dur="1250" fill="hold"/>
                                        <p:tgtEl>
                                          <p:spTgt spid="4">
                                            <p:txEl>
                                              <p:pRg st="5" end="5"/>
                                            </p:txEl>
                                          </p:spTgt>
                                        </p:tgtEl>
                                        <p:attrNameLst>
                                          <p:attrName>ppt_w</p:attrName>
                                        </p:attrNameLst>
                                      </p:cBhvr>
                                      <p:tavLst>
                                        <p:tav tm="0">
                                          <p:val>
                                            <p:fltVal val="0"/>
                                          </p:val>
                                        </p:tav>
                                        <p:tav tm="100000">
                                          <p:val>
                                            <p:strVal val="#ppt_w"/>
                                          </p:val>
                                        </p:tav>
                                      </p:tavLst>
                                    </p:anim>
                                    <p:anim calcmode="lin" valueType="num">
                                      <p:cBhvr>
                                        <p:cTn id="45" dur="125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46" dur="1250"/>
                                        <p:tgtEl>
                                          <p:spTgt spid="4">
                                            <p:txEl>
                                              <p:pRg st="5" end="5"/>
                                            </p:txEl>
                                          </p:spTgt>
                                        </p:tgtEl>
                                      </p:cBhvr>
                                    </p:animEffect>
                                  </p:childTnLst>
                                </p:cTn>
                              </p:par>
                              <p:par>
                                <p:cTn id="47" presetID="23" presetClass="entr" presetSubtype="16" fill="hold" grpId="0" nodeType="withEffect">
                                  <p:stCondLst>
                                    <p:cond delay="21000"/>
                                  </p:stCondLst>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ppt_w</p:attrName>
                                        </p:attrNameLst>
                                      </p:cBhvr>
                                      <p:tavLst>
                                        <p:tav tm="0">
                                          <p:val>
                                            <p:fltVal val="0"/>
                                          </p:val>
                                        </p:tav>
                                        <p:tav tm="100000">
                                          <p:val>
                                            <p:strVal val="#ppt_w"/>
                                          </p:val>
                                        </p:tav>
                                      </p:tavLst>
                                    </p:anim>
                                    <p:anim calcmode="lin" valueType="num">
                                      <p:cBhvr>
                                        <p:cTn id="50" dur="500" fill="hold"/>
                                        <p:tgtEl>
                                          <p:spTgt spid="5"/>
                                        </p:tgtEl>
                                        <p:attrNameLst>
                                          <p:attrName>ppt_h</p:attrName>
                                        </p:attrNameLst>
                                      </p:cBhvr>
                                      <p:tavLst>
                                        <p:tav tm="0">
                                          <p:val>
                                            <p:fltVal val="0"/>
                                          </p:val>
                                        </p:tav>
                                        <p:tav tm="100000">
                                          <p:val>
                                            <p:strVal val="#ppt_h"/>
                                          </p:val>
                                        </p:tav>
                                      </p:tavLst>
                                    </p:anim>
                                  </p:childTnLst>
                                </p:cTn>
                              </p:par>
                              <p:par>
                                <p:cTn id="51" presetID="5" presetClass="entr" presetSubtype="10" fill="hold" nodeType="withEffect">
                                  <p:stCondLst>
                                    <p:cond delay="24000"/>
                                  </p:stCondLst>
                                  <p:childTnLst>
                                    <p:set>
                                      <p:cBhvr>
                                        <p:cTn id="52" dur="1" fill="hold">
                                          <p:stCondLst>
                                            <p:cond delay="0"/>
                                          </p:stCondLst>
                                        </p:cTn>
                                        <p:tgtEl>
                                          <p:spTgt spid="2"/>
                                        </p:tgtEl>
                                        <p:attrNameLst>
                                          <p:attrName>style.visibility</p:attrName>
                                        </p:attrNameLst>
                                      </p:cBhvr>
                                      <p:to>
                                        <p:strVal val="visible"/>
                                      </p:to>
                                    </p:set>
                                    <p:animEffect transition="in" filter="checkerboard(across)">
                                      <p:cBhvr>
                                        <p:cTn id="53" dur="500"/>
                                        <p:tgtEl>
                                          <p:spTgt spid="2"/>
                                        </p:tgtEl>
                                      </p:cBhvr>
                                    </p:animEffect>
                                  </p:childTnLst>
                                </p:cTn>
                              </p:par>
                              <p:par>
                                <p:cTn id="54" presetID="2" presetClass="entr" presetSubtype="4" fill="hold" nodeType="withEffect">
                                  <p:stCondLst>
                                    <p:cond delay="24000"/>
                                  </p:stCondLst>
                                  <p:childTnLst>
                                    <p:set>
                                      <p:cBhvr>
                                        <p:cTn id="55" dur="1" fill="hold">
                                          <p:stCondLst>
                                            <p:cond delay="0"/>
                                          </p:stCondLst>
                                        </p:cTn>
                                        <p:tgtEl>
                                          <p:spTgt spid="8"/>
                                        </p:tgtEl>
                                        <p:attrNameLst>
                                          <p:attrName>style.visibility</p:attrName>
                                        </p:attrNameLst>
                                      </p:cBhvr>
                                      <p:to>
                                        <p:strVal val="visible"/>
                                      </p:to>
                                    </p:set>
                                    <p:anim calcmode="lin" valueType="num">
                                      <p:cBhvr additive="base">
                                        <p:cTn id="56" dur="500" fill="hold"/>
                                        <p:tgtEl>
                                          <p:spTgt spid="8"/>
                                        </p:tgtEl>
                                        <p:attrNameLst>
                                          <p:attrName>ppt_x</p:attrName>
                                        </p:attrNameLst>
                                      </p:cBhvr>
                                      <p:tavLst>
                                        <p:tav tm="0">
                                          <p:val>
                                            <p:strVal val="#ppt_x"/>
                                          </p:val>
                                        </p:tav>
                                        <p:tav tm="100000">
                                          <p:val>
                                            <p:strVal val="#ppt_x"/>
                                          </p:val>
                                        </p:tav>
                                      </p:tavLst>
                                    </p:anim>
                                    <p:anim calcmode="lin" valueType="num">
                                      <p:cBhvr additive="base">
                                        <p:cTn id="57" dur="500" fill="hold"/>
                                        <p:tgtEl>
                                          <p:spTgt spid="8"/>
                                        </p:tgtEl>
                                        <p:attrNameLst>
                                          <p:attrName>ppt_y</p:attrName>
                                        </p:attrNameLst>
                                      </p:cBhvr>
                                      <p:tavLst>
                                        <p:tav tm="0">
                                          <p:val>
                                            <p:strVal val="1+#ppt_h/2"/>
                                          </p:val>
                                        </p:tav>
                                        <p:tav tm="100000">
                                          <p:val>
                                            <p:strVal val="#ppt_y"/>
                                          </p:val>
                                        </p:tav>
                                      </p:tavLst>
                                    </p:anim>
                                  </p:childTnLst>
                                </p:cTn>
                              </p:par>
                              <p:par>
                                <p:cTn id="58" presetID="1" presetClass="entr" presetSubtype="0" fill="hold" grpId="0" nodeType="withEffect">
                                  <p:stCondLst>
                                    <p:cond delay="24000"/>
                                  </p:stCondLst>
                                  <p:childTnLst>
                                    <p:set>
                                      <p:cBhvr>
                                        <p:cTn id="59" dur="1" fill="hold">
                                          <p:stCondLst>
                                            <p:cond delay="0"/>
                                          </p:stCondLst>
                                        </p:cTn>
                                        <p:tgtEl>
                                          <p:spTgt spid="16"/>
                                        </p:tgtEl>
                                        <p:attrNameLst>
                                          <p:attrName>style.visibility</p:attrName>
                                        </p:attrNameLst>
                                      </p:cBhvr>
                                      <p:to>
                                        <p:strVal val="visible"/>
                                      </p:to>
                                    </p:set>
                                  </p:childTnLst>
                                </p:cTn>
                              </p:par>
                              <p:par>
                                <p:cTn id="60" presetID="1" presetClass="entr" presetSubtype="0" fill="hold" grpId="0" nodeType="withEffect">
                                  <p:stCondLst>
                                    <p:cond delay="24000"/>
                                  </p:stCondLst>
                                  <p:childTnLst>
                                    <p:set>
                                      <p:cBhvr>
                                        <p:cTn id="61" dur="1" fill="hold">
                                          <p:stCondLst>
                                            <p:cond delay="0"/>
                                          </p:stCondLst>
                                        </p:cTn>
                                        <p:tgtEl>
                                          <p:spTgt spid="17"/>
                                        </p:tgtEl>
                                        <p:attrNameLst>
                                          <p:attrName>style.visibility</p:attrName>
                                        </p:attrNameLst>
                                      </p:cBhvr>
                                      <p:to>
                                        <p:strVal val="visible"/>
                                      </p:to>
                                    </p:set>
                                  </p:childTnLst>
                                </p:cTn>
                              </p:par>
                              <p:par>
                                <p:cTn id="62" presetID="1" presetClass="entr" presetSubtype="0" fill="hold" grpId="0" nodeType="withEffect">
                                  <p:stCondLst>
                                    <p:cond delay="24000"/>
                                  </p:stCondLst>
                                  <p:childTnLst>
                                    <p:set>
                                      <p:cBhvr>
                                        <p:cTn id="63" dur="1" fill="hold">
                                          <p:stCondLst>
                                            <p:cond delay="0"/>
                                          </p:stCondLst>
                                        </p:cTn>
                                        <p:tgtEl>
                                          <p:spTgt spid="18"/>
                                        </p:tgtEl>
                                        <p:attrNameLst>
                                          <p:attrName>style.visibility</p:attrName>
                                        </p:attrNameLst>
                                      </p:cBhvr>
                                      <p:to>
                                        <p:strVal val="visible"/>
                                      </p:to>
                                    </p:set>
                                  </p:childTnLst>
                                </p:cTn>
                              </p:par>
                              <p:par>
                                <p:cTn id="64" presetID="37" presetClass="entr" presetSubtype="0" fill="hold" nodeType="withEffect">
                                  <p:stCondLst>
                                    <p:cond delay="900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1000"/>
                                        <p:tgtEl>
                                          <p:spTgt spid="19"/>
                                        </p:tgtEl>
                                      </p:cBhvr>
                                    </p:animEffect>
                                    <p:anim calcmode="lin" valueType="num">
                                      <p:cBhvr>
                                        <p:cTn id="67" dur="1000" fill="hold"/>
                                        <p:tgtEl>
                                          <p:spTgt spid="19"/>
                                        </p:tgtEl>
                                        <p:attrNameLst>
                                          <p:attrName>ppt_x</p:attrName>
                                        </p:attrNameLst>
                                      </p:cBhvr>
                                      <p:tavLst>
                                        <p:tav tm="0">
                                          <p:val>
                                            <p:strVal val="#ppt_x"/>
                                          </p:val>
                                        </p:tav>
                                        <p:tav tm="100000">
                                          <p:val>
                                            <p:strVal val="#ppt_x"/>
                                          </p:val>
                                        </p:tav>
                                      </p:tavLst>
                                    </p:anim>
                                    <p:anim calcmode="lin" valueType="num">
                                      <p:cBhvr>
                                        <p:cTn id="68" dur="900" decel="100000" fill="hold"/>
                                        <p:tgtEl>
                                          <p:spTgt spid="19"/>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6"/>
                </p:tgtEl>
              </p:cMediaNode>
            </p:audio>
          </p:childTnLst>
        </p:cTn>
      </p:par>
    </p:tnLst>
    <p:bldLst>
      <p:bldP spid="16" grpId="0"/>
      <p:bldP spid="17" grpId="0"/>
      <p:bldP spid="18" grpId="0"/>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p:cNvGrpSpPr/>
          <p:nvPr/>
        </p:nvGrpSpPr>
        <p:grpSpPr>
          <a:xfrm rot="20953089">
            <a:off x="445422" y="476672"/>
            <a:ext cx="2211088" cy="2211088"/>
            <a:chOff x="-36512" y="1721968"/>
            <a:chExt cx="2211088" cy="2211088"/>
          </a:xfrm>
          <a:solidFill>
            <a:srgbClr val="A8CF43"/>
          </a:solidFill>
        </p:grpSpPr>
        <p:sp>
          <p:nvSpPr>
            <p:cNvPr id="11" name="橢圓 10"/>
            <p:cNvSpPr/>
            <p:nvPr/>
          </p:nvSpPr>
          <p:spPr>
            <a:xfrm>
              <a:off x="-36512" y="1721968"/>
              <a:ext cx="2211088" cy="2211088"/>
            </a:xfrm>
            <a:prstGeom prst="ellipse">
              <a:avLst/>
            </a:prstGeom>
            <a:grpFill/>
          </p:spPr>
          <p:txBody>
            <a:bodyPr anchor="ctr">
              <a:spAutoFit/>
            </a:bodyPr>
            <a:lstStyle/>
            <a:p>
              <a:pPr algn="ctr" defTabSz="457200" fontAlgn="auto">
                <a:spcBef>
                  <a:spcPts val="0"/>
                </a:spcBef>
                <a:spcAft>
                  <a:spcPts val="0"/>
                </a:spcAft>
                <a:defRPr/>
              </a:pPr>
              <a:endParaRPr lang="zh-TW" altLang="en-US" sz="2400" dirty="0">
                <a:latin typeface="Adobe 繁黑體 Std B"/>
                <a:ea typeface="Adobe 繁黑體 Std B"/>
                <a:cs typeface="Adobe 繁黑體 Std B"/>
              </a:endParaRPr>
            </a:p>
          </p:txBody>
        </p:sp>
        <p:sp>
          <p:nvSpPr>
            <p:cNvPr id="12" name="文字方塊 11"/>
            <p:cNvSpPr txBox="1"/>
            <p:nvPr/>
          </p:nvSpPr>
          <p:spPr>
            <a:xfrm>
              <a:off x="582935" y="1772816"/>
              <a:ext cx="1075234" cy="646331"/>
            </a:xfrm>
            <a:prstGeom prst="rect">
              <a:avLst/>
            </a:prstGeom>
            <a:noFill/>
          </p:spPr>
          <p:txBody>
            <a:bodyPr wrap="none">
              <a:spAutoFit/>
            </a:bodyPr>
            <a:lstStyle/>
            <a:p>
              <a:pPr defTabSz="457200" fontAlgn="auto">
                <a:spcBef>
                  <a:spcPts val="0"/>
                </a:spcBef>
                <a:spcAft>
                  <a:spcPts val="0"/>
                </a:spcAft>
                <a:defRPr/>
              </a:pPr>
              <a:r>
                <a:rPr lang="zh-TW" altLang="en-US" sz="2400" b="1" dirty="0">
                  <a:solidFill>
                    <a:srgbClr val="FFFFFF"/>
                  </a:solidFill>
                  <a:latin typeface="微軟正黑體"/>
                  <a:ea typeface="微軟正黑體"/>
                  <a:cs typeface="微軟正黑體"/>
                </a:rPr>
                <a:t>特色</a:t>
              </a:r>
              <a:r>
                <a:rPr lang="en-US" altLang="zh-TW" sz="3600" b="1" dirty="0">
                  <a:solidFill>
                    <a:schemeClr val="bg1"/>
                  </a:solidFill>
                  <a:latin typeface="微軟正黑體"/>
                  <a:ea typeface="微軟正黑體"/>
                  <a:cs typeface="微軟正黑體"/>
                </a:rPr>
                <a:t>2</a:t>
              </a:r>
              <a:endParaRPr lang="zh-TW" altLang="en-US" sz="3600" b="1" dirty="0">
                <a:solidFill>
                  <a:schemeClr val="bg1"/>
                </a:solidFill>
                <a:latin typeface="微軟正黑體"/>
                <a:ea typeface="微軟正黑體"/>
                <a:cs typeface="微軟正黑體"/>
              </a:endParaRPr>
            </a:p>
          </p:txBody>
        </p:sp>
        <p:cxnSp>
          <p:nvCxnSpPr>
            <p:cNvPr id="13" name="直線接點 12"/>
            <p:cNvCxnSpPr/>
            <p:nvPr/>
          </p:nvCxnSpPr>
          <p:spPr>
            <a:xfrm>
              <a:off x="251520" y="2419147"/>
              <a:ext cx="1656184" cy="0"/>
            </a:xfrm>
            <a:prstGeom prst="line">
              <a:avLst/>
            </a:prstGeom>
            <a:grpFill/>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4" name="直線接點 13"/>
            <p:cNvCxnSpPr/>
            <p:nvPr/>
          </p:nvCxnSpPr>
          <p:spPr>
            <a:xfrm>
              <a:off x="251520" y="3429000"/>
              <a:ext cx="1656184" cy="0"/>
            </a:xfrm>
            <a:prstGeom prst="line">
              <a:avLst/>
            </a:prstGeom>
            <a:grpFill/>
            <a:ln>
              <a:solidFill>
                <a:srgbClr val="FFFFFF"/>
              </a:solidFill>
            </a:ln>
          </p:spPr>
          <p:style>
            <a:lnRef idx="2">
              <a:schemeClr val="accent1"/>
            </a:lnRef>
            <a:fillRef idx="0">
              <a:schemeClr val="accent1"/>
            </a:fillRef>
            <a:effectRef idx="1">
              <a:schemeClr val="accent1"/>
            </a:effectRef>
            <a:fontRef idx="minor">
              <a:schemeClr val="tx1"/>
            </a:fontRef>
          </p:style>
        </p:cxnSp>
        <p:sp>
          <p:nvSpPr>
            <p:cNvPr id="15" name="矩形 14"/>
            <p:cNvSpPr/>
            <p:nvPr/>
          </p:nvSpPr>
          <p:spPr>
            <a:xfrm>
              <a:off x="251520" y="2474893"/>
              <a:ext cx="1620957" cy="954107"/>
            </a:xfrm>
            <a:prstGeom prst="rect">
              <a:avLst/>
            </a:prstGeom>
            <a:noFill/>
          </p:spPr>
          <p:txBody>
            <a:bodyPr wrap="none">
              <a:spAutoFit/>
            </a:bodyPr>
            <a:lstStyle/>
            <a:p>
              <a:pPr defTabSz="457200" fontAlgn="auto">
                <a:spcBef>
                  <a:spcPts val="0"/>
                </a:spcBef>
                <a:spcAft>
                  <a:spcPts val="0"/>
                </a:spcAft>
                <a:defRPr/>
              </a:pPr>
              <a:r>
                <a:rPr kumimoji="0" lang="zh-TW" altLang="zh-TW" sz="2800" b="1" dirty="0">
                  <a:solidFill>
                    <a:srgbClr val="FFFFFF"/>
                  </a:solidFill>
                  <a:latin typeface="微軟正黑體"/>
                  <a:ea typeface="微軟正黑體"/>
                  <a:cs typeface="微軟正黑體"/>
                </a:rPr>
                <a:t>多元適性 </a:t>
              </a:r>
              <a:endParaRPr kumimoji="0" lang="en-US" altLang="zh-TW" sz="2800" b="1" dirty="0">
                <a:solidFill>
                  <a:srgbClr val="FFFFFF"/>
                </a:solidFill>
                <a:latin typeface="微軟正黑體"/>
                <a:ea typeface="微軟正黑體"/>
                <a:cs typeface="微軟正黑體"/>
              </a:endParaRPr>
            </a:p>
            <a:p>
              <a:pPr defTabSz="457200" fontAlgn="auto">
                <a:spcBef>
                  <a:spcPts val="0"/>
                </a:spcBef>
                <a:spcAft>
                  <a:spcPts val="0"/>
                </a:spcAft>
                <a:defRPr/>
              </a:pPr>
              <a:r>
                <a:rPr kumimoji="0" lang="zh-TW" altLang="zh-TW" sz="2800" b="1" dirty="0">
                  <a:solidFill>
                    <a:srgbClr val="FFFFFF"/>
                  </a:solidFill>
                  <a:latin typeface="微軟正黑體"/>
                  <a:ea typeface="微軟正黑體"/>
                  <a:cs typeface="微軟正黑體"/>
                </a:rPr>
                <a:t>完整學習</a:t>
              </a:r>
              <a:endParaRPr kumimoji="0" lang="en-US" altLang="zh-TW" sz="2800" b="1" dirty="0">
                <a:solidFill>
                  <a:srgbClr val="FFFFFF"/>
                </a:solidFill>
                <a:latin typeface="微軟正黑體"/>
                <a:ea typeface="微軟正黑體"/>
                <a:cs typeface="微軟正黑體"/>
              </a:endParaRPr>
            </a:p>
          </p:txBody>
        </p:sp>
      </p:grpSp>
      <p:grpSp>
        <p:nvGrpSpPr>
          <p:cNvPr id="19" name="群組 18"/>
          <p:cNvGrpSpPr>
            <a:grpSpLocks/>
          </p:cNvGrpSpPr>
          <p:nvPr/>
        </p:nvGrpSpPr>
        <p:grpSpPr bwMode="auto">
          <a:xfrm>
            <a:off x="5245100" y="1268413"/>
            <a:ext cx="3429000" cy="1323975"/>
            <a:chOff x="4863970" y="1182761"/>
            <a:chExt cx="3164413" cy="1347348"/>
          </a:xfrm>
        </p:grpSpPr>
        <p:sp>
          <p:nvSpPr>
            <p:cNvPr id="188441" name="圓角矩形 4"/>
            <p:cNvSpPr>
              <a:spLocks noChangeArrowheads="1"/>
            </p:cNvSpPr>
            <p:nvPr/>
          </p:nvSpPr>
          <p:spPr bwMode="auto">
            <a:xfrm>
              <a:off x="4863970" y="1192712"/>
              <a:ext cx="3164413" cy="1305587"/>
            </a:xfrm>
            <a:prstGeom prst="roundRect">
              <a:avLst>
                <a:gd name="adj" fmla="val 16667"/>
              </a:avLst>
            </a:prstGeom>
            <a:solidFill>
              <a:srgbClr val="FF0070"/>
            </a:solidFill>
            <a:ln w="9525">
              <a:solidFill>
                <a:srgbClr val="FFFFFF"/>
              </a:solidFill>
              <a:round/>
              <a:headEnd/>
              <a:tailEnd/>
            </a:ln>
          </p:spPr>
          <p:txBody>
            <a:bodyPr anchor="ctr">
              <a:spAutoFit/>
            </a:bodyPr>
            <a:lstStyle/>
            <a:p>
              <a:pPr algn="ctr" defTabSz="457200"/>
              <a:endParaRPr lang="zh-TW" altLang="en-US" sz="2400">
                <a:latin typeface="Adobe 繁黑體 Std B"/>
                <a:ea typeface="Adobe 繁黑體 Std B"/>
                <a:cs typeface="Adobe 繁黑體 Std B"/>
              </a:endParaRPr>
            </a:p>
          </p:txBody>
        </p:sp>
        <p:sp>
          <p:nvSpPr>
            <p:cNvPr id="188442" name="文字方塊 6"/>
            <p:cNvSpPr txBox="1">
              <a:spLocks noChangeArrowheads="1"/>
            </p:cNvSpPr>
            <p:nvPr/>
          </p:nvSpPr>
          <p:spPr bwMode="auto">
            <a:xfrm>
              <a:off x="4932041" y="1182761"/>
              <a:ext cx="3028274" cy="1347348"/>
            </a:xfrm>
            <a:prstGeom prst="rect">
              <a:avLst/>
            </a:prstGeom>
            <a:noFill/>
            <a:ln w="9525">
              <a:noFill/>
              <a:miter lim="800000"/>
              <a:headEnd/>
              <a:tailEnd/>
            </a:ln>
          </p:spPr>
          <p:txBody>
            <a:bodyPr>
              <a:spAutoFit/>
            </a:bodyPr>
            <a:lstStyle/>
            <a:p>
              <a:pPr defTabSz="457200"/>
              <a:r>
                <a:rPr lang="zh-TW" altLang="en-US" sz="1600">
                  <a:solidFill>
                    <a:srgbClr val="FFFFFF"/>
                  </a:solidFill>
                  <a:latin typeface="微軟正黑體" pitchFamily="34" charset="-120"/>
                  <a:ea typeface="微軟正黑體" pitchFamily="34" charset="-120"/>
                </a:rPr>
                <a:t>熱愛航海王的漫畫，選擇技職水產群科，「全國高級中等學校</a:t>
              </a:r>
              <a:r>
                <a:rPr lang="en-US" altLang="zh-TW" sz="1600">
                  <a:solidFill>
                    <a:srgbClr val="FFFFFF"/>
                  </a:solidFill>
                  <a:latin typeface="微軟正黑體" pitchFamily="34" charset="-120"/>
                  <a:ea typeface="微軟正黑體" pitchFamily="34" charset="-120"/>
                </a:rPr>
                <a:t>100</a:t>
              </a:r>
              <a:r>
                <a:rPr lang="zh-TW" altLang="en-US" sz="1600">
                  <a:solidFill>
                    <a:srgbClr val="FFFFFF"/>
                  </a:solidFill>
                  <a:latin typeface="微軟正黑體" pitchFamily="34" charset="-120"/>
                  <a:ea typeface="微軟正黑體" pitchFamily="34" charset="-120"/>
                </a:rPr>
                <a:t>學年度海事水產類科學生技藝競賽」奪得漁業職種第一名，保送國立臺灣海洋大學 。</a:t>
              </a:r>
            </a:p>
          </p:txBody>
        </p:sp>
      </p:grpSp>
      <p:grpSp>
        <p:nvGrpSpPr>
          <p:cNvPr id="8" name="群組 7"/>
          <p:cNvGrpSpPr>
            <a:grpSpLocks/>
          </p:cNvGrpSpPr>
          <p:nvPr/>
        </p:nvGrpSpPr>
        <p:grpSpPr bwMode="auto">
          <a:xfrm>
            <a:off x="4337050" y="3141663"/>
            <a:ext cx="3681413" cy="863600"/>
            <a:chOff x="4121568" y="3318395"/>
            <a:chExt cx="3681536" cy="731824"/>
          </a:xfrm>
        </p:grpSpPr>
        <p:sp>
          <p:nvSpPr>
            <p:cNvPr id="27" name="圓角矩形 26"/>
            <p:cNvSpPr/>
            <p:nvPr/>
          </p:nvSpPr>
          <p:spPr>
            <a:xfrm>
              <a:off x="4121568" y="3318395"/>
              <a:ext cx="3681536" cy="671287"/>
            </a:xfrm>
            <a:prstGeom prst="roundRect">
              <a:avLst/>
            </a:prstGeom>
            <a:solidFill>
              <a:schemeClr val="accent6">
                <a:lumMod val="75000"/>
              </a:schemeClr>
            </a:solidFill>
            <a:ln>
              <a:solidFill>
                <a:srgbClr val="FFFFFF"/>
              </a:solidFill>
            </a:ln>
          </p:spPr>
          <p:txBody>
            <a:bodyPr anchor="ctr">
              <a:spAutoFit/>
            </a:bodyPr>
            <a:lstStyle/>
            <a:p>
              <a:pPr algn="ctr" defTabSz="457200" fontAlgn="auto">
                <a:spcBef>
                  <a:spcPts val="0"/>
                </a:spcBef>
                <a:spcAft>
                  <a:spcPts val="0"/>
                </a:spcAft>
                <a:defRPr/>
              </a:pPr>
              <a:endParaRPr lang="zh-TW" altLang="en-US" sz="2400" dirty="0">
                <a:latin typeface="Adobe 繁黑體 Std B"/>
                <a:ea typeface="Adobe 繁黑體 Std B"/>
                <a:cs typeface="Adobe 繁黑體 Std B"/>
              </a:endParaRPr>
            </a:p>
          </p:txBody>
        </p:sp>
        <p:sp>
          <p:nvSpPr>
            <p:cNvPr id="188440" name="文字方塊 27"/>
            <p:cNvSpPr txBox="1">
              <a:spLocks noChangeArrowheads="1"/>
            </p:cNvSpPr>
            <p:nvPr/>
          </p:nvSpPr>
          <p:spPr bwMode="auto">
            <a:xfrm>
              <a:off x="4202703" y="3345866"/>
              <a:ext cx="3600400" cy="704353"/>
            </a:xfrm>
            <a:prstGeom prst="rect">
              <a:avLst/>
            </a:prstGeom>
            <a:noFill/>
            <a:ln w="9525">
              <a:noFill/>
              <a:miter lim="800000"/>
              <a:headEnd/>
              <a:tailEnd/>
            </a:ln>
          </p:spPr>
          <p:txBody>
            <a:bodyPr>
              <a:spAutoFit/>
            </a:bodyPr>
            <a:lstStyle/>
            <a:p>
              <a:pPr defTabSz="457200">
                <a:buFont typeface="Arial" charset="0"/>
                <a:buNone/>
              </a:pPr>
              <a:r>
                <a:rPr lang="zh-TW" altLang="en-US" sz="1600">
                  <a:solidFill>
                    <a:srgbClr val="FFFFFF"/>
                  </a:solidFill>
                  <a:latin typeface="微軟正黑體" pitchFamily="34" charset="-120"/>
                  <a:ea typeface="微軟正黑體" pitchFamily="34" charset="-120"/>
                </a:rPr>
                <a:t>國中時就對英文很有興趣，選擇五專後繼續升學，擁有英國與臺灣研究所雙碩士學位。</a:t>
              </a:r>
            </a:p>
          </p:txBody>
        </p:sp>
      </p:grpSp>
      <p:grpSp>
        <p:nvGrpSpPr>
          <p:cNvPr id="9" name="群組 8"/>
          <p:cNvGrpSpPr>
            <a:grpSpLocks/>
          </p:cNvGrpSpPr>
          <p:nvPr/>
        </p:nvGrpSpPr>
        <p:grpSpPr bwMode="auto">
          <a:xfrm>
            <a:off x="3065463" y="4560888"/>
            <a:ext cx="4811712" cy="1300162"/>
            <a:chOff x="3149848" y="4560100"/>
            <a:chExt cx="4810467" cy="1605204"/>
          </a:xfrm>
        </p:grpSpPr>
        <p:sp>
          <p:nvSpPr>
            <p:cNvPr id="188437" name="圓角矩形 28"/>
            <p:cNvSpPr>
              <a:spLocks noChangeArrowheads="1"/>
            </p:cNvSpPr>
            <p:nvPr/>
          </p:nvSpPr>
          <p:spPr bwMode="auto">
            <a:xfrm>
              <a:off x="3149848" y="4560100"/>
              <a:ext cx="4810467" cy="1605204"/>
            </a:xfrm>
            <a:prstGeom prst="roundRect">
              <a:avLst>
                <a:gd name="adj" fmla="val 16667"/>
              </a:avLst>
            </a:prstGeom>
            <a:solidFill>
              <a:srgbClr val="62C122"/>
            </a:solidFill>
            <a:ln w="9525">
              <a:solidFill>
                <a:srgbClr val="FFFFFF"/>
              </a:solidFill>
              <a:round/>
              <a:headEnd/>
              <a:tailEnd/>
            </a:ln>
          </p:spPr>
          <p:txBody>
            <a:bodyPr anchor="ctr">
              <a:spAutoFit/>
            </a:bodyPr>
            <a:lstStyle/>
            <a:p>
              <a:pPr algn="ctr" defTabSz="457200"/>
              <a:endParaRPr lang="zh-TW" altLang="en-US" sz="2400">
                <a:latin typeface="Adobe 繁黑體 Std B"/>
                <a:ea typeface="Adobe 繁黑體 Std B"/>
                <a:cs typeface="Adobe 繁黑體 Std B"/>
              </a:endParaRPr>
            </a:p>
          </p:txBody>
        </p:sp>
        <p:sp>
          <p:nvSpPr>
            <p:cNvPr id="188438" name="文字方塊 29"/>
            <p:cNvSpPr txBox="1">
              <a:spLocks noChangeArrowheads="1"/>
            </p:cNvSpPr>
            <p:nvPr/>
          </p:nvSpPr>
          <p:spPr bwMode="auto">
            <a:xfrm>
              <a:off x="3349832" y="4594861"/>
              <a:ext cx="4534535" cy="1569897"/>
            </a:xfrm>
            <a:prstGeom prst="rect">
              <a:avLst/>
            </a:prstGeom>
            <a:noFill/>
            <a:ln w="9525">
              <a:noFill/>
              <a:miter lim="800000"/>
              <a:headEnd/>
              <a:tailEnd/>
            </a:ln>
          </p:spPr>
          <p:txBody>
            <a:bodyPr>
              <a:spAutoFit/>
            </a:bodyPr>
            <a:lstStyle/>
            <a:p>
              <a:pPr defTabSz="457200">
                <a:buFont typeface="Arial" charset="0"/>
                <a:buNone/>
              </a:pPr>
              <a:r>
                <a:rPr lang="zh-TW" altLang="en-US" sz="1600">
                  <a:solidFill>
                    <a:srgbClr val="FFFFFF"/>
                  </a:solidFill>
                  <a:latin typeface="微軟正黑體" pitchFamily="34" charset="-120"/>
                  <a:ea typeface="微軟正黑體" pitchFamily="34" charset="-120"/>
                </a:rPr>
                <a:t>國中即對設計有濃厚興趣。從高職到科技大學，再獲公費到美國留學，榮獲德國</a:t>
              </a:r>
              <a:r>
                <a:rPr lang="en-US" altLang="zh-TW" sz="1600">
                  <a:solidFill>
                    <a:srgbClr val="FFFFFF"/>
                  </a:solidFill>
                  <a:latin typeface="微軟正黑體" pitchFamily="34" charset="-120"/>
                  <a:ea typeface="微軟正黑體" pitchFamily="34" charset="-120"/>
                </a:rPr>
                <a:t>iF</a:t>
              </a:r>
              <a:r>
                <a:rPr lang="zh-TW" altLang="en-US" sz="1600">
                  <a:solidFill>
                    <a:srgbClr val="FFFFFF"/>
                  </a:solidFill>
                  <a:latin typeface="微軟正黑體" pitchFamily="34" charset="-120"/>
                  <a:ea typeface="微軟正黑體" pitchFamily="34" charset="-120"/>
                </a:rPr>
                <a:t>設計獎、紅點（</a:t>
              </a:r>
              <a:r>
                <a:rPr lang="en-US" altLang="zh-TW" sz="1600">
                  <a:solidFill>
                    <a:srgbClr val="FFFFFF"/>
                  </a:solidFill>
                  <a:latin typeface="微軟正黑體" pitchFamily="34" charset="-120"/>
                  <a:ea typeface="微軟正黑體" pitchFamily="34" charset="-120"/>
                </a:rPr>
                <a:t>Red Dot</a:t>
              </a:r>
              <a:r>
                <a:rPr lang="zh-TW" altLang="en-US" sz="1600">
                  <a:solidFill>
                    <a:srgbClr val="FFFFFF"/>
                  </a:solidFill>
                  <a:latin typeface="微軟正黑體" pitchFamily="34" charset="-120"/>
                  <a:ea typeface="微軟正黑體" pitchFamily="34" charset="-120"/>
                </a:rPr>
                <a:t>）設計獎、美國</a:t>
              </a:r>
              <a:r>
                <a:rPr lang="en-US" altLang="zh-TW" sz="1600">
                  <a:solidFill>
                    <a:srgbClr val="FFFFFF"/>
                  </a:solidFill>
                  <a:latin typeface="微軟正黑體" pitchFamily="34" charset="-120"/>
                  <a:ea typeface="微軟正黑體" pitchFamily="34" charset="-120"/>
                </a:rPr>
                <a:t>IDEA</a:t>
              </a:r>
              <a:r>
                <a:rPr lang="zh-TW" altLang="en-US" sz="1600">
                  <a:solidFill>
                    <a:srgbClr val="FFFFFF"/>
                  </a:solidFill>
                  <a:latin typeface="微軟正黑體" pitchFamily="34" charset="-120"/>
                  <a:ea typeface="微軟正黑體" pitchFamily="34" charset="-120"/>
                </a:rPr>
                <a:t>設計獎、紐約</a:t>
              </a:r>
              <a:r>
                <a:rPr lang="en-US" altLang="zh-TW" sz="1600">
                  <a:solidFill>
                    <a:srgbClr val="FFFFFF"/>
                  </a:solidFill>
                  <a:latin typeface="微軟正黑體" pitchFamily="34" charset="-120"/>
                  <a:ea typeface="微軟正黑體" pitchFamily="34" charset="-120"/>
                </a:rPr>
                <a:t>ADC</a:t>
              </a:r>
              <a:r>
                <a:rPr lang="zh-TW" altLang="en-US" sz="1600">
                  <a:solidFill>
                    <a:srgbClr val="FFFFFF"/>
                  </a:solidFill>
                  <a:latin typeface="微軟正黑體" pitchFamily="34" charset="-120"/>
                  <a:ea typeface="微軟正黑體" pitchFamily="34" charset="-120"/>
                </a:rPr>
                <a:t>等獎項，於美、英、法、德、俄、波蘭等國家展出。</a:t>
              </a:r>
            </a:p>
            <a:p>
              <a:pPr defTabSz="457200"/>
              <a:endParaRPr lang="zh-TW" altLang="en-US" sz="1600">
                <a:solidFill>
                  <a:srgbClr val="FFFFFF"/>
                </a:solidFill>
                <a:latin typeface="微軟正黑體" pitchFamily="34" charset="-120"/>
                <a:ea typeface="微軟正黑體" pitchFamily="34" charset="-120"/>
              </a:endParaRPr>
            </a:p>
          </p:txBody>
        </p:sp>
      </p:grpSp>
      <p:grpSp>
        <p:nvGrpSpPr>
          <p:cNvPr id="24" name="群組 23"/>
          <p:cNvGrpSpPr>
            <a:grpSpLocks/>
          </p:cNvGrpSpPr>
          <p:nvPr/>
        </p:nvGrpSpPr>
        <p:grpSpPr bwMode="auto">
          <a:xfrm>
            <a:off x="2452688" y="765175"/>
            <a:ext cx="2868612" cy="1543050"/>
            <a:chOff x="2834680" y="1156254"/>
            <a:chExt cx="2241376" cy="1152128"/>
          </a:xfrm>
        </p:grpSpPr>
        <p:sp>
          <p:nvSpPr>
            <p:cNvPr id="188434" name="矩形 2"/>
            <p:cNvSpPr>
              <a:spLocks noChangeArrowheads="1"/>
            </p:cNvSpPr>
            <p:nvPr/>
          </p:nvSpPr>
          <p:spPr bwMode="auto">
            <a:xfrm>
              <a:off x="3707904" y="1484784"/>
              <a:ext cx="1368152" cy="504056"/>
            </a:xfrm>
            <a:prstGeom prst="rect">
              <a:avLst/>
            </a:prstGeom>
            <a:solidFill>
              <a:srgbClr val="3862AE"/>
            </a:solidFill>
            <a:ln w="9525">
              <a:noFill/>
              <a:miter lim="800000"/>
              <a:headEnd/>
              <a:tailEnd/>
            </a:ln>
          </p:spPr>
          <p:txBody>
            <a:bodyPr anchor="ctr">
              <a:spAutoFit/>
            </a:bodyPr>
            <a:lstStyle/>
            <a:p>
              <a:pPr algn="ctr" defTabSz="457200"/>
              <a:endParaRPr lang="zh-TW" altLang="en-US" sz="2400">
                <a:latin typeface="Adobe 繁黑體 Std B"/>
                <a:ea typeface="Adobe 繁黑體 Std B"/>
                <a:cs typeface="Adobe 繁黑體 Std B"/>
              </a:endParaRPr>
            </a:p>
          </p:txBody>
        </p:sp>
        <p:sp>
          <p:nvSpPr>
            <p:cNvPr id="188435" name="文字方塊 3"/>
            <p:cNvSpPr txBox="1">
              <a:spLocks noChangeArrowheads="1"/>
            </p:cNvSpPr>
            <p:nvPr/>
          </p:nvSpPr>
          <p:spPr bwMode="auto">
            <a:xfrm>
              <a:off x="3986808" y="1556792"/>
              <a:ext cx="877163" cy="369332"/>
            </a:xfrm>
            <a:prstGeom prst="rect">
              <a:avLst/>
            </a:prstGeom>
            <a:noFill/>
            <a:ln w="9525">
              <a:noFill/>
              <a:miter lim="800000"/>
              <a:headEnd/>
              <a:tailEnd/>
            </a:ln>
          </p:spPr>
          <p:txBody>
            <a:bodyPr wrap="none">
              <a:spAutoFit/>
            </a:bodyPr>
            <a:lstStyle/>
            <a:p>
              <a:pPr defTabSz="457200"/>
              <a:r>
                <a:rPr lang="zh-TW" altLang="en-US" sz="1800">
                  <a:solidFill>
                    <a:schemeClr val="bg1"/>
                  </a:solidFill>
                  <a:latin typeface="微軟正黑體" pitchFamily="34" charset="-120"/>
                  <a:ea typeface="微軟正黑體" pitchFamily="34" charset="-120"/>
                </a:rPr>
                <a:t>黃慈螢</a:t>
              </a:r>
            </a:p>
          </p:txBody>
        </p:sp>
        <p:pic>
          <p:nvPicPr>
            <p:cNvPr id="188436" name="圖片 1" descr="黃慈瑩.png"/>
            <p:cNvPicPr>
              <a:picLocks noChangeAspect="1"/>
            </p:cNvPicPr>
            <p:nvPr/>
          </p:nvPicPr>
          <p:blipFill>
            <a:blip r:embed="rId3" cstate="print"/>
            <a:srcRect/>
            <a:stretch>
              <a:fillRect/>
            </a:stretch>
          </p:blipFill>
          <p:spPr bwMode="auto">
            <a:xfrm>
              <a:off x="2834680" y="1156254"/>
              <a:ext cx="1152128" cy="1152128"/>
            </a:xfrm>
            <a:prstGeom prst="rect">
              <a:avLst/>
            </a:prstGeom>
            <a:noFill/>
            <a:ln w="9525">
              <a:noFill/>
              <a:miter lim="800000"/>
              <a:headEnd/>
              <a:tailEnd/>
            </a:ln>
          </p:spPr>
        </p:pic>
      </p:grpSp>
      <p:grpSp>
        <p:nvGrpSpPr>
          <p:cNvPr id="25" name="群組 24"/>
          <p:cNvGrpSpPr>
            <a:grpSpLocks/>
          </p:cNvGrpSpPr>
          <p:nvPr/>
        </p:nvGrpSpPr>
        <p:grpSpPr bwMode="auto">
          <a:xfrm>
            <a:off x="1763713" y="2420938"/>
            <a:ext cx="2654300" cy="1428750"/>
            <a:chOff x="1979712" y="2875058"/>
            <a:chExt cx="2222991" cy="1152128"/>
          </a:xfrm>
        </p:grpSpPr>
        <p:sp>
          <p:nvSpPr>
            <p:cNvPr id="188431" name="矩形 19"/>
            <p:cNvSpPr>
              <a:spLocks noChangeArrowheads="1"/>
            </p:cNvSpPr>
            <p:nvPr/>
          </p:nvSpPr>
          <p:spPr bwMode="auto">
            <a:xfrm>
              <a:off x="2834551" y="3212976"/>
              <a:ext cx="1368152" cy="504056"/>
            </a:xfrm>
            <a:prstGeom prst="rect">
              <a:avLst/>
            </a:prstGeom>
            <a:solidFill>
              <a:srgbClr val="3862AE"/>
            </a:solidFill>
            <a:ln w="9525">
              <a:noFill/>
              <a:miter lim="800000"/>
              <a:headEnd/>
              <a:tailEnd/>
            </a:ln>
          </p:spPr>
          <p:txBody>
            <a:bodyPr anchor="ctr">
              <a:spAutoFit/>
            </a:bodyPr>
            <a:lstStyle/>
            <a:p>
              <a:pPr algn="ctr" defTabSz="457200"/>
              <a:endParaRPr lang="zh-TW" altLang="en-US" sz="2400">
                <a:latin typeface="Adobe 繁黑體 Std B"/>
                <a:ea typeface="Adobe 繁黑體 Std B"/>
                <a:cs typeface="Adobe 繁黑體 Std B"/>
              </a:endParaRPr>
            </a:p>
          </p:txBody>
        </p:sp>
        <p:sp>
          <p:nvSpPr>
            <p:cNvPr id="188432" name="文字方塊 20"/>
            <p:cNvSpPr txBox="1">
              <a:spLocks noChangeArrowheads="1"/>
            </p:cNvSpPr>
            <p:nvPr/>
          </p:nvSpPr>
          <p:spPr bwMode="auto">
            <a:xfrm>
              <a:off x="3113455" y="3284984"/>
              <a:ext cx="877163" cy="369332"/>
            </a:xfrm>
            <a:prstGeom prst="rect">
              <a:avLst/>
            </a:prstGeom>
            <a:noFill/>
            <a:ln w="9525">
              <a:noFill/>
              <a:miter lim="800000"/>
              <a:headEnd/>
              <a:tailEnd/>
            </a:ln>
          </p:spPr>
          <p:txBody>
            <a:bodyPr wrap="none">
              <a:spAutoFit/>
            </a:bodyPr>
            <a:lstStyle/>
            <a:p>
              <a:pPr defTabSz="457200"/>
              <a:r>
                <a:rPr lang="zh-TW" altLang="en-US" sz="1800">
                  <a:solidFill>
                    <a:schemeClr val="bg1"/>
                  </a:solidFill>
                  <a:latin typeface="微軟正黑體" pitchFamily="34" charset="-120"/>
                  <a:ea typeface="微軟正黑體" pitchFamily="34" charset="-120"/>
                </a:rPr>
                <a:t>郭恬君</a:t>
              </a:r>
            </a:p>
          </p:txBody>
        </p:sp>
        <p:pic>
          <p:nvPicPr>
            <p:cNvPr id="188433" name="圖片 16"/>
            <p:cNvPicPr>
              <a:picLocks noChangeAspect="1"/>
            </p:cNvPicPr>
            <p:nvPr/>
          </p:nvPicPr>
          <p:blipFill>
            <a:blip r:embed="rId4" cstate="print"/>
            <a:srcRect/>
            <a:stretch>
              <a:fillRect/>
            </a:stretch>
          </p:blipFill>
          <p:spPr bwMode="auto">
            <a:xfrm>
              <a:off x="1979712" y="2875058"/>
              <a:ext cx="1152128" cy="1152128"/>
            </a:xfrm>
            <a:prstGeom prst="rect">
              <a:avLst/>
            </a:prstGeom>
            <a:noFill/>
            <a:ln w="9525">
              <a:noFill/>
              <a:miter lim="800000"/>
              <a:headEnd/>
              <a:tailEnd/>
            </a:ln>
          </p:spPr>
        </p:pic>
      </p:grpSp>
      <p:grpSp>
        <p:nvGrpSpPr>
          <p:cNvPr id="26" name="群組 25"/>
          <p:cNvGrpSpPr>
            <a:grpSpLocks/>
          </p:cNvGrpSpPr>
          <p:nvPr/>
        </p:nvGrpSpPr>
        <p:grpSpPr bwMode="auto">
          <a:xfrm>
            <a:off x="682625" y="3933825"/>
            <a:ext cx="2593975" cy="1439863"/>
            <a:chOff x="1043608" y="4713560"/>
            <a:chExt cx="2232248" cy="1152128"/>
          </a:xfrm>
        </p:grpSpPr>
        <p:sp>
          <p:nvSpPr>
            <p:cNvPr id="188428" name="矩形 21"/>
            <p:cNvSpPr>
              <a:spLocks noChangeArrowheads="1"/>
            </p:cNvSpPr>
            <p:nvPr/>
          </p:nvSpPr>
          <p:spPr bwMode="auto">
            <a:xfrm>
              <a:off x="1907704" y="5085184"/>
              <a:ext cx="1368152" cy="504056"/>
            </a:xfrm>
            <a:prstGeom prst="rect">
              <a:avLst/>
            </a:prstGeom>
            <a:solidFill>
              <a:srgbClr val="3862AE"/>
            </a:solidFill>
            <a:ln w="9525">
              <a:noFill/>
              <a:miter lim="800000"/>
              <a:headEnd/>
              <a:tailEnd/>
            </a:ln>
          </p:spPr>
          <p:txBody>
            <a:bodyPr anchor="ctr">
              <a:spAutoFit/>
            </a:bodyPr>
            <a:lstStyle/>
            <a:p>
              <a:pPr algn="ctr" defTabSz="457200"/>
              <a:endParaRPr lang="zh-TW" altLang="en-US" sz="2400">
                <a:latin typeface="Adobe 繁黑體 Std B"/>
                <a:ea typeface="Adobe 繁黑體 Std B"/>
                <a:cs typeface="Adobe 繁黑體 Std B"/>
              </a:endParaRPr>
            </a:p>
          </p:txBody>
        </p:sp>
        <p:sp>
          <p:nvSpPr>
            <p:cNvPr id="188429" name="文字方塊 22"/>
            <p:cNvSpPr txBox="1">
              <a:spLocks noChangeArrowheads="1"/>
            </p:cNvSpPr>
            <p:nvPr/>
          </p:nvSpPr>
          <p:spPr bwMode="auto">
            <a:xfrm>
              <a:off x="2186608" y="5157192"/>
              <a:ext cx="877163" cy="369332"/>
            </a:xfrm>
            <a:prstGeom prst="rect">
              <a:avLst/>
            </a:prstGeom>
            <a:noFill/>
            <a:ln w="9525">
              <a:noFill/>
              <a:miter lim="800000"/>
              <a:headEnd/>
              <a:tailEnd/>
            </a:ln>
          </p:spPr>
          <p:txBody>
            <a:bodyPr wrap="none">
              <a:spAutoFit/>
            </a:bodyPr>
            <a:lstStyle/>
            <a:p>
              <a:pPr defTabSz="457200"/>
              <a:r>
                <a:rPr lang="zh-TW" altLang="en-US" sz="1800">
                  <a:solidFill>
                    <a:schemeClr val="bg1"/>
                  </a:solidFill>
                  <a:latin typeface="微軟正黑體" pitchFamily="34" charset="-120"/>
                  <a:ea typeface="微軟正黑體" pitchFamily="34" charset="-120"/>
                </a:rPr>
                <a:t>陳彥廷</a:t>
              </a:r>
            </a:p>
          </p:txBody>
        </p:sp>
        <p:pic>
          <p:nvPicPr>
            <p:cNvPr id="188430" name="圖片 17"/>
            <p:cNvPicPr>
              <a:picLocks noChangeAspect="1"/>
            </p:cNvPicPr>
            <p:nvPr/>
          </p:nvPicPr>
          <p:blipFill>
            <a:blip r:embed="rId5" cstate="print"/>
            <a:srcRect/>
            <a:stretch>
              <a:fillRect/>
            </a:stretch>
          </p:blipFill>
          <p:spPr bwMode="auto">
            <a:xfrm>
              <a:off x="1043608" y="4713560"/>
              <a:ext cx="1152128" cy="1152128"/>
            </a:xfrm>
            <a:prstGeom prst="rect">
              <a:avLst/>
            </a:prstGeom>
            <a:noFill/>
            <a:ln w="9525">
              <a:noFill/>
              <a:miter lim="800000"/>
              <a:headEnd/>
              <a:tailEnd/>
            </a:ln>
          </p:spPr>
        </p:pic>
      </p:grpSp>
      <p:pic>
        <p:nvPicPr>
          <p:cNvPr id="32" name="圖片 31"/>
          <p:cNvPicPr>
            <a:picLocks noChangeAspect="1"/>
          </p:cNvPicPr>
          <p:nvPr/>
        </p:nvPicPr>
        <p:blipFill>
          <a:blip r:embed="rId6" cstate="print"/>
          <a:srcRect/>
          <a:stretch>
            <a:fillRect/>
          </a:stretch>
        </p:blipFill>
        <p:spPr bwMode="auto">
          <a:xfrm>
            <a:off x="7235825" y="3098800"/>
            <a:ext cx="1711325" cy="3589338"/>
          </a:xfrm>
          <a:prstGeom prst="rect">
            <a:avLst/>
          </a:prstGeom>
          <a:noFill/>
          <a:ln w="9525">
            <a:noFill/>
            <a:miter lim="800000"/>
            <a:headEnd/>
            <a:tailEnd/>
          </a:ln>
        </p:spPr>
      </p:pic>
      <p:pic>
        <p:nvPicPr>
          <p:cNvPr id="2050" name="Picture 2" descr="I:\技職教育整體簡介PPT_沛棻\小人\畫家_1.jpg"/>
          <p:cNvPicPr>
            <a:picLocks noChangeAspect="1" noChangeArrowheads="1"/>
          </p:cNvPicPr>
          <p:nvPr/>
        </p:nvPicPr>
        <p:blipFill>
          <a:blip r:embed="rId7" cstate="print"/>
          <a:srcRect/>
          <a:stretch>
            <a:fillRect/>
          </a:stretch>
        </p:blipFill>
        <p:spPr bwMode="auto">
          <a:xfrm>
            <a:off x="7235825" y="3098800"/>
            <a:ext cx="1711325" cy="3589338"/>
          </a:xfrm>
          <a:prstGeom prst="rect">
            <a:avLst/>
          </a:prstGeom>
          <a:noFill/>
          <a:ln w="9525">
            <a:noFill/>
            <a:miter lim="800000"/>
            <a:headEnd/>
            <a:tailEnd/>
          </a:ln>
        </p:spPr>
      </p:pic>
      <p:pic>
        <p:nvPicPr>
          <p:cNvPr id="2" name="18.mp3">
            <a:hlinkClick r:id="" action="ppaction://media"/>
          </p:cNvPr>
          <p:cNvPicPr>
            <a:picLocks noRot="1" noChangeAspect="1"/>
          </p:cNvPicPr>
          <p:nvPr>
            <a:audioFile r:link="rId1"/>
          </p:nvPr>
        </p:nvPicPr>
        <p:blipFill>
          <a:blip r:embed="rId8" cstate="print"/>
          <a:srcRect/>
          <a:stretch>
            <a:fillRect/>
          </a:stretch>
        </p:blipFill>
        <p:spPr bwMode="auto">
          <a:xfrm>
            <a:off x="9334500" y="4641850"/>
            <a:ext cx="2438400" cy="2438400"/>
          </a:xfrm>
          <a:prstGeom prst="rect">
            <a:avLst/>
          </a:prstGeom>
          <a:noFill/>
          <a:ln w="9525">
            <a:noFill/>
            <a:miter lim="800000"/>
            <a:headEnd/>
            <a:tailEnd/>
          </a:ln>
        </p:spPr>
      </p:pic>
      <p:sp>
        <p:nvSpPr>
          <p:cNvPr id="188427" name="投影片編號版面配置區 3"/>
          <p:cNvSpPr txBox="1">
            <a:spLocks noGrp="1"/>
          </p:cNvSpPr>
          <p:nvPr/>
        </p:nvSpPr>
        <p:spPr bwMode="auto">
          <a:xfrm>
            <a:off x="6759575" y="6448425"/>
            <a:ext cx="2133600" cy="365125"/>
          </a:xfrm>
          <a:prstGeom prst="rect">
            <a:avLst/>
          </a:prstGeom>
          <a:noFill/>
          <a:ln w="9525">
            <a:noFill/>
            <a:miter lim="800000"/>
            <a:headEnd/>
            <a:tailEnd/>
          </a:ln>
        </p:spPr>
        <p:txBody>
          <a:bodyPr/>
          <a:lstStyle/>
          <a:p>
            <a:pPr algn="r" defTabSz="457200" eaLnBrk="0" hangingPunct="0"/>
            <a:fld id="{2C18A5E8-3879-43FD-A4BB-732EB7B8238F}" type="slidenum">
              <a:rPr lang="zh-CN" altLang="en-US" sz="1600">
                <a:solidFill>
                  <a:schemeClr val="bg1"/>
                </a:solidFill>
                <a:latin typeface="微軟正黑體" pitchFamily="34" charset="-120"/>
                <a:ea typeface="微軟正黑體" pitchFamily="34" charset="-120"/>
              </a:rPr>
              <a:pPr algn="r" defTabSz="457200" eaLnBrk="0" hangingPunct="0"/>
              <a:t>75</a:t>
            </a:fld>
            <a:endParaRPr lang="en-US" altLang="zh-CN" sz="1600">
              <a:solidFill>
                <a:schemeClr val="bg1"/>
              </a:solidFill>
              <a:latin typeface="微軟正黑體" pitchFamily="34" charset="-120"/>
              <a:ea typeface="微軟正黑體" pitchFamily="34" charset="-120"/>
            </a:endParaRPr>
          </a:p>
        </p:txBody>
      </p:sp>
    </p:spTree>
  </p:cSld>
  <p:clrMapOvr>
    <a:masterClrMapping/>
  </p:clrMapOvr>
  <p:transition advClick="0" advTm="0">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6777" fill="hold"/>
                                        <p:tgtEl>
                                          <p:spTgt spid="2"/>
                                        </p:tgtEl>
                                      </p:cBhvr>
                                    </p:cmd>
                                  </p:childTnLst>
                                </p:cTn>
                              </p:par>
                              <p:par>
                                <p:cTn id="7" presetID="23" presetClass="entr" presetSubtype="16"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1000" fill="hold"/>
                                        <p:tgtEl>
                                          <p:spTgt spid="10"/>
                                        </p:tgtEl>
                                        <p:attrNameLst>
                                          <p:attrName>ppt_w</p:attrName>
                                        </p:attrNameLst>
                                      </p:cBhvr>
                                      <p:tavLst>
                                        <p:tav tm="0">
                                          <p:val>
                                            <p:fltVal val="0"/>
                                          </p:val>
                                        </p:tav>
                                        <p:tav tm="100000">
                                          <p:val>
                                            <p:strVal val="#ppt_w"/>
                                          </p:val>
                                        </p:tav>
                                      </p:tavLst>
                                    </p:anim>
                                    <p:anim calcmode="lin" valueType="num">
                                      <p:cBhvr>
                                        <p:cTn id="10" dur="1000" fill="hold"/>
                                        <p:tgtEl>
                                          <p:spTgt spid="10"/>
                                        </p:tgtEl>
                                        <p:attrNameLst>
                                          <p:attrName>ppt_h</p:attrName>
                                        </p:attrNameLst>
                                      </p:cBhvr>
                                      <p:tavLst>
                                        <p:tav tm="0">
                                          <p:val>
                                            <p:fltVal val="0"/>
                                          </p:val>
                                        </p:tav>
                                        <p:tav tm="100000">
                                          <p:val>
                                            <p:strVal val="#ppt_h"/>
                                          </p:val>
                                        </p:tav>
                                      </p:tavLst>
                                    </p:anim>
                                  </p:childTnLst>
                                </p:cTn>
                              </p:par>
                              <p:par>
                                <p:cTn id="11" presetID="14" presetClass="entr" presetSubtype="10" fill="hold" nodeType="withEffect">
                                  <p:stCondLst>
                                    <p:cond delay="800"/>
                                  </p:stCondLst>
                                  <p:childTnLst>
                                    <p:set>
                                      <p:cBhvr>
                                        <p:cTn id="12" dur="1" fill="hold">
                                          <p:stCondLst>
                                            <p:cond delay="0"/>
                                          </p:stCondLst>
                                        </p:cTn>
                                        <p:tgtEl>
                                          <p:spTgt spid="32"/>
                                        </p:tgtEl>
                                        <p:attrNameLst>
                                          <p:attrName>style.visibility</p:attrName>
                                        </p:attrNameLst>
                                      </p:cBhvr>
                                      <p:to>
                                        <p:strVal val="visible"/>
                                      </p:to>
                                    </p:set>
                                    <p:animEffect transition="in" filter="randombar(horizontal)">
                                      <p:cBhvr>
                                        <p:cTn id="13" dur="500"/>
                                        <p:tgtEl>
                                          <p:spTgt spid="32"/>
                                        </p:tgtEl>
                                      </p:cBhvr>
                                    </p:animEffect>
                                  </p:childTnLst>
                                </p:cTn>
                              </p:par>
                              <p:par>
                                <p:cTn id="14" presetID="52" presetClass="entr" presetSubtype="0" fill="hold" nodeType="withEffect">
                                  <p:stCondLst>
                                    <p:cond delay="3000"/>
                                  </p:stCondLst>
                                  <p:childTnLst>
                                    <p:set>
                                      <p:cBhvr>
                                        <p:cTn id="15" dur="1" fill="hold">
                                          <p:stCondLst>
                                            <p:cond delay="0"/>
                                          </p:stCondLst>
                                        </p:cTn>
                                        <p:tgtEl>
                                          <p:spTgt spid="24"/>
                                        </p:tgtEl>
                                        <p:attrNameLst>
                                          <p:attrName>style.visibility</p:attrName>
                                        </p:attrNameLst>
                                      </p:cBhvr>
                                      <p:to>
                                        <p:strVal val="visible"/>
                                      </p:to>
                                    </p:set>
                                    <p:animScale>
                                      <p:cBhvr>
                                        <p:cTn id="16"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24"/>
                                        </p:tgtEl>
                                        <p:attrNameLst>
                                          <p:attrName>ppt_x</p:attrName>
                                          <p:attrName>ppt_y</p:attrName>
                                        </p:attrNameLst>
                                      </p:cBhvr>
                                    </p:animMotion>
                                    <p:animEffect transition="in" filter="fade">
                                      <p:cBhvr>
                                        <p:cTn id="18" dur="1000"/>
                                        <p:tgtEl>
                                          <p:spTgt spid="24"/>
                                        </p:tgtEl>
                                      </p:cBhvr>
                                    </p:animEffect>
                                  </p:childTnLst>
                                </p:cTn>
                              </p:par>
                              <p:par>
                                <p:cTn id="19" presetID="18" presetClass="entr" presetSubtype="12" fill="hold" nodeType="withEffect">
                                  <p:stCondLst>
                                    <p:cond delay="4000"/>
                                  </p:stCondLst>
                                  <p:childTnLst>
                                    <p:set>
                                      <p:cBhvr>
                                        <p:cTn id="20" dur="1" fill="hold">
                                          <p:stCondLst>
                                            <p:cond delay="0"/>
                                          </p:stCondLst>
                                        </p:cTn>
                                        <p:tgtEl>
                                          <p:spTgt spid="19"/>
                                        </p:tgtEl>
                                        <p:attrNameLst>
                                          <p:attrName>style.visibility</p:attrName>
                                        </p:attrNameLst>
                                      </p:cBhvr>
                                      <p:to>
                                        <p:strVal val="visible"/>
                                      </p:to>
                                    </p:set>
                                    <p:animEffect transition="in" filter="strips(downLeft)">
                                      <p:cBhvr>
                                        <p:cTn id="21" dur="500"/>
                                        <p:tgtEl>
                                          <p:spTgt spid="19"/>
                                        </p:tgtEl>
                                      </p:cBhvr>
                                    </p:animEffect>
                                  </p:childTnLst>
                                </p:cTn>
                              </p:par>
                              <p:par>
                                <p:cTn id="22" presetID="1" presetClass="entr" presetSubtype="0" fill="hold" nodeType="withEffect">
                                  <p:stCondLst>
                                    <p:cond delay="4000"/>
                                  </p:stCondLst>
                                  <p:childTnLst>
                                    <p:set>
                                      <p:cBhvr>
                                        <p:cTn id="23" dur="1" fill="hold">
                                          <p:stCondLst>
                                            <p:cond delay="0"/>
                                          </p:stCondLst>
                                        </p:cTn>
                                        <p:tgtEl>
                                          <p:spTgt spid="2050"/>
                                        </p:tgtEl>
                                        <p:attrNameLst>
                                          <p:attrName>style.visibility</p:attrName>
                                        </p:attrNameLst>
                                      </p:cBhvr>
                                      <p:to>
                                        <p:strVal val="visible"/>
                                      </p:to>
                                    </p:set>
                                  </p:childTnLst>
                                </p:cTn>
                              </p:par>
                              <p:par>
                                <p:cTn id="24" presetID="52" presetClass="entr" presetSubtype="0" fill="hold" nodeType="withEffect">
                                  <p:stCondLst>
                                    <p:cond delay="8000"/>
                                  </p:stCondLst>
                                  <p:childTnLst>
                                    <p:set>
                                      <p:cBhvr>
                                        <p:cTn id="25" dur="1" fill="hold">
                                          <p:stCondLst>
                                            <p:cond delay="0"/>
                                          </p:stCondLst>
                                        </p:cTn>
                                        <p:tgtEl>
                                          <p:spTgt spid="25"/>
                                        </p:tgtEl>
                                        <p:attrNameLst>
                                          <p:attrName>style.visibility</p:attrName>
                                        </p:attrNameLst>
                                      </p:cBhvr>
                                      <p:to>
                                        <p:strVal val="visible"/>
                                      </p:to>
                                    </p:set>
                                    <p:animScale>
                                      <p:cBhvr>
                                        <p:cTn id="26"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25"/>
                                        </p:tgtEl>
                                        <p:attrNameLst>
                                          <p:attrName>ppt_x</p:attrName>
                                          <p:attrName>ppt_y</p:attrName>
                                        </p:attrNameLst>
                                      </p:cBhvr>
                                    </p:animMotion>
                                    <p:animEffect transition="in" filter="fade">
                                      <p:cBhvr>
                                        <p:cTn id="28" dur="1000"/>
                                        <p:tgtEl>
                                          <p:spTgt spid="25"/>
                                        </p:tgtEl>
                                      </p:cBhvr>
                                    </p:animEffect>
                                  </p:childTnLst>
                                </p:cTn>
                              </p:par>
                              <p:par>
                                <p:cTn id="29" presetID="1" presetClass="exit" presetSubtype="0" fill="hold" nodeType="withEffect">
                                  <p:stCondLst>
                                    <p:cond delay="8000"/>
                                  </p:stCondLst>
                                  <p:childTnLst>
                                    <p:set>
                                      <p:cBhvr>
                                        <p:cTn id="30" dur="1" fill="hold">
                                          <p:stCondLst>
                                            <p:cond delay="0"/>
                                          </p:stCondLst>
                                        </p:cTn>
                                        <p:tgtEl>
                                          <p:spTgt spid="2050"/>
                                        </p:tgtEl>
                                        <p:attrNameLst>
                                          <p:attrName>style.visibility</p:attrName>
                                        </p:attrNameLst>
                                      </p:cBhvr>
                                      <p:to>
                                        <p:strVal val="hidden"/>
                                      </p:to>
                                    </p:set>
                                  </p:childTnLst>
                                </p:cTn>
                              </p:par>
                              <p:par>
                                <p:cTn id="31" presetID="1" presetClass="entr" presetSubtype="0" fill="hold" nodeType="withEffect">
                                  <p:stCondLst>
                                    <p:cond delay="8000"/>
                                  </p:stCondLst>
                                  <p:childTnLst>
                                    <p:set>
                                      <p:cBhvr>
                                        <p:cTn id="32" dur="1" fill="hold">
                                          <p:stCondLst>
                                            <p:cond delay="249"/>
                                          </p:stCondLst>
                                        </p:cTn>
                                        <p:tgtEl>
                                          <p:spTgt spid="32"/>
                                        </p:tgtEl>
                                        <p:attrNameLst>
                                          <p:attrName>style.visibility</p:attrName>
                                        </p:attrNameLst>
                                      </p:cBhvr>
                                      <p:to>
                                        <p:strVal val="visible"/>
                                      </p:to>
                                    </p:set>
                                  </p:childTnLst>
                                </p:cTn>
                              </p:par>
                              <p:par>
                                <p:cTn id="33" presetID="18" presetClass="entr" presetSubtype="12" fill="hold" nodeType="withEffect">
                                  <p:stCondLst>
                                    <p:cond delay="9000"/>
                                  </p:stCondLst>
                                  <p:childTnLst>
                                    <p:set>
                                      <p:cBhvr>
                                        <p:cTn id="34" dur="1" fill="hold">
                                          <p:stCondLst>
                                            <p:cond delay="0"/>
                                          </p:stCondLst>
                                        </p:cTn>
                                        <p:tgtEl>
                                          <p:spTgt spid="8"/>
                                        </p:tgtEl>
                                        <p:attrNameLst>
                                          <p:attrName>style.visibility</p:attrName>
                                        </p:attrNameLst>
                                      </p:cBhvr>
                                      <p:to>
                                        <p:strVal val="visible"/>
                                      </p:to>
                                    </p:set>
                                    <p:animEffect transition="in" filter="strips(downLeft)">
                                      <p:cBhvr>
                                        <p:cTn id="35" dur="500"/>
                                        <p:tgtEl>
                                          <p:spTgt spid="8"/>
                                        </p:tgtEl>
                                      </p:cBhvr>
                                    </p:animEffect>
                                  </p:childTnLst>
                                </p:cTn>
                              </p:par>
                              <p:par>
                                <p:cTn id="36" presetID="52" presetClass="entr" presetSubtype="0" fill="hold" nodeType="withEffect">
                                  <p:stCondLst>
                                    <p:cond delay="16000"/>
                                  </p:stCondLst>
                                  <p:childTnLst>
                                    <p:set>
                                      <p:cBhvr>
                                        <p:cTn id="37" dur="1" fill="hold">
                                          <p:stCondLst>
                                            <p:cond delay="0"/>
                                          </p:stCondLst>
                                        </p:cTn>
                                        <p:tgtEl>
                                          <p:spTgt spid="26"/>
                                        </p:tgtEl>
                                        <p:attrNameLst>
                                          <p:attrName>style.visibility</p:attrName>
                                        </p:attrNameLst>
                                      </p:cBhvr>
                                      <p:to>
                                        <p:strVal val="visible"/>
                                      </p:to>
                                    </p:set>
                                    <p:animScale>
                                      <p:cBhvr>
                                        <p:cTn id="38" dur="1000" decel="50000" fill="hold">
                                          <p:stCondLst>
                                            <p:cond delay="0"/>
                                          </p:stCondLst>
                                        </p:cTn>
                                        <p:tgtEl>
                                          <p:spTgt spid="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26"/>
                                        </p:tgtEl>
                                        <p:attrNameLst>
                                          <p:attrName>ppt_x</p:attrName>
                                          <p:attrName>ppt_y</p:attrName>
                                        </p:attrNameLst>
                                      </p:cBhvr>
                                    </p:animMotion>
                                    <p:animEffect transition="in" filter="fade">
                                      <p:cBhvr>
                                        <p:cTn id="40" dur="1000"/>
                                        <p:tgtEl>
                                          <p:spTgt spid="26"/>
                                        </p:tgtEl>
                                      </p:cBhvr>
                                    </p:animEffect>
                                  </p:childTnLst>
                                </p:cTn>
                              </p:par>
                              <p:par>
                                <p:cTn id="41" presetID="1" presetClass="entr" presetSubtype="0" fill="hold" nodeType="withEffect">
                                  <p:stCondLst>
                                    <p:cond delay="16000"/>
                                  </p:stCondLst>
                                  <p:childTnLst>
                                    <p:set>
                                      <p:cBhvr>
                                        <p:cTn id="42" dur="1" fill="hold">
                                          <p:stCondLst>
                                            <p:cond delay="0"/>
                                          </p:stCondLst>
                                        </p:cTn>
                                        <p:tgtEl>
                                          <p:spTgt spid="2050"/>
                                        </p:tgtEl>
                                        <p:attrNameLst>
                                          <p:attrName>style.visibility</p:attrName>
                                        </p:attrNameLst>
                                      </p:cBhvr>
                                      <p:to>
                                        <p:strVal val="visible"/>
                                      </p:to>
                                    </p:set>
                                  </p:childTnLst>
                                </p:cTn>
                              </p:par>
                              <p:par>
                                <p:cTn id="43" presetID="18" presetClass="entr" presetSubtype="12" fill="hold" nodeType="withEffect">
                                  <p:stCondLst>
                                    <p:cond delay="17000"/>
                                  </p:stCondLst>
                                  <p:childTnLst>
                                    <p:set>
                                      <p:cBhvr>
                                        <p:cTn id="44" dur="1" fill="hold">
                                          <p:stCondLst>
                                            <p:cond delay="0"/>
                                          </p:stCondLst>
                                        </p:cTn>
                                        <p:tgtEl>
                                          <p:spTgt spid="9"/>
                                        </p:tgtEl>
                                        <p:attrNameLst>
                                          <p:attrName>style.visibility</p:attrName>
                                        </p:attrNameLst>
                                      </p:cBhvr>
                                      <p:to>
                                        <p:strVal val="visible"/>
                                      </p:to>
                                    </p:set>
                                    <p:animEffect transition="in" filter="strips(downLeft)">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9750" y="677863"/>
            <a:ext cx="8229600" cy="1190625"/>
          </a:xfrm>
          <a:prstGeom prst="rect">
            <a:avLst/>
          </a:prstGeom>
          <a:noFill/>
        </p:spPr>
        <p:txBody>
          <a:bodyPr>
            <a:spAutoFit/>
          </a:bodyPr>
          <a:lstStyle/>
          <a:p>
            <a:pPr defTabSz="457200" fontAlgn="auto">
              <a:lnSpc>
                <a:spcPct val="120000"/>
              </a:lnSpc>
              <a:spcBef>
                <a:spcPts val="0"/>
              </a:spcBef>
              <a:spcAft>
                <a:spcPts val="0"/>
              </a:spcAft>
              <a:defRPr/>
            </a:pPr>
            <a:r>
              <a:rPr kumimoji="0" lang="zh-TW" altLang="en-US" sz="2000" dirty="0">
                <a:solidFill>
                  <a:schemeClr val="tx1">
                    <a:lumMod val="65000"/>
                    <a:lumOff val="35000"/>
                  </a:schemeClr>
                </a:solidFill>
                <a:latin typeface="微軟正黑體"/>
                <a:ea typeface="微軟正黑體"/>
                <a:cs typeface="微軟正黑體"/>
              </a:rPr>
              <a:t>技職教育的學制與類科，</a:t>
            </a:r>
          </a:p>
          <a:p>
            <a:pPr defTabSz="457200" fontAlgn="auto">
              <a:lnSpc>
                <a:spcPct val="120000"/>
              </a:lnSpc>
              <a:spcBef>
                <a:spcPts val="0"/>
              </a:spcBef>
              <a:spcAft>
                <a:spcPts val="0"/>
              </a:spcAft>
              <a:defRPr/>
            </a:pPr>
            <a:r>
              <a:rPr kumimoji="0" lang="zh-TW" altLang="en-US" sz="2000" dirty="0">
                <a:solidFill>
                  <a:schemeClr val="tx1">
                    <a:lumMod val="65000"/>
                    <a:lumOff val="35000"/>
                  </a:schemeClr>
                </a:solidFill>
                <a:latin typeface="微軟正黑體"/>
                <a:ea typeface="微軟正黑體"/>
                <a:cs typeface="微軟正黑體"/>
              </a:rPr>
              <a:t>因應產業趨勢變化，均有明確的就業目標。</a:t>
            </a:r>
            <a:endParaRPr kumimoji="0" lang="en-US" altLang="zh-TW" sz="2000" dirty="0">
              <a:solidFill>
                <a:schemeClr val="tx1">
                  <a:lumMod val="65000"/>
                  <a:lumOff val="35000"/>
                </a:schemeClr>
              </a:solidFill>
              <a:latin typeface="微軟正黑體"/>
              <a:ea typeface="微軟正黑體"/>
              <a:cs typeface="微軟正黑體"/>
            </a:endParaRPr>
          </a:p>
          <a:p>
            <a:pPr defTabSz="457200" fontAlgn="auto">
              <a:lnSpc>
                <a:spcPct val="120000"/>
              </a:lnSpc>
              <a:spcBef>
                <a:spcPts val="0"/>
              </a:spcBef>
              <a:spcAft>
                <a:spcPts val="0"/>
              </a:spcAft>
              <a:defRPr/>
            </a:pPr>
            <a:r>
              <a:rPr kumimoji="0" lang="zh-TW" altLang="en-US" sz="2000" dirty="0">
                <a:solidFill>
                  <a:schemeClr val="tx1">
                    <a:lumMod val="65000"/>
                    <a:lumOff val="35000"/>
                  </a:schemeClr>
                </a:solidFill>
                <a:latin typeface="微軟正黑體"/>
                <a:ea typeface="微軟正黑體"/>
                <a:cs typeface="微軟正黑體"/>
              </a:rPr>
              <a:t>從傳統農工商業、民生工業，</a:t>
            </a:r>
            <a:r>
              <a:rPr kumimoji="0" lang="zh-TW" altLang="zh-TW" sz="2000" dirty="0">
                <a:solidFill>
                  <a:schemeClr val="tx1">
                    <a:lumMod val="65000"/>
                    <a:lumOff val="35000"/>
                  </a:schemeClr>
                </a:solidFill>
                <a:latin typeface="微軟正黑體"/>
                <a:ea typeface="微軟正黑體"/>
                <a:cs typeface="微軟正黑體"/>
              </a:rPr>
              <a:t>以及高科技產業、服務業</a:t>
            </a:r>
            <a:r>
              <a:rPr kumimoji="0" lang="zh-TW" altLang="en-US" sz="2000" dirty="0">
                <a:solidFill>
                  <a:schemeClr val="tx1">
                    <a:lumMod val="65000"/>
                    <a:lumOff val="35000"/>
                  </a:schemeClr>
                </a:solidFill>
                <a:latin typeface="微軟正黑體"/>
                <a:ea typeface="微軟正黑體"/>
                <a:cs typeface="微軟正黑體"/>
              </a:rPr>
              <a:t>等。</a:t>
            </a:r>
            <a:endParaRPr kumimoji="0" lang="en-US" altLang="zh-TW" sz="2000" dirty="0">
              <a:solidFill>
                <a:schemeClr val="tx1">
                  <a:lumMod val="65000"/>
                  <a:lumOff val="35000"/>
                </a:schemeClr>
              </a:solidFill>
              <a:latin typeface="微軟正黑體"/>
              <a:ea typeface="微軟正黑體"/>
              <a:cs typeface="微軟正黑體"/>
            </a:endParaRPr>
          </a:p>
        </p:txBody>
      </p:sp>
      <p:grpSp>
        <p:nvGrpSpPr>
          <p:cNvPr id="189442" name="群組 6"/>
          <p:cNvGrpSpPr>
            <a:grpSpLocks/>
          </p:cNvGrpSpPr>
          <p:nvPr/>
        </p:nvGrpSpPr>
        <p:grpSpPr bwMode="auto">
          <a:xfrm>
            <a:off x="3600450" y="5335588"/>
            <a:ext cx="4105275" cy="830262"/>
            <a:chOff x="3600450" y="5208588"/>
            <a:chExt cx="4105275" cy="830262"/>
          </a:xfrm>
        </p:grpSpPr>
        <p:sp>
          <p:nvSpPr>
            <p:cNvPr id="15375" name="圓角矩形 10"/>
            <p:cNvSpPr>
              <a:spLocks noChangeArrowheads="1"/>
            </p:cNvSpPr>
            <p:nvPr/>
          </p:nvSpPr>
          <p:spPr bwMode="auto">
            <a:xfrm>
              <a:off x="3600450" y="5208588"/>
              <a:ext cx="4105275" cy="731837"/>
            </a:xfrm>
            <a:prstGeom prst="roundRect">
              <a:avLst>
                <a:gd name="adj" fmla="val 16667"/>
              </a:avLst>
            </a:prstGeom>
            <a:solidFill>
              <a:schemeClr val="accent5">
                <a:lumMod val="75000"/>
              </a:schemeClr>
            </a:solidFill>
            <a:ln w="9525">
              <a:solidFill>
                <a:schemeClr val="bg1"/>
              </a:solidFill>
              <a:round/>
              <a:headEnd/>
              <a:tailEnd/>
            </a:ln>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defTabSz="457200">
                <a:spcBef>
                  <a:spcPct val="0"/>
                </a:spcBef>
                <a:buFontTx/>
                <a:buNone/>
                <a:defRPr/>
              </a:pPr>
              <a:endParaRPr lang="zh-TW" altLang="en-US" sz="2400" smtClean="0">
                <a:latin typeface="Adobe 繁黑體 Std B" pitchFamily="34" charset="-120"/>
                <a:ea typeface="Adobe 繁黑體 Std B" pitchFamily="34" charset="-120"/>
              </a:endParaRPr>
            </a:p>
          </p:txBody>
        </p:sp>
        <p:sp>
          <p:nvSpPr>
            <p:cNvPr id="189455" name="圓角矩形 11"/>
            <p:cNvSpPr>
              <a:spLocks noChangeArrowheads="1"/>
            </p:cNvSpPr>
            <p:nvPr/>
          </p:nvSpPr>
          <p:spPr bwMode="auto">
            <a:xfrm>
              <a:off x="5854832" y="5877131"/>
              <a:ext cx="1649638" cy="161719"/>
            </a:xfrm>
            <a:prstGeom prst="roundRect">
              <a:avLst>
                <a:gd name="adj" fmla="val 16667"/>
              </a:avLst>
            </a:prstGeom>
            <a:solidFill>
              <a:srgbClr val="A8CF43"/>
            </a:solidFill>
            <a:ln w="9525">
              <a:noFill/>
              <a:round/>
              <a:headEnd/>
              <a:tailEnd/>
            </a:ln>
          </p:spPr>
          <p:txBody>
            <a:bodyPr anchor="ctr">
              <a:spAutoFit/>
            </a:bodyPr>
            <a:lstStyle/>
            <a:p>
              <a:pPr algn="ctr" defTabSz="457200"/>
              <a:endParaRPr lang="zh-TW" altLang="en-US" sz="2400">
                <a:latin typeface="Adobe 繁黑體 Std B"/>
                <a:ea typeface="Adobe 繁黑體 Std B"/>
                <a:cs typeface="Adobe 繁黑體 Std B"/>
              </a:endParaRPr>
            </a:p>
          </p:txBody>
        </p:sp>
        <p:sp>
          <p:nvSpPr>
            <p:cNvPr id="189456" name="矩形 12"/>
            <p:cNvSpPr>
              <a:spLocks noChangeArrowheads="1"/>
            </p:cNvSpPr>
            <p:nvPr/>
          </p:nvSpPr>
          <p:spPr bwMode="auto">
            <a:xfrm>
              <a:off x="3755410" y="5301208"/>
              <a:ext cx="3923440" cy="407806"/>
            </a:xfrm>
            <a:prstGeom prst="rect">
              <a:avLst/>
            </a:prstGeom>
            <a:noFill/>
            <a:ln w="9525">
              <a:noFill/>
              <a:miter lim="800000"/>
              <a:headEnd/>
              <a:tailEnd/>
            </a:ln>
          </p:spPr>
          <p:txBody>
            <a:bodyPr>
              <a:spAutoFit/>
            </a:bodyPr>
            <a:lstStyle/>
            <a:p>
              <a:pPr defTabSz="457200"/>
              <a:r>
                <a:rPr kumimoji="0" lang="zh-TW" altLang="en-US" sz="1600">
                  <a:solidFill>
                    <a:srgbClr val="FFFFFF"/>
                  </a:solidFill>
                  <a:latin typeface="微軟正黑體" pitchFamily="34" charset="-120"/>
                  <a:ea typeface="微軟正黑體" pitchFamily="34" charset="-120"/>
                </a:rPr>
                <a:t>「鼓勵孩子勇於發展自己的興趣，做個專業工匠、技師，一樣能受人肯定」</a:t>
              </a:r>
              <a:r>
                <a:rPr kumimoji="0" lang="zh-TW" altLang="en-US" sz="1800">
                  <a:solidFill>
                    <a:srgbClr val="FFFFFF"/>
                  </a:solidFill>
                  <a:latin typeface="微軟正黑體" pitchFamily="34" charset="-120"/>
                  <a:ea typeface="微軟正黑體" pitchFamily="34" charset="-120"/>
                </a:rPr>
                <a:t>。</a:t>
              </a:r>
            </a:p>
          </p:txBody>
        </p:sp>
        <p:sp>
          <p:nvSpPr>
            <p:cNvPr id="189457" name="矩形 13"/>
            <p:cNvSpPr>
              <a:spLocks noChangeArrowheads="1"/>
            </p:cNvSpPr>
            <p:nvPr/>
          </p:nvSpPr>
          <p:spPr bwMode="auto">
            <a:xfrm>
              <a:off x="5934480" y="5835111"/>
              <a:ext cx="1512553" cy="163122"/>
            </a:xfrm>
            <a:prstGeom prst="rect">
              <a:avLst/>
            </a:prstGeom>
            <a:noFill/>
            <a:ln w="9525">
              <a:noFill/>
              <a:miter lim="800000"/>
              <a:headEnd/>
              <a:tailEnd/>
            </a:ln>
          </p:spPr>
          <p:txBody>
            <a:bodyPr>
              <a:spAutoFit/>
            </a:bodyPr>
            <a:lstStyle/>
            <a:p>
              <a:pPr defTabSz="457200"/>
              <a:r>
                <a:rPr kumimoji="0" lang="en-US" altLang="zh-TW" sz="1000">
                  <a:solidFill>
                    <a:schemeClr val="bg1"/>
                  </a:solidFill>
                  <a:latin typeface="微軟正黑體" pitchFamily="34" charset="-120"/>
                  <a:ea typeface="微軟正黑體" pitchFamily="34" charset="-120"/>
                </a:rPr>
                <a:t>2012/04/23</a:t>
              </a:r>
              <a:r>
                <a:rPr kumimoji="0" lang="zh-TW" altLang="en-US" sz="1000">
                  <a:solidFill>
                    <a:schemeClr val="bg1"/>
                  </a:solidFill>
                  <a:latin typeface="微軟正黑體" pitchFamily="34" charset="-120"/>
                  <a:ea typeface="微軟正黑體" pitchFamily="34" charset="-120"/>
                </a:rPr>
                <a:t>中央通訊社</a:t>
              </a:r>
            </a:p>
          </p:txBody>
        </p:sp>
      </p:grpSp>
      <p:pic>
        <p:nvPicPr>
          <p:cNvPr id="2" name="圖片 1" descr="p43-1.png"/>
          <p:cNvPicPr>
            <a:picLocks noChangeAspect="1"/>
          </p:cNvPicPr>
          <p:nvPr/>
        </p:nvPicPr>
        <p:blipFill>
          <a:blip r:embed="rId3" cstate="print"/>
          <a:srcRect/>
          <a:stretch>
            <a:fillRect/>
          </a:stretch>
        </p:blipFill>
        <p:spPr bwMode="auto">
          <a:xfrm>
            <a:off x="6286500" y="3159125"/>
            <a:ext cx="2590800" cy="2141538"/>
          </a:xfrm>
          <a:prstGeom prst="rect">
            <a:avLst/>
          </a:prstGeom>
          <a:noFill/>
          <a:ln w="9525">
            <a:noFill/>
            <a:miter lim="800000"/>
            <a:headEnd/>
            <a:tailEnd/>
          </a:ln>
        </p:spPr>
      </p:pic>
      <p:grpSp>
        <p:nvGrpSpPr>
          <p:cNvPr id="3" name="群組 2"/>
          <p:cNvGrpSpPr>
            <a:grpSpLocks/>
          </p:cNvGrpSpPr>
          <p:nvPr/>
        </p:nvGrpSpPr>
        <p:grpSpPr bwMode="auto">
          <a:xfrm>
            <a:off x="798513" y="5121275"/>
            <a:ext cx="2941637" cy="900113"/>
            <a:chOff x="914400" y="3545301"/>
            <a:chExt cx="3723150" cy="1138998"/>
          </a:xfrm>
        </p:grpSpPr>
        <p:sp>
          <p:nvSpPr>
            <p:cNvPr id="189451" name="矩形 6"/>
            <p:cNvSpPr>
              <a:spLocks noChangeArrowheads="1"/>
            </p:cNvSpPr>
            <p:nvPr/>
          </p:nvSpPr>
          <p:spPr bwMode="auto">
            <a:xfrm>
              <a:off x="1805806" y="3867266"/>
              <a:ext cx="2811420" cy="504056"/>
            </a:xfrm>
            <a:prstGeom prst="rect">
              <a:avLst/>
            </a:prstGeom>
            <a:solidFill>
              <a:srgbClr val="3862AE"/>
            </a:solidFill>
            <a:ln w="9525">
              <a:noFill/>
              <a:miter lim="800000"/>
              <a:headEnd/>
              <a:tailEnd/>
            </a:ln>
          </p:spPr>
          <p:txBody>
            <a:bodyPr anchor="ctr">
              <a:spAutoFit/>
            </a:bodyPr>
            <a:lstStyle/>
            <a:p>
              <a:pPr algn="ctr" defTabSz="457200"/>
              <a:endParaRPr lang="zh-TW" altLang="en-US" sz="2400">
                <a:latin typeface="Adobe 繁黑體 Std B"/>
                <a:ea typeface="Adobe 繁黑體 Std B"/>
                <a:cs typeface="Adobe 繁黑體 Std B"/>
              </a:endParaRPr>
            </a:p>
          </p:txBody>
        </p:sp>
        <p:sp>
          <p:nvSpPr>
            <p:cNvPr id="8" name="文字方塊 7"/>
            <p:cNvSpPr txBox="1"/>
            <p:nvPr/>
          </p:nvSpPr>
          <p:spPr>
            <a:xfrm>
              <a:off x="2065703" y="3939028"/>
              <a:ext cx="2571847" cy="389710"/>
            </a:xfrm>
            <a:prstGeom prst="rect">
              <a:avLst/>
            </a:prstGeom>
            <a:noFill/>
          </p:spPr>
          <p:txBody>
            <a:bodyPr wrap="none">
              <a:spAutoFit/>
            </a:bodyPr>
            <a:lstStyle/>
            <a:p>
              <a:pPr defTabSz="457200" fontAlgn="auto">
                <a:spcBef>
                  <a:spcPts val="0"/>
                </a:spcBef>
                <a:spcAft>
                  <a:spcPts val="0"/>
                </a:spcAft>
                <a:defRPr/>
              </a:pPr>
              <a:r>
                <a:rPr lang="zh-TW" altLang="en-US" sz="1400" dirty="0">
                  <a:solidFill>
                    <a:schemeClr val="accent5">
                      <a:lumMod val="60000"/>
                      <a:lumOff val="40000"/>
                    </a:schemeClr>
                  </a:solidFill>
                  <a:latin typeface="微軟正黑體"/>
                  <a:ea typeface="微軟正黑體"/>
                  <a:cs typeface="微軟正黑體"/>
                </a:rPr>
                <a:t>和碩集團董事長 </a:t>
              </a:r>
              <a:r>
                <a:rPr lang="zh-TW" altLang="en-US" sz="1400" dirty="0">
                  <a:solidFill>
                    <a:schemeClr val="bg1"/>
                  </a:solidFill>
                  <a:latin typeface="微軟正黑體"/>
                  <a:ea typeface="微軟正黑體"/>
                  <a:cs typeface="微軟正黑體"/>
                </a:rPr>
                <a:t>童子賢</a:t>
              </a:r>
            </a:p>
          </p:txBody>
        </p:sp>
        <p:pic>
          <p:nvPicPr>
            <p:cNvPr id="189453" name="圖片 8"/>
            <p:cNvPicPr>
              <a:picLocks noChangeAspect="1"/>
            </p:cNvPicPr>
            <p:nvPr/>
          </p:nvPicPr>
          <p:blipFill>
            <a:blip r:embed="rId4" cstate="print"/>
            <a:srcRect/>
            <a:stretch>
              <a:fillRect/>
            </a:stretch>
          </p:blipFill>
          <p:spPr bwMode="auto">
            <a:xfrm>
              <a:off x="914400" y="3545301"/>
              <a:ext cx="1152128" cy="1138998"/>
            </a:xfrm>
            <a:prstGeom prst="rect">
              <a:avLst/>
            </a:prstGeom>
            <a:noFill/>
            <a:ln w="9525">
              <a:noFill/>
              <a:miter lim="800000"/>
              <a:headEnd/>
              <a:tailEnd/>
            </a:ln>
          </p:spPr>
        </p:pic>
      </p:grpSp>
      <p:sp>
        <p:nvSpPr>
          <p:cNvPr id="15" name="矩形 14"/>
          <p:cNvSpPr>
            <a:spLocks noChangeArrowheads="1"/>
          </p:cNvSpPr>
          <p:nvPr/>
        </p:nvSpPr>
        <p:spPr bwMode="auto">
          <a:xfrm>
            <a:off x="698500" y="3619500"/>
            <a:ext cx="5815013" cy="1220788"/>
          </a:xfrm>
          <a:prstGeom prst="rect">
            <a:avLst/>
          </a:prstGeom>
          <a:noFill/>
          <a:ln w="9525">
            <a:noFill/>
            <a:miter lim="800000"/>
            <a:headEnd/>
            <a:tailEnd/>
          </a:ln>
        </p:spPr>
        <p:txBody>
          <a:bodyPr>
            <a:spAutoFit/>
          </a:bodyPr>
          <a:lstStyle/>
          <a:p>
            <a:pPr defTabSz="457200">
              <a:lnSpc>
                <a:spcPct val="120000"/>
              </a:lnSpc>
            </a:pPr>
            <a:r>
              <a:rPr kumimoji="0" lang="zh-TW" altLang="en-US" b="1">
                <a:solidFill>
                  <a:srgbClr val="C00000"/>
                </a:solidFill>
                <a:latin typeface="微軟正黑體" pitchFamily="34" charset="-120"/>
                <a:ea typeface="微軟正黑體" pitchFamily="34" charset="-120"/>
              </a:rPr>
              <a:t>完整的學習歷程</a:t>
            </a:r>
            <a:endParaRPr kumimoji="0" lang="en-US" altLang="zh-TW" b="1">
              <a:solidFill>
                <a:srgbClr val="C00000"/>
              </a:solidFill>
              <a:latin typeface="微軟正黑體" pitchFamily="34" charset="-120"/>
              <a:ea typeface="微軟正黑體" pitchFamily="34" charset="-120"/>
            </a:endParaRPr>
          </a:p>
          <a:p>
            <a:pPr defTabSz="457200">
              <a:lnSpc>
                <a:spcPct val="120000"/>
              </a:lnSpc>
            </a:pPr>
            <a:r>
              <a:rPr kumimoji="0" lang="zh-TW" altLang="en-US" b="1">
                <a:solidFill>
                  <a:srgbClr val="C00000"/>
                </a:solidFill>
                <a:latin typeface="微軟正黑體" pitchFamily="34" charset="-120"/>
                <a:ea typeface="微軟正黑體" pitchFamily="34" charset="-120"/>
              </a:rPr>
              <a:t>讓技職人均能一展長才！</a:t>
            </a:r>
          </a:p>
        </p:txBody>
      </p:sp>
      <p:pic>
        <p:nvPicPr>
          <p:cNvPr id="16" name="圖片 15"/>
          <p:cNvPicPr>
            <a:picLocks noChangeAspect="1"/>
          </p:cNvPicPr>
          <p:nvPr/>
        </p:nvPicPr>
        <p:blipFill>
          <a:blip r:embed="rId5" cstate="print"/>
          <a:srcRect/>
          <a:stretch>
            <a:fillRect/>
          </a:stretch>
        </p:blipFill>
        <p:spPr bwMode="auto">
          <a:xfrm>
            <a:off x="5834063" y="2005013"/>
            <a:ext cx="1978025" cy="1319212"/>
          </a:xfrm>
          <a:prstGeom prst="rect">
            <a:avLst/>
          </a:prstGeom>
          <a:noFill/>
          <a:ln w="9525">
            <a:noFill/>
            <a:miter lim="800000"/>
            <a:headEnd/>
            <a:tailEnd/>
          </a:ln>
        </p:spPr>
      </p:pic>
      <p:pic>
        <p:nvPicPr>
          <p:cNvPr id="18" name="圖片 17"/>
          <p:cNvPicPr>
            <a:picLocks noChangeAspect="1"/>
          </p:cNvPicPr>
          <p:nvPr/>
        </p:nvPicPr>
        <p:blipFill>
          <a:blip r:embed="rId6" cstate="print"/>
          <a:srcRect/>
          <a:stretch>
            <a:fillRect/>
          </a:stretch>
        </p:blipFill>
        <p:spPr bwMode="auto">
          <a:xfrm>
            <a:off x="4067175" y="1939925"/>
            <a:ext cx="2163763" cy="1885950"/>
          </a:xfrm>
          <a:prstGeom prst="rect">
            <a:avLst/>
          </a:prstGeom>
          <a:noFill/>
          <a:ln w="9525">
            <a:noFill/>
            <a:miter lim="800000"/>
            <a:headEnd/>
            <a:tailEnd/>
          </a:ln>
        </p:spPr>
      </p:pic>
      <p:sp>
        <p:nvSpPr>
          <p:cNvPr id="19" name="矩形 18"/>
          <p:cNvSpPr>
            <a:spLocks noChangeArrowheads="1"/>
          </p:cNvSpPr>
          <p:nvPr/>
        </p:nvSpPr>
        <p:spPr bwMode="auto">
          <a:xfrm>
            <a:off x="539750" y="2387600"/>
            <a:ext cx="3775075" cy="428625"/>
          </a:xfrm>
          <a:prstGeom prst="rect">
            <a:avLst/>
          </a:prstGeom>
          <a:noFill/>
          <a:ln w="9525">
            <a:noFill/>
            <a:miter lim="800000"/>
            <a:headEnd/>
            <a:tailEnd/>
          </a:ln>
        </p:spPr>
        <p:txBody>
          <a:bodyPr wrap="none">
            <a:spAutoFit/>
          </a:bodyPr>
          <a:lstStyle/>
          <a:p>
            <a:pPr defTabSz="457200">
              <a:lnSpc>
                <a:spcPct val="120000"/>
              </a:lnSpc>
            </a:pPr>
            <a:r>
              <a:rPr kumimoji="0" lang="zh-TW" altLang="en-US" sz="2000">
                <a:latin typeface="微軟正黑體" pitchFamily="34" charset="-120"/>
                <a:ea typeface="微軟正黑體" pitchFamily="34" charset="-120"/>
              </a:rPr>
              <a:t>無論選擇高職、五專或技專校院</a:t>
            </a:r>
            <a:endParaRPr kumimoji="0" lang="en-US" altLang="zh-TW" sz="2000">
              <a:latin typeface="微軟正黑體" pitchFamily="34" charset="-120"/>
              <a:ea typeface="微軟正黑體" pitchFamily="34" charset="-120"/>
            </a:endParaRPr>
          </a:p>
        </p:txBody>
      </p:sp>
      <p:pic>
        <p:nvPicPr>
          <p:cNvPr id="5" name="19.mp3">
            <a:hlinkClick r:id="" action="ppaction://media"/>
          </p:cNvPr>
          <p:cNvPicPr>
            <a:picLocks noRot="1" noChangeAspect="1"/>
          </p:cNvPicPr>
          <p:nvPr>
            <a:audioFile r:link="rId1"/>
          </p:nvPr>
        </p:nvPicPr>
        <p:blipFill>
          <a:blip r:embed="rId7" cstate="print"/>
          <a:srcRect/>
          <a:stretch>
            <a:fillRect/>
          </a:stretch>
        </p:blipFill>
        <p:spPr bwMode="auto">
          <a:xfrm>
            <a:off x="9467850" y="4441825"/>
            <a:ext cx="2438400" cy="2438400"/>
          </a:xfrm>
          <a:prstGeom prst="rect">
            <a:avLst/>
          </a:prstGeom>
          <a:noFill/>
          <a:ln w="9525">
            <a:noFill/>
            <a:miter lim="800000"/>
            <a:headEnd/>
            <a:tailEnd/>
          </a:ln>
        </p:spPr>
      </p:pic>
      <p:sp>
        <p:nvSpPr>
          <p:cNvPr id="189450" name="投影片編號版面配置區 8"/>
          <p:cNvSpPr txBox="1">
            <a:spLocks noGrp="1"/>
          </p:cNvSpPr>
          <p:nvPr/>
        </p:nvSpPr>
        <p:spPr bwMode="auto">
          <a:xfrm>
            <a:off x="6759575" y="6448425"/>
            <a:ext cx="2133600" cy="365125"/>
          </a:xfrm>
          <a:prstGeom prst="rect">
            <a:avLst/>
          </a:prstGeom>
          <a:noFill/>
          <a:ln w="9525">
            <a:noFill/>
            <a:miter lim="800000"/>
            <a:headEnd/>
            <a:tailEnd/>
          </a:ln>
        </p:spPr>
        <p:txBody>
          <a:bodyPr/>
          <a:lstStyle/>
          <a:p>
            <a:pPr algn="r" defTabSz="457200" eaLnBrk="0" hangingPunct="0"/>
            <a:fld id="{D8519686-F362-482F-B9D3-B6138291B79B}" type="slidenum">
              <a:rPr lang="zh-CN" altLang="en-US" sz="1600">
                <a:solidFill>
                  <a:schemeClr val="bg1"/>
                </a:solidFill>
                <a:latin typeface="微軟正黑體" pitchFamily="34" charset="-120"/>
                <a:ea typeface="微軟正黑體" pitchFamily="34" charset="-120"/>
              </a:rPr>
              <a:pPr algn="r" defTabSz="457200" eaLnBrk="0" hangingPunct="0"/>
              <a:t>76</a:t>
            </a:fld>
            <a:endParaRPr lang="en-US" altLang="zh-CN" sz="1600">
              <a:solidFill>
                <a:schemeClr val="bg1"/>
              </a:solidFill>
              <a:latin typeface="微軟正黑體" pitchFamily="34" charset="-120"/>
              <a:ea typeface="微軟正黑體" pitchFamily="34" charset="-120"/>
            </a:endParaRPr>
          </a:p>
        </p:txBody>
      </p:sp>
    </p:spTree>
  </p:cSld>
  <p:clrMapOvr>
    <a:masterClrMapping/>
  </p:clrMapOvr>
  <p:transition advClick="0" advTm="0">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6639" fill="hold"/>
                                        <p:tgtEl>
                                          <p:spTgt spid="5"/>
                                        </p:tgtEl>
                                      </p:cBhvr>
                                    </p:cmd>
                                  </p:childTnLst>
                                </p:cTn>
                              </p:par>
                              <p:par>
                                <p:cTn id="7" presetID="53" presetClass="entr" presetSubtype="16" fill="hold" nodeType="withEffect">
                                  <p:stCondLst>
                                    <p:cond delay="400"/>
                                  </p:stCondLst>
                                  <p:childTnLst>
                                    <p:set>
                                      <p:cBhvr>
                                        <p:cTn id="8" dur="1" fill="hold">
                                          <p:stCondLst>
                                            <p:cond delay="0"/>
                                          </p:stCondLst>
                                        </p:cTn>
                                        <p:tgtEl>
                                          <p:spTgt spid="4">
                                            <p:txEl>
                                              <p:pRg st="0" end="0"/>
                                            </p:txEl>
                                          </p:spTgt>
                                        </p:tgtEl>
                                        <p:attrNameLst>
                                          <p:attrName>style.visibility</p:attrName>
                                        </p:attrNameLst>
                                      </p:cBhvr>
                                      <p:to>
                                        <p:strVal val="visible"/>
                                      </p:to>
                                    </p:set>
                                    <p:anim calcmode="lin" valueType="num">
                                      <p:cBhvr>
                                        <p:cTn id="9"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1" dur="500"/>
                                        <p:tgtEl>
                                          <p:spTgt spid="4">
                                            <p:txEl>
                                              <p:pRg st="0" end="0"/>
                                            </p:txEl>
                                          </p:spTgt>
                                        </p:tgtEl>
                                      </p:cBhvr>
                                    </p:animEffect>
                                  </p:childTnLst>
                                </p:cTn>
                              </p:par>
                              <p:par>
                                <p:cTn id="12" presetID="53" presetClass="entr" presetSubtype="16" fill="hold" nodeType="withEffect">
                                  <p:stCondLst>
                                    <p:cond delay="320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par>
                                <p:cTn id="17" presetID="53" presetClass="entr" presetSubtype="16" fill="hold" nodeType="withEffect">
                                  <p:stCondLst>
                                    <p:cond delay="350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4">
                                            <p:txEl>
                                              <p:pRg st="2" end="2"/>
                                            </p:txEl>
                                          </p:spTgt>
                                        </p:tgtEl>
                                      </p:cBhvr>
                                    </p:animEffect>
                                  </p:childTnLst>
                                </p:cTn>
                              </p:par>
                              <p:par>
                                <p:cTn id="22" presetID="16" presetClass="entr" presetSubtype="21" fill="hold" nodeType="withEffect">
                                  <p:stCondLst>
                                    <p:cond delay="600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par>
                                <p:cTn id="25" presetID="49" presetClass="entr" presetSubtype="0" decel="100000" fill="hold" nodeType="withEffect">
                                  <p:stCondLst>
                                    <p:cond delay="400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 calcmode="lin" valueType="num">
                                      <p:cBhvr>
                                        <p:cTn id="29" dur="500" fill="hold"/>
                                        <p:tgtEl>
                                          <p:spTgt spid="16"/>
                                        </p:tgtEl>
                                        <p:attrNameLst>
                                          <p:attrName>style.rotation</p:attrName>
                                        </p:attrNameLst>
                                      </p:cBhvr>
                                      <p:tavLst>
                                        <p:tav tm="0">
                                          <p:val>
                                            <p:fltVal val="360"/>
                                          </p:val>
                                        </p:tav>
                                        <p:tav tm="100000">
                                          <p:val>
                                            <p:fltVal val="0"/>
                                          </p:val>
                                        </p:tav>
                                      </p:tavLst>
                                    </p:anim>
                                    <p:animEffect transition="in" filter="fade">
                                      <p:cBhvr>
                                        <p:cTn id="30" dur="500"/>
                                        <p:tgtEl>
                                          <p:spTgt spid="16"/>
                                        </p:tgtEl>
                                      </p:cBhvr>
                                    </p:animEffect>
                                  </p:childTnLst>
                                </p:cTn>
                              </p:par>
                              <p:par>
                                <p:cTn id="31" presetID="49" presetClass="entr" presetSubtype="0" decel="10000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 calcmode="lin" valueType="num">
                                      <p:cBhvr>
                                        <p:cTn id="35" dur="500" fill="hold"/>
                                        <p:tgtEl>
                                          <p:spTgt spid="18"/>
                                        </p:tgtEl>
                                        <p:attrNameLst>
                                          <p:attrName>style.rotation</p:attrName>
                                        </p:attrNameLst>
                                      </p:cBhvr>
                                      <p:tavLst>
                                        <p:tav tm="0">
                                          <p:val>
                                            <p:fltVal val="360"/>
                                          </p:val>
                                        </p:tav>
                                        <p:tav tm="100000">
                                          <p:val>
                                            <p:fltVal val="0"/>
                                          </p:val>
                                        </p:tav>
                                      </p:tavLst>
                                    </p:anim>
                                    <p:animEffect transition="in" filter="fade">
                                      <p:cBhvr>
                                        <p:cTn id="36" dur="500"/>
                                        <p:tgtEl>
                                          <p:spTgt spid="18"/>
                                        </p:tgtEl>
                                      </p:cBhvr>
                                    </p:animEffect>
                                  </p:childTnLst>
                                </p:cTn>
                              </p:par>
                              <p:par>
                                <p:cTn id="37" presetID="2" presetClass="entr" presetSubtype="8" fill="hold" grpId="0" nodeType="withEffect">
                                  <p:stCondLst>
                                    <p:cond delay="800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0-#ppt_w/2"/>
                                          </p:val>
                                        </p:tav>
                                        <p:tav tm="100000">
                                          <p:val>
                                            <p:strVal val="#ppt_x"/>
                                          </p:val>
                                        </p:tav>
                                      </p:tavLst>
                                    </p:anim>
                                    <p:anim calcmode="lin" valueType="num">
                                      <p:cBhvr additive="base">
                                        <p:cTn id="40" dur="500" fill="hold"/>
                                        <p:tgtEl>
                                          <p:spTgt spid="19"/>
                                        </p:tgtEl>
                                        <p:attrNameLst>
                                          <p:attrName>ppt_y</p:attrName>
                                        </p:attrNameLst>
                                      </p:cBhvr>
                                      <p:tavLst>
                                        <p:tav tm="0">
                                          <p:val>
                                            <p:strVal val="#ppt_y"/>
                                          </p:val>
                                        </p:tav>
                                        <p:tav tm="100000">
                                          <p:val>
                                            <p:strVal val="#ppt_y"/>
                                          </p:val>
                                        </p:tav>
                                      </p:tavLst>
                                    </p:anim>
                                  </p:childTnLst>
                                </p:cTn>
                              </p:par>
                              <p:par>
                                <p:cTn id="41" presetID="26" presetClass="emph" presetSubtype="0" fill="hold" grpId="1" nodeType="withEffect">
                                  <p:stCondLst>
                                    <p:cond delay="11000"/>
                                  </p:stCondLst>
                                  <p:childTnLst>
                                    <p:animEffect transition="out" filter="fade">
                                      <p:cBhvr>
                                        <p:cTn id="42" dur="500" tmFilter="0, 0; .2, .5; .8, .5; 1, 0"/>
                                        <p:tgtEl>
                                          <p:spTgt spid="19"/>
                                        </p:tgtEl>
                                      </p:cBhvr>
                                    </p:animEffect>
                                    <p:animScale>
                                      <p:cBhvr>
                                        <p:cTn id="43" dur="250" autoRev="1" fill="hold"/>
                                        <p:tgtEl>
                                          <p:spTgt spid="19"/>
                                        </p:tgtEl>
                                      </p:cBhvr>
                                      <p:by x="105000" y="105000"/>
                                    </p:animScale>
                                  </p:childTnLst>
                                </p:cTn>
                              </p:par>
                              <p:par>
                                <p:cTn id="44" presetID="23" presetClass="entr" presetSubtype="16" fill="hold" grpId="0" nodeType="withEffect">
                                  <p:stCondLst>
                                    <p:cond delay="1200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childTnLst>
                                </p:cTn>
                              </p:par>
                              <p:par>
                                <p:cTn id="48" presetID="23" presetClass="entr" presetSubtype="16" fill="hold" nodeType="withEffect">
                                  <p:stCondLst>
                                    <p:cond delay="11000"/>
                                  </p:stCondLst>
                                  <p:childTnLst>
                                    <p:set>
                                      <p:cBhvr>
                                        <p:cTn id="49" dur="1" fill="hold">
                                          <p:stCondLst>
                                            <p:cond delay="0"/>
                                          </p:stCondLst>
                                        </p:cTn>
                                        <p:tgtEl>
                                          <p:spTgt spid="3"/>
                                        </p:tgtEl>
                                        <p:attrNameLst>
                                          <p:attrName>style.visibility</p:attrName>
                                        </p:attrNameLst>
                                      </p:cBhvr>
                                      <p:to>
                                        <p:strVal val="visible"/>
                                      </p:to>
                                    </p:set>
                                    <p:anim calcmode="lin" valueType="num">
                                      <p:cBhvr>
                                        <p:cTn id="50" dur="500" fill="hold"/>
                                        <p:tgtEl>
                                          <p:spTgt spid="3"/>
                                        </p:tgtEl>
                                        <p:attrNameLst>
                                          <p:attrName>ppt_w</p:attrName>
                                        </p:attrNameLst>
                                      </p:cBhvr>
                                      <p:tavLst>
                                        <p:tav tm="0">
                                          <p:val>
                                            <p:fltVal val="0"/>
                                          </p:val>
                                        </p:tav>
                                        <p:tav tm="100000">
                                          <p:val>
                                            <p:strVal val="#ppt_w"/>
                                          </p:val>
                                        </p:tav>
                                      </p:tavLst>
                                    </p:anim>
                                    <p:anim calcmode="lin" valueType="num">
                                      <p:cBhvr>
                                        <p:cTn id="51" dur="500" fill="hold"/>
                                        <p:tgtEl>
                                          <p:spTgt spid="3"/>
                                        </p:tgtEl>
                                        <p:attrNameLst>
                                          <p:attrName>ppt_h</p:attrName>
                                        </p:attrNameLst>
                                      </p:cBhvr>
                                      <p:tavLst>
                                        <p:tav tm="0">
                                          <p:val>
                                            <p:fltVal val="0"/>
                                          </p:val>
                                        </p:tav>
                                        <p:tav tm="100000">
                                          <p:val>
                                            <p:strVal val="#ppt_h"/>
                                          </p:val>
                                        </p:tav>
                                      </p:tavLst>
                                    </p:anim>
                                  </p:childTnLst>
                                </p:cTn>
                              </p:par>
                              <p:par>
                                <p:cTn id="52" presetID="32" presetClass="emph" presetSubtype="0" repeatCount="2000" fill="hold" nodeType="withEffect">
                                  <p:stCondLst>
                                    <p:cond delay="12100"/>
                                  </p:stCondLst>
                                  <p:childTnLst>
                                    <p:animRot by="120000">
                                      <p:cBhvr>
                                        <p:cTn id="53" dur="100" fill="hold">
                                          <p:stCondLst>
                                            <p:cond delay="0"/>
                                          </p:stCondLst>
                                        </p:cTn>
                                        <p:tgtEl>
                                          <p:spTgt spid="16"/>
                                        </p:tgtEl>
                                        <p:attrNameLst>
                                          <p:attrName>r</p:attrName>
                                        </p:attrNameLst>
                                      </p:cBhvr>
                                    </p:animRot>
                                    <p:animRot by="-240000">
                                      <p:cBhvr>
                                        <p:cTn id="54" dur="200" fill="hold">
                                          <p:stCondLst>
                                            <p:cond delay="200"/>
                                          </p:stCondLst>
                                        </p:cTn>
                                        <p:tgtEl>
                                          <p:spTgt spid="16"/>
                                        </p:tgtEl>
                                        <p:attrNameLst>
                                          <p:attrName>r</p:attrName>
                                        </p:attrNameLst>
                                      </p:cBhvr>
                                    </p:animRot>
                                    <p:animRot by="240000">
                                      <p:cBhvr>
                                        <p:cTn id="55" dur="200" fill="hold">
                                          <p:stCondLst>
                                            <p:cond delay="400"/>
                                          </p:stCondLst>
                                        </p:cTn>
                                        <p:tgtEl>
                                          <p:spTgt spid="16"/>
                                        </p:tgtEl>
                                        <p:attrNameLst>
                                          <p:attrName>r</p:attrName>
                                        </p:attrNameLst>
                                      </p:cBhvr>
                                    </p:animRot>
                                    <p:animRot by="-240000">
                                      <p:cBhvr>
                                        <p:cTn id="56" dur="200" fill="hold">
                                          <p:stCondLst>
                                            <p:cond delay="600"/>
                                          </p:stCondLst>
                                        </p:cTn>
                                        <p:tgtEl>
                                          <p:spTgt spid="16"/>
                                        </p:tgtEl>
                                        <p:attrNameLst>
                                          <p:attrName>r</p:attrName>
                                        </p:attrNameLst>
                                      </p:cBhvr>
                                    </p:animRot>
                                    <p:animRot by="120000">
                                      <p:cBhvr>
                                        <p:cTn id="57" dur="200" fill="hold">
                                          <p:stCondLst>
                                            <p:cond delay="800"/>
                                          </p:stCondLst>
                                        </p:cTn>
                                        <p:tgtEl>
                                          <p:spTgt spid="16"/>
                                        </p:tgtEl>
                                        <p:attrNameLst>
                                          <p:attrName>r</p:attrName>
                                        </p:attrNameLst>
                                      </p:cBhvr>
                                    </p:animRot>
                                  </p:childTnLst>
                                </p:cTn>
                              </p:par>
                              <p:par>
                                <p:cTn id="58" presetID="32" presetClass="emph" presetSubtype="0" repeatCount="2000" fill="hold" nodeType="withEffect">
                                  <p:stCondLst>
                                    <p:cond delay="10000"/>
                                  </p:stCondLst>
                                  <p:childTnLst>
                                    <p:animRot by="120000">
                                      <p:cBhvr>
                                        <p:cTn id="59" dur="100" fill="hold">
                                          <p:stCondLst>
                                            <p:cond delay="0"/>
                                          </p:stCondLst>
                                        </p:cTn>
                                        <p:tgtEl>
                                          <p:spTgt spid="18"/>
                                        </p:tgtEl>
                                        <p:attrNameLst>
                                          <p:attrName>r</p:attrName>
                                        </p:attrNameLst>
                                      </p:cBhvr>
                                    </p:animRot>
                                    <p:animRot by="-240000">
                                      <p:cBhvr>
                                        <p:cTn id="60" dur="200" fill="hold">
                                          <p:stCondLst>
                                            <p:cond delay="200"/>
                                          </p:stCondLst>
                                        </p:cTn>
                                        <p:tgtEl>
                                          <p:spTgt spid="18"/>
                                        </p:tgtEl>
                                        <p:attrNameLst>
                                          <p:attrName>r</p:attrName>
                                        </p:attrNameLst>
                                      </p:cBhvr>
                                    </p:animRot>
                                    <p:animRot by="240000">
                                      <p:cBhvr>
                                        <p:cTn id="61" dur="200" fill="hold">
                                          <p:stCondLst>
                                            <p:cond delay="400"/>
                                          </p:stCondLst>
                                        </p:cTn>
                                        <p:tgtEl>
                                          <p:spTgt spid="18"/>
                                        </p:tgtEl>
                                        <p:attrNameLst>
                                          <p:attrName>r</p:attrName>
                                        </p:attrNameLst>
                                      </p:cBhvr>
                                    </p:animRot>
                                    <p:animRot by="-240000">
                                      <p:cBhvr>
                                        <p:cTn id="62" dur="200" fill="hold">
                                          <p:stCondLst>
                                            <p:cond delay="600"/>
                                          </p:stCondLst>
                                        </p:cTn>
                                        <p:tgtEl>
                                          <p:spTgt spid="18"/>
                                        </p:tgtEl>
                                        <p:attrNameLst>
                                          <p:attrName>r</p:attrName>
                                        </p:attrNameLst>
                                      </p:cBhvr>
                                    </p:animRot>
                                    <p:animRot by="120000">
                                      <p:cBhvr>
                                        <p:cTn id="63"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5"/>
                </p:tgtEl>
              </p:cMediaNode>
            </p:audio>
          </p:childTnLst>
        </p:cTn>
      </p:par>
    </p:tnLst>
    <p:bldLst>
      <p:bldP spid="15" grpId="0"/>
      <p:bldP spid="19" grpId="0"/>
      <p:bldP spid="19" grpId="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分頁-高職十五科-大圓.png"/>
          <p:cNvPicPr>
            <a:picLocks noChangeAspect="1"/>
          </p:cNvPicPr>
          <p:nvPr/>
        </p:nvPicPr>
        <p:blipFill>
          <a:blip r:embed="rId4" cstate="print"/>
          <a:srcRect/>
          <a:stretch>
            <a:fillRect/>
          </a:stretch>
        </p:blipFill>
        <p:spPr bwMode="auto">
          <a:xfrm>
            <a:off x="2051050" y="1516063"/>
            <a:ext cx="2181225" cy="2005012"/>
          </a:xfrm>
          <a:prstGeom prst="rect">
            <a:avLst/>
          </a:prstGeom>
          <a:noFill/>
          <a:ln w="9525">
            <a:noFill/>
            <a:miter lim="800000"/>
            <a:headEnd/>
            <a:tailEnd/>
          </a:ln>
        </p:spPr>
      </p:pic>
      <p:pic>
        <p:nvPicPr>
          <p:cNvPr id="7" name="圖片 6" descr="分頁-高職十五科-群.png"/>
          <p:cNvPicPr>
            <a:picLocks noChangeAspect="1"/>
          </p:cNvPicPr>
          <p:nvPr/>
        </p:nvPicPr>
        <p:blipFill>
          <a:blip r:embed="rId5" cstate="print"/>
          <a:srcRect/>
          <a:stretch>
            <a:fillRect/>
          </a:stretch>
        </p:blipFill>
        <p:spPr bwMode="auto">
          <a:xfrm>
            <a:off x="5595938" y="2501900"/>
            <a:ext cx="1423987" cy="1306513"/>
          </a:xfrm>
          <a:prstGeom prst="rect">
            <a:avLst/>
          </a:prstGeom>
          <a:noFill/>
          <a:ln w="9525">
            <a:noFill/>
            <a:miter lim="800000"/>
            <a:headEnd/>
            <a:tailEnd/>
          </a:ln>
        </p:spPr>
      </p:pic>
      <p:pic>
        <p:nvPicPr>
          <p:cNvPr id="5" name="圖片 4" descr="分頁-高職十五科-十.png"/>
          <p:cNvPicPr>
            <a:picLocks noChangeAspect="1"/>
          </p:cNvPicPr>
          <p:nvPr/>
        </p:nvPicPr>
        <p:blipFill>
          <a:blip r:embed="rId6" cstate="print"/>
          <a:srcRect/>
          <a:stretch>
            <a:fillRect/>
          </a:stretch>
        </p:blipFill>
        <p:spPr bwMode="auto">
          <a:xfrm>
            <a:off x="4232275" y="2501900"/>
            <a:ext cx="1425575" cy="1306513"/>
          </a:xfrm>
          <a:prstGeom prst="rect">
            <a:avLst/>
          </a:prstGeom>
          <a:noFill/>
          <a:ln w="9525">
            <a:noFill/>
            <a:miter lim="800000"/>
            <a:headEnd/>
            <a:tailEnd/>
          </a:ln>
        </p:spPr>
      </p:pic>
      <p:pic>
        <p:nvPicPr>
          <p:cNvPr id="6" name="圖片 5" descr="分頁-高職十五科-五.png"/>
          <p:cNvPicPr>
            <a:picLocks noChangeAspect="1"/>
          </p:cNvPicPr>
          <p:nvPr/>
        </p:nvPicPr>
        <p:blipFill>
          <a:blip r:embed="rId7" cstate="print"/>
          <a:srcRect/>
          <a:stretch>
            <a:fillRect/>
          </a:stretch>
        </p:blipFill>
        <p:spPr bwMode="auto">
          <a:xfrm>
            <a:off x="4945063" y="2501900"/>
            <a:ext cx="1425575" cy="1306513"/>
          </a:xfrm>
          <a:prstGeom prst="rect">
            <a:avLst/>
          </a:prstGeom>
          <a:noFill/>
          <a:ln w="9525">
            <a:noFill/>
            <a:miter lim="800000"/>
            <a:headEnd/>
            <a:tailEnd/>
          </a:ln>
        </p:spPr>
      </p:pic>
      <p:sp>
        <p:nvSpPr>
          <p:cNvPr id="10" name="文字方塊 9"/>
          <p:cNvSpPr txBox="1"/>
          <p:nvPr/>
        </p:nvSpPr>
        <p:spPr>
          <a:xfrm>
            <a:off x="2411413" y="2133600"/>
            <a:ext cx="1939925" cy="706438"/>
          </a:xfrm>
          <a:prstGeom prst="rect">
            <a:avLst/>
          </a:prstGeom>
          <a:noFill/>
        </p:spPr>
        <p:txBody>
          <a:bodyPr>
            <a:spAutoFit/>
          </a:bodyPr>
          <a:lstStyle/>
          <a:p>
            <a:pPr defTabSz="457200" fontAlgn="auto">
              <a:spcBef>
                <a:spcPts val="0"/>
              </a:spcBef>
              <a:spcAft>
                <a:spcPts val="0"/>
              </a:spcAft>
              <a:defRPr/>
            </a:pPr>
            <a:r>
              <a:rPr lang="zh-TW" altLang="en-US" sz="4000" b="1" spc="600" dirty="0">
                <a:solidFill>
                  <a:srgbClr val="FFFF00"/>
                </a:solidFill>
                <a:latin typeface="微軟正黑體"/>
                <a:ea typeface="微軟正黑體"/>
                <a:cs typeface="微軟正黑體"/>
              </a:rPr>
              <a:t>高職</a:t>
            </a:r>
          </a:p>
        </p:txBody>
      </p:sp>
      <p:sp>
        <p:nvSpPr>
          <p:cNvPr id="2" name="文字方塊 1"/>
          <p:cNvSpPr txBox="1"/>
          <p:nvPr/>
        </p:nvSpPr>
        <p:spPr>
          <a:xfrm>
            <a:off x="1763713" y="4046538"/>
            <a:ext cx="1008062" cy="36830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a:spAutoFit/>
          </a:bodyPr>
          <a:lstStyle/>
          <a:p>
            <a:pPr defTabSz="457200" fontAlgn="auto">
              <a:spcBef>
                <a:spcPts val="0"/>
              </a:spcBef>
              <a:spcAft>
                <a:spcPts val="0"/>
              </a:spcAft>
              <a:defRPr/>
            </a:pPr>
            <a:r>
              <a:rPr kumimoji="0" lang="zh-TW" altLang="zh-TW" sz="1800" dirty="0">
                <a:solidFill>
                  <a:schemeClr val="tx1">
                    <a:lumMod val="95000"/>
                    <a:lumOff val="5000"/>
                  </a:schemeClr>
                </a:solidFill>
                <a:latin typeface="微軟正黑體"/>
                <a:ea typeface="微軟正黑體"/>
                <a:cs typeface="微軟正黑體"/>
              </a:rPr>
              <a:t>機械群</a:t>
            </a:r>
            <a:endParaRPr lang="zh-TW" altLang="en-US" sz="1800" dirty="0">
              <a:solidFill>
                <a:schemeClr val="tx1">
                  <a:lumMod val="95000"/>
                  <a:lumOff val="5000"/>
                </a:schemeClr>
              </a:solidFill>
              <a:latin typeface="微軟正黑體"/>
              <a:ea typeface="微軟正黑體"/>
              <a:cs typeface="微軟正黑體"/>
            </a:endParaRPr>
          </a:p>
        </p:txBody>
      </p:sp>
      <p:sp>
        <p:nvSpPr>
          <p:cNvPr id="9" name="矩形 8"/>
          <p:cNvSpPr/>
          <p:nvPr/>
        </p:nvSpPr>
        <p:spPr>
          <a:xfrm>
            <a:off x="1763713" y="4373563"/>
            <a:ext cx="1800225" cy="36988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a:spAutoFit/>
          </a:bodyPr>
          <a:lstStyle/>
          <a:p>
            <a:pPr defTabSz="457200" fontAlgn="auto">
              <a:spcBef>
                <a:spcPts val="0"/>
              </a:spcBef>
              <a:spcAft>
                <a:spcPts val="0"/>
              </a:spcAft>
              <a:defRPr/>
            </a:pPr>
            <a:r>
              <a:rPr kumimoji="0" lang="zh-TW" altLang="zh-TW" sz="1800" dirty="0">
                <a:solidFill>
                  <a:schemeClr val="tx1">
                    <a:lumMod val="95000"/>
                    <a:lumOff val="5000"/>
                  </a:schemeClr>
                </a:solidFill>
                <a:latin typeface="微軟正黑體"/>
                <a:ea typeface="微軟正黑體"/>
                <a:cs typeface="微軟正黑體"/>
              </a:rPr>
              <a:t>土木與建築群</a:t>
            </a:r>
            <a:endParaRPr kumimoji="0" lang="zh-TW" altLang="en-US" sz="1800" dirty="0">
              <a:solidFill>
                <a:schemeClr val="tx1">
                  <a:lumMod val="95000"/>
                  <a:lumOff val="5000"/>
                </a:schemeClr>
              </a:solidFill>
            </a:endParaRPr>
          </a:p>
        </p:txBody>
      </p:sp>
      <p:sp>
        <p:nvSpPr>
          <p:cNvPr id="11" name="矩形 10"/>
          <p:cNvSpPr/>
          <p:nvPr/>
        </p:nvSpPr>
        <p:spPr>
          <a:xfrm>
            <a:off x="1763713" y="4733925"/>
            <a:ext cx="877887" cy="36830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none">
            <a:spAutoFit/>
          </a:bodyPr>
          <a:lstStyle/>
          <a:p>
            <a:pPr defTabSz="457200" fontAlgn="auto">
              <a:spcBef>
                <a:spcPts val="0"/>
              </a:spcBef>
              <a:spcAft>
                <a:spcPts val="0"/>
              </a:spcAft>
              <a:defRPr/>
            </a:pPr>
            <a:r>
              <a:rPr kumimoji="0" lang="zh-TW" altLang="zh-TW" sz="1800" dirty="0">
                <a:solidFill>
                  <a:schemeClr val="tx1">
                    <a:lumMod val="95000"/>
                    <a:lumOff val="5000"/>
                  </a:schemeClr>
                </a:solidFill>
                <a:latin typeface="微軟正黑體"/>
                <a:ea typeface="微軟正黑體"/>
                <a:cs typeface="微軟正黑體"/>
              </a:rPr>
              <a:t>外語群</a:t>
            </a:r>
            <a:endParaRPr kumimoji="0" lang="zh-TW" altLang="en-US" sz="1800" dirty="0">
              <a:solidFill>
                <a:schemeClr val="tx1">
                  <a:lumMod val="95000"/>
                  <a:lumOff val="5000"/>
                </a:schemeClr>
              </a:solidFill>
            </a:endParaRPr>
          </a:p>
        </p:txBody>
      </p:sp>
      <p:sp>
        <p:nvSpPr>
          <p:cNvPr id="12" name="矩形 11"/>
          <p:cNvSpPr/>
          <p:nvPr/>
        </p:nvSpPr>
        <p:spPr>
          <a:xfrm>
            <a:off x="1763713" y="5094288"/>
            <a:ext cx="922337" cy="36830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a:spAutoFit/>
          </a:bodyPr>
          <a:lstStyle/>
          <a:p>
            <a:pPr defTabSz="457200" fontAlgn="auto">
              <a:spcBef>
                <a:spcPts val="0"/>
              </a:spcBef>
              <a:spcAft>
                <a:spcPts val="0"/>
              </a:spcAft>
              <a:defRPr/>
            </a:pPr>
            <a:r>
              <a:rPr kumimoji="0" lang="zh-TW" altLang="zh-TW" sz="1800" dirty="0">
                <a:solidFill>
                  <a:schemeClr val="tx1">
                    <a:lumMod val="95000"/>
                    <a:lumOff val="5000"/>
                  </a:schemeClr>
                </a:solidFill>
                <a:latin typeface="微軟正黑體"/>
                <a:ea typeface="微軟正黑體"/>
                <a:cs typeface="微軟正黑體"/>
              </a:rPr>
              <a:t>食品群</a:t>
            </a:r>
            <a:endParaRPr kumimoji="0" lang="zh-TW" altLang="en-US" sz="1800" dirty="0">
              <a:solidFill>
                <a:schemeClr val="tx1">
                  <a:lumMod val="95000"/>
                  <a:lumOff val="5000"/>
                </a:schemeClr>
              </a:solidFill>
            </a:endParaRPr>
          </a:p>
        </p:txBody>
      </p:sp>
      <p:sp>
        <p:nvSpPr>
          <p:cNvPr id="13" name="矩形 12"/>
          <p:cNvSpPr/>
          <p:nvPr/>
        </p:nvSpPr>
        <p:spPr>
          <a:xfrm>
            <a:off x="1763713" y="5453063"/>
            <a:ext cx="877887" cy="36988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none">
            <a:spAutoFit/>
          </a:bodyPr>
          <a:lstStyle/>
          <a:p>
            <a:pPr defTabSz="457200" fontAlgn="auto">
              <a:spcBef>
                <a:spcPts val="0"/>
              </a:spcBef>
              <a:spcAft>
                <a:spcPts val="0"/>
              </a:spcAft>
              <a:defRPr/>
            </a:pPr>
            <a:r>
              <a:rPr kumimoji="0" lang="zh-TW" altLang="zh-TW" sz="1800" dirty="0">
                <a:solidFill>
                  <a:schemeClr val="tx1">
                    <a:lumMod val="95000"/>
                    <a:lumOff val="5000"/>
                  </a:schemeClr>
                </a:solidFill>
                <a:latin typeface="微軟正黑體"/>
                <a:ea typeface="微軟正黑體"/>
                <a:cs typeface="微軟正黑體"/>
              </a:rPr>
              <a:t>海事群</a:t>
            </a:r>
            <a:endParaRPr kumimoji="0" lang="zh-TW" altLang="en-US" sz="1800" dirty="0">
              <a:solidFill>
                <a:schemeClr val="tx1">
                  <a:lumMod val="95000"/>
                  <a:lumOff val="5000"/>
                </a:schemeClr>
              </a:solidFill>
            </a:endParaRPr>
          </a:p>
        </p:txBody>
      </p:sp>
      <p:pic>
        <p:nvPicPr>
          <p:cNvPr id="16" name="圖片 15"/>
          <p:cNvPicPr>
            <a:picLocks noChangeAspect="1"/>
          </p:cNvPicPr>
          <p:nvPr/>
        </p:nvPicPr>
        <p:blipFill>
          <a:blip r:embed="rId8" cstate="print"/>
          <a:srcRect/>
          <a:stretch>
            <a:fillRect/>
          </a:stretch>
        </p:blipFill>
        <p:spPr bwMode="auto">
          <a:xfrm>
            <a:off x="4914900" y="2698750"/>
            <a:ext cx="4625975" cy="5122863"/>
          </a:xfrm>
          <a:prstGeom prst="rect">
            <a:avLst/>
          </a:prstGeom>
          <a:noFill/>
          <a:ln w="9525">
            <a:noFill/>
            <a:miter lim="800000"/>
            <a:headEnd/>
            <a:tailEnd/>
          </a:ln>
        </p:spPr>
      </p:pic>
      <p:sp>
        <p:nvSpPr>
          <p:cNvPr id="19" name="文字方塊 18"/>
          <p:cNvSpPr txBox="1"/>
          <p:nvPr/>
        </p:nvSpPr>
        <p:spPr>
          <a:xfrm>
            <a:off x="2665413" y="4046538"/>
            <a:ext cx="1330325" cy="36830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a:spAutoFit/>
          </a:bodyPr>
          <a:lstStyle/>
          <a:p>
            <a:pPr defTabSz="457200" fontAlgn="auto">
              <a:spcBef>
                <a:spcPts val="0"/>
              </a:spcBef>
              <a:spcAft>
                <a:spcPts val="0"/>
              </a:spcAft>
              <a:defRPr/>
            </a:pPr>
            <a:r>
              <a:rPr kumimoji="0" lang="zh-TW" altLang="en-US" sz="1800" dirty="0">
                <a:solidFill>
                  <a:schemeClr val="tx1">
                    <a:lumMod val="95000"/>
                    <a:lumOff val="5000"/>
                  </a:schemeClr>
                </a:solidFill>
                <a:latin typeface="微軟正黑體"/>
                <a:ea typeface="微軟正黑體"/>
                <a:cs typeface="微軟正黑體"/>
              </a:rPr>
              <a:t>動力機械群</a:t>
            </a:r>
            <a:endParaRPr lang="zh-TW" altLang="en-US" sz="1800" dirty="0">
              <a:solidFill>
                <a:schemeClr val="tx1">
                  <a:lumMod val="95000"/>
                  <a:lumOff val="5000"/>
                </a:schemeClr>
              </a:solidFill>
              <a:latin typeface="微軟正黑體"/>
              <a:ea typeface="微軟正黑體"/>
              <a:cs typeface="微軟正黑體"/>
            </a:endParaRPr>
          </a:p>
        </p:txBody>
      </p:sp>
      <p:sp>
        <p:nvSpPr>
          <p:cNvPr id="20" name="文字方塊 19"/>
          <p:cNvSpPr txBox="1"/>
          <p:nvPr/>
        </p:nvSpPr>
        <p:spPr>
          <a:xfrm>
            <a:off x="4067175" y="4046538"/>
            <a:ext cx="1695450" cy="36830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a:spAutoFit/>
          </a:bodyPr>
          <a:lstStyle/>
          <a:p>
            <a:pPr defTabSz="457200" fontAlgn="auto">
              <a:spcBef>
                <a:spcPts val="0"/>
              </a:spcBef>
              <a:spcAft>
                <a:spcPts val="0"/>
              </a:spcAft>
              <a:defRPr/>
            </a:pPr>
            <a:r>
              <a:rPr kumimoji="0" lang="zh-TW" altLang="en-US" sz="1800" dirty="0">
                <a:solidFill>
                  <a:schemeClr val="tx1">
                    <a:lumMod val="95000"/>
                    <a:lumOff val="5000"/>
                  </a:schemeClr>
                </a:solidFill>
                <a:latin typeface="微軟正黑體"/>
                <a:ea typeface="微軟正黑體"/>
                <a:cs typeface="微軟正黑體"/>
              </a:rPr>
              <a:t>電機與電子群</a:t>
            </a:r>
            <a:endParaRPr lang="zh-TW" altLang="en-US" sz="1800" dirty="0">
              <a:solidFill>
                <a:schemeClr val="tx1">
                  <a:lumMod val="95000"/>
                  <a:lumOff val="5000"/>
                </a:schemeClr>
              </a:solidFill>
              <a:latin typeface="微軟正黑體"/>
              <a:ea typeface="微軟正黑體"/>
              <a:cs typeface="微軟正黑體"/>
            </a:endParaRPr>
          </a:p>
        </p:txBody>
      </p:sp>
      <p:sp>
        <p:nvSpPr>
          <p:cNvPr id="21" name="矩形 20"/>
          <p:cNvSpPr/>
          <p:nvPr/>
        </p:nvSpPr>
        <p:spPr>
          <a:xfrm>
            <a:off x="4284663" y="4373563"/>
            <a:ext cx="1917700" cy="36988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a:spAutoFit/>
          </a:bodyPr>
          <a:lstStyle/>
          <a:p>
            <a:pPr defTabSz="457200" fontAlgn="auto">
              <a:spcBef>
                <a:spcPts val="0"/>
              </a:spcBef>
              <a:spcAft>
                <a:spcPts val="0"/>
              </a:spcAft>
              <a:defRPr/>
            </a:pPr>
            <a:r>
              <a:rPr kumimoji="0" lang="zh-TW" altLang="zh-TW" sz="1800" dirty="0">
                <a:solidFill>
                  <a:schemeClr val="tx1">
                    <a:lumMod val="95000"/>
                    <a:lumOff val="5000"/>
                  </a:schemeClr>
                </a:solidFill>
                <a:latin typeface="微軟正黑體"/>
                <a:ea typeface="微軟正黑體"/>
                <a:cs typeface="微軟正黑體"/>
              </a:rPr>
              <a:t>商業與管理群</a:t>
            </a:r>
            <a:endParaRPr kumimoji="0" lang="zh-TW" altLang="en-US" sz="1800" dirty="0">
              <a:solidFill>
                <a:schemeClr val="tx1">
                  <a:lumMod val="95000"/>
                  <a:lumOff val="5000"/>
                </a:schemeClr>
              </a:solidFill>
            </a:endParaRPr>
          </a:p>
        </p:txBody>
      </p:sp>
      <p:sp>
        <p:nvSpPr>
          <p:cNvPr id="22" name="矩形 21"/>
          <p:cNvSpPr/>
          <p:nvPr/>
        </p:nvSpPr>
        <p:spPr>
          <a:xfrm>
            <a:off x="3348038" y="4373563"/>
            <a:ext cx="957262" cy="36988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a:spAutoFit/>
          </a:bodyPr>
          <a:lstStyle/>
          <a:p>
            <a:pPr defTabSz="457200" fontAlgn="auto">
              <a:spcBef>
                <a:spcPts val="0"/>
              </a:spcBef>
              <a:spcAft>
                <a:spcPts val="0"/>
              </a:spcAft>
              <a:defRPr/>
            </a:pPr>
            <a:r>
              <a:rPr kumimoji="0" lang="zh-TW" altLang="en-US" sz="1800" dirty="0">
                <a:solidFill>
                  <a:schemeClr val="tx1">
                    <a:lumMod val="95000"/>
                    <a:lumOff val="5000"/>
                  </a:schemeClr>
                </a:solidFill>
                <a:latin typeface="微軟正黑體"/>
                <a:ea typeface="微軟正黑體"/>
                <a:cs typeface="微軟正黑體"/>
              </a:rPr>
              <a:t>化工群</a:t>
            </a:r>
            <a:endParaRPr kumimoji="0" lang="zh-TW" altLang="en-US" sz="1800" dirty="0">
              <a:solidFill>
                <a:schemeClr val="tx1">
                  <a:lumMod val="95000"/>
                  <a:lumOff val="5000"/>
                </a:schemeClr>
              </a:solidFill>
            </a:endParaRPr>
          </a:p>
        </p:txBody>
      </p:sp>
      <p:sp>
        <p:nvSpPr>
          <p:cNvPr id="23" name="矩形 22"/>
          <p:cNvSpPr/>
          <p:nvPr/>
        </p:nvSpPr>
        <p:spPr>
          <a:xfrm>
            <a:off x="3622675" y="4733925"/>
            <a:ext cx="876300" cy="36830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none">
            <a:spAutoFit/>
          </a:bodyPr>
          <a:lstStyle/>
          <a:p>
            <a:pPr defTabSz="457200" fontAlgn="auto">
              <a:spcBef>
                <a:spcPts val="0"/>
              </a:spcBef>
              <a:spcAft>
                <a:spcPts val="0"/>
              </a:spcAft>
              <a:defRPr/>
            </a:pPr>
            <a:r>
              <a:rPr kumimoji="0" lang="zh-TW" altLang="zh-TW" sz="1800" dirty="0">
                <a:solidFill>
                  <a:schemeClr val="tx1">
                    <a:lumMod val="95000"/>
                    <a:lumOff val="5000"/>
                  </a:schemeClr>
                </a:solidFill>
                <a:latin typeface="微軟正黑體"/>
                <a:ea typeface="微軟正黑體"/>
                <a:cs typeface="微軟正黑體"/>
              </a:rPr>
              <a:t>農業群</a:t>
            </a:r>
            <a:endParaRPr kumimoji="0" lang="zh-TW" altLang="en-US" sz="1800" dirty="0">
              <a:solidFill>
                <a:schemeClr val="tx1">
                  <a:lumMod val="95000"/>
                  <a:lumOff val="5000"/>
                </a:schemeClr>
              </a:solidFill>
            </a:endParaRPr>
          </a:p>
        </p:txBody>
      </p:sp>
      <p:sp>
        <p:nvSpPr>
          <p:cNvPr id="24" name="矩形 23"/>
          <p:cNvSpPr/>
          <p:nvPr/>
        </p:nvSpPr>
        <p:spPr>
          <a:xfrm>
            <a:off x="2686050" y="4724400"/>
            <a:ext cx="877888" cy="369888"/>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none">
            <a:spAutoFit/>
          </a:bodyPr>
          <a:lstStyle/>
          <a:p>
            <a:pPr defTabSz="457200" fontAlgn="auto">
              <a:spcBef>
                <a:spcPts val="0"/>
              </a:spcBef>
              <a:spcAft>
                <a:spcPts val="0"/>
              </a:spcAft>
              <a:defRPr/>
            </a:pPr>
            <a:r>
              <a:rPr kumimoji="0" lang="zh-TW" altLang="zh-TW" sz="1800" dirty="0">
                <a:solidFill>
                  <a:schemeClr val="tx1">
                    <a:lumMod val="95000"/>
                    <a:lumOff val="5000"/>
                  </a:schemeClr>
                </a:solidFill>
                <a:latin typeface="微軟正黑體"/>
                <a:ea typeface="微軟正黑體"/>
                <a:cs typeface="微軟正黑體"/>
              </a:rPr>
              <a:t>設計群</a:t>
            </a:r>
            <a:endParaRPr kumimoji="0" lang="zh-TW" altLang="en-US" sz="1800" dirty="0">
              <a:solidFill>
                <a:schemeClr val="tx1">
                  <a:lumMod val="95000"/>
                  <a:lumOff val="5000"/>
                </a:schemeClr>
              </a:solidFill>
            </a:endParaRPr>
          </a:p>
        </p:txBody>
      </p:sp>
      <p:sp>
        <p:nvSpPr>
          <p:cNvPr id="25" name="矩形 24"/>
          <p:cNvSpPr/>
          <p:nvPr/>
        </p:nvSpPr>
        <p:spPr>
          <a:xfrm>
            <a:off x="3622675" y="5075238"/>
            <a:ext cx="1020763" cy="36988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a:spAutoFit/>
          </a:bodyPr>
          <a:lstStyle/>
          <a:p>
            <a:pPr defTabSz="457200" fontAlgn="auto">
              <a:spcBef>
                <a:spcPts val="0"/>
              </a:spcBef>
              <a:spcAft>
                <a:spcPts val="0"/>
              </a:spcAft>
              <a:defRPr/>
            </a:pPr>
            <a:r>
              <a:rPr kumimoji="0" lang="zh-TW" altLang="zh-TW" sz="1800" dirty="0">
                <a:solidFill>
                  <a:schemeClr val="tx1">
                    <a:lumMod val="95000"/>
                    <a:lumOff val="5000"/>
                  </a:schemeClr>
                </a:solidFill>
                <a:latin typeface="微軟正黑體"/>
                <a:ea typeface="微軟正黑體"/>
                <a:cs typeface="微軟正黑體"/>
              </a:rPr>
              <a:t>餐旅群</a:t>
            </a:r>
            <a:endParaRPr kumimoji="0" lang="zh-TW" altLang="en-US" sz="1800" dirty="0">
              <a:solidFill>
                <a:schemeClr val="tx1">
                  <a:lumMod val="95000"/>
                  <a:lumOff val="5000"/>
                </a:schemeClr>
              </a:solidFill>
            </a:endParaRPr>
          </a:p>
        </p:txBody>
      </p:sp>
      <p:sp>
        <p:nvSpPr>
          <p:cNvPr id="26" name="矩形 25"/>
          <p:cNvSpPr/>
          <p:nvPr/>
        </p:nvSpPr>
        <p:spPr>
          <a:xfrm>
            <a:off x="2686050" y="5094288"/>
            <a:ext cx="1006475" cy="36988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a:spAutoFit/>
          </a:bodyPr>
          <a:lstStyle/>
          <a:p>
            <a:pPr defTabSz="457200" fontAlgn="auto">
              <a:spcBef>
                <a:spcPts val="0"/>
              </a:spcBef>
              <a:spcAft>
                <a:spcPts val="0"/>
              </a:spcAft>
              <a:defRPr/>
            </a:pPr>
            <a:r>
              <a:rPr kumimoji="0" lang="zh-TW" altLang="zh-TW" sz="1800" dirty="0">
                <a:solidFill>
                  <a:schemeClr val="tx1">
                    <a:lumMod val="95000"/>
                    <a:lumOff val="5000"/>
                  </a:schemeClr>
                </a:solidFill>
                <a:latin typeface="微軟正黑體"/>
                <a:ea typeface="微軟正黑體"/>
                <a:cs typeface="微軟正黑體"/>
              </a:rPr>
              <a:t>家政群</a:t>
            </a:r>
            <a:endParaRPr kumimoji="0" lang="zh-TW" altLang="en-US" sz="1800" dirty="0">
              <a:solidFill>
                <a:schemeClr val="tx1">
                  <a:lumMod val="95000"/>
                  <a:lumOff val="5000"/>
                </a:schemeClr>
              </a:solidFill>
            </a:endParaRPr>
          </a:p>
        </p:txBody>
      </p:sp>
      <p:sp>
        <p:nvSpPr>
          <p:cNvPr id="27" name="矩形 26"/>
          <p:cNvSpPr/>
          <p:nvPr/>
        </p:nvSpPr>
        <p:spPr>
          <a:xfrm>
            <a:off x="2686050" y="5464175"/>
            <a:ext cx="877888" cy="36830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none">
            <a:spAutoFit/>
          </a:bodyPr>
          <a:lstStyle/>
          <a:p>
            <a:pPr defTabSz="457200" fontAlgn="auto">
              <a:spcBef>
                <a:spcPts val="0"/>
              </a:spcBef>
              <a:spcAft>
                <a:spcPts val="0"/>
              </a:spcAft>
              <a:defRPr/>
            </a:pPr>
            <a:r>
              <a:rPr kumimoji="0" lang="zh-TW" altLang="zh-TW" sz="1800" dirty="0">
                <a:solidFill>
                  <a:schemeClr val="tx1">
                    <a:lumMod val="95000"/>
                    <a:lumOff val="5000"/>
                  </a:schemeClr>
                </a:solidFill>
                <a:latin typeface="微軟正黑體"/>
                <a:ea typeface="微軟正黑體"/>
                <a:cs typeface="微軟正黑體"/>
              </a:rPr>
              <a:t>水產群</a:t>
            </a:r>
            <a:endParaRPr kumimoji="0" lang="zh-TW" altLang="en-US" sz="1800" dirty="0">
              <a:solidFill>
                <a:schemeClr val="tx1">
                  <a:lumMod val="95000"/>
                  <a:lumOff val="5000"/>
                </a:schemeClr>
              </a:solidFill>
            </a:endParaRPr>
          </a:p>
        </p:txBody>
      </p:sp>
      <p:sp>
        <p:nvSpPr>
          <p:cNvPr id="28" name="矩形 27"/>
          <p:cNvSpPr/>
          <p:nvPr/>
        </p:nvSpPr>
        <p:spPr>
          <a:xfrm>
            <a:off x="3622675" y="5464175"/>
            <a:ext cx="876300" cy="36830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none">
            <a:spAutoFit/>
          </a:bodyPr>
          <a:lstStyle/>
          <a:p>
            <a:pPr defTabSz="457200" fontAlgn="auto">
              <a:spcBef>
                <a:spcPts val="0"/>
              </a:spcBef>
              <a:spcAft>
                <a:spcPts val="0"/>
              </a:spcAft>
              <a:defRPr/>
            </a:pPr>
            <a:r>
              <a:rPr kumimoji="0" lang="zh-TW" altLang="zh-TW" sz="1800" dirty="0">
                <a:solidFill>
                  <a:schemeClr val="tx1">
                    <a:lumMod val="95000"/>
                    <a:lumOff val="5000"/>
                  </a:schemeClr>
                </a:solidFill>
                <a:latin typeface="微軟正黑體"/>
                <a:ea typeface="微軟正黑體"/>
                <a:cs typeface="微軟正黑體"/>
              </a:rPr>
              <a:t>藝術群</a:t>
            </a:r>
            <a:endParaRPr kumimoji="0" lang="zh-TW" altLang="en-US" sz="1800" dirty="0">
              <a:solidFill>
                <a:schemeClr val="tx1">
                  <a:lumMod val="95000"/>
                  <a:lumOff val="5000"/>
                </a:schemeClr>
              </a:solidFill>
            </a:endParaRPr>
          </a:p>
        </p:txBody>
      </p:sp>
      <p:pic>
        <p:nvPicPr>
          <p:cNvPr id="3" name="20.mp3">
            <a:hlinkClick r:id="" action="ppaction://media"/>
          </p:cNvPr>
          <p:cNvPicPr>
            <a:picLocks noRot="1" noChangeAspect="1"/>
          </p:cNvPicPr>
          <p:nvPr>
            <a:audioFile r:link="rId1"/>
          </p:nvPr>
        </p:nvPicPr>
        <p:blipFill>
          <a:blip r:embed="rId9" cstate="print"/>
          <a:srcRect/>
          <a:stretch>
            <a:fillRect/>
          </a:stretch>
        </p:blipFill>
        <p:spPr bwMode="auto">
          <a:xfrm>
            <a:off x="9324975" y="3262313"/>
            <a:ext cx="2438400" cy="2438400"/>
          </a:xfrm>
          <a:prstGeom prst="rect">
            <a:avLst/>
          </a:prstGeom>
          <a:noFill/>
          <a:ln w="9525">
            <a:noFill/>
            <a:miter lim="800000"/>
            <a:headEnd/>
            <a:tailEnd/>
          </a:ln>
        </p:spPr>
      </p:pic>
      <p:pic>
        <p:nvPicPr>
          <p:cNvPr id="8" name="Part 4_Structures - Structure.mp3">
            <a:hlinkClick r:id="" action="ppaction://media"/>
          </p:cNvPr>
          <p:cNvPicPr>
            <a:picLocks noRot="1" noChangeAspect="1"/>
          </p:cNvPicPr>
          <p:nvPr>
            <a:audioFile r:link="rId2"/>
          </p:nvPr>
        </p:nvPicPr>
        <p:blipFill>
          <a:blip r:embed="rId9" cstate="print"/>
          <a:srcRect/>
          <a:stretch>
            <a:fillRect/>
          </a:stretch>
        </p:blipFill>
        <p:spPr bwMode="auto">
          <a:xfrm>
            <a:off x="9324975" y="5629275"/>
            <a:ext cx="2438400" cy="2438400"/>
          </a:xfrm>
          <a:prstGeom prst="rect">
            <a:avLst/>
          </a:prstGeom>
          <a:noFill/>
          <a:ln w="9525">
            <a:noFill/>
            <a:miter lim="800000"/>
            <a:headEnd/>
            <a:tailEnd/>
          </a:ln>
        </p:spPr>
      </p:pic>
      <p:sp>
        <p:nvSpPr>
          <p:cNvPr id="190488" name="投影片編號版面配置區 14"/>
          <p:cNvSpPr txBox="1">
            <a:spLocks noGrp="1"/>
          </p:cNvSpPr>
          <p:nvPr/>
        </p:nvSpPr>
        <p:spPr bwMode="auto">
          <a:xfrm>
            <a:off x="6759575" y="6448425"/>
            <a:ext cx="2133600" cy="365125"/>
          </a:xfrm>
          <a:prstGeom prst="rect">
            <a:avLst/>
          </a:prstGeom>
          <a:noFill/>
          <a:ln w="9525">
            <a:noFill/>
            <a:miter lim="800000"/>
            <a:headEnd/>
            <a:tailEnd/>
          </a:ln>
        </p:spPr>
        <p:txBody>
          <a:bodyPr/>
          <a:lstStyle/>
          <a:p>
            <a:pPr algn="r" defTabSz="457200" eaLnBrk="0" hangingPunct="0"/>
            <a:fld id="{6EA3DF8E-78F1-432A-9B96-4223E97BF39F}" type="slidenum">
              <a:rPr lang="zh-CN" altLang="en-US" sz="1600">
                <a:solidFill>
                  <a:schemeClr val="bg1"/>
                </a:solidFill>
                <a:latin typeface="微軟正黑體" pitchFamily="34" charset="-120"/>
                <a:ea typeface="微軟正黑體" pitchFamily="34" charset="-120"/>
              </a:rPr>
              <a:pPr algn="r" defTabSz="457200" eaLnBrk="0" hangingPunct="0"/>
              <a:t>77</a:t>
            </a:fld>
            <a:endParaRPr lang="en-US" altLang="zh-CN" sz="1600">
              <a:solidFill>
                <a:schemeClr val="bg1"/>
              </a:solidFill>
              <a:latin typeface="微軟正黑體" pitchFamily="34" charset="-120"/>
              <a:ea typeface="微軟正黑體" pitchFamily="34" charset="-120"/>
            </a:endParaRPr>
          </a:p>
        </p:txBody>
      </p:sp>
    </p:spTree>
  </p:cSld>
  <p:clrMapOvr>
    <a:masterClrMapping/>
  </p:clrMapOvr>
  <p:transition spd="slow" advClick="0"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4483" fill="hold"/>
                                        <p:tgtEl>
                                          <p:spTgt spid="3"/>
                                        </p:tgtEl>
                                      </p:cBhvr>
                                    </p:cmd>
                                  </p:childTnLst>
                                </p:cTn>
                              </p:par>
                              <p:par>
                                <p:cTn id="7" presetID="1" presetClass="mediacall" presetSubtype="0" fill="hold" nodeType="withEffect">
                                  <p:stCondLst>
                                    <p:cond delay="0"/>
                                  </p:stCondLst>
                                  <p:childTnLst>
                                    <p:cmd type="call" cmd="playFrom(0.0)">
                                      <p:cBhvr>
                                        <p:cTn id="8" dur="1" fill="hold"/>
                                        <p:tgtEl>
                                          <p:spTgt spid="8"/>
                                        </p:tgtEl>
                                      </p:cBhvr>
                                    </p:cmd>
                                  </p:childTnLst>
                                </p:cTn>
                              </p:par>
                              <p:par>
                                <p:cTn id="9" presetID="21" presetClass="entr" presetSubtype="1"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1000"/>
                                        <p:tgtEl>
                                          <p:spTgt spid="4"/>
                                        </p:tgtEl>
                                      </p:cBhvr>
                                    </p:animEffect>
                                  </p:childTnLst>
                                </p:cTn>
                              </p:par>
                              <p:par>
                                <p:cTn id="12" presetID="18" presetClass="entr" presetSubtype="12"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strips(downLeft)">
                                      <p:cBhvr>
                                        <p:cTn id="14" dur="500"/>
                                        <p:tgtEl>
                                          <p:spTgt spid="10"/>
                                        </p:tgtEl>
                                      </p:cBhvr>
                                    </p:animEffect>
                                  </p:childTnLst>
                                </p:cTn>
                              </p:par>
                              <p:par>
                                <p:cTn id="15" presetID="22" presetClass="entr" presetSubtype="2" fill="hold" nodeType="withEffect">
                                  <p:stCondLst>
                                    <p:cond delay="1100"/>
                                  </p:stCondLst>
                                  <p:childTnLst>
                                    <p:set>
                                      <p:cBhvr>
                                        <p:cTn id="16" dur="1" fill="hold">
                                          <p:stCondLst>
                                            <p:cond delay="0"/>
                                          </p:stCondLst>
                                        </p:cTn>
                                        <p:tgtEl>
                                          <p:spTgt spid="16"/>
                                        </p:tgtEl>
                                        <p:attrNameLst>
                                          <p:attrName>style.visibility</p:attrName>
                                        </p:attrNameLst>
                                      </p:cBhvr>
                                      <p:to>
                                        <p:strVal val="visible"/>
                                      </p:to>
                                    </p:set>
                                    <p:animEffect transition="in" filter="wipe(right)">
                                      <p:cBhvr>
                                        <p:cTn id="17" dur="500"/>
                                        <p:tgtEl>
                                          <p:spTgt spid="16"/>
                                        </p:tgtEl>
                                      </p:cBhvr>
                                    </p:animEffect>
                                  </p:childTnLst>
                                </p:cTn>
                              </p:par>
                              <p:par>
                                <p:cTn id="18" presetID="26" presetClass="entr" presetSubtype="0" fill="hold" nodeType="withEffect">
                                  <p:stCondLst>
                                    <p:cond delay="200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290">
                                          <p:stCondLst>
                                            <p:cond delay="0"/>
                                          </p:stCondLst>
                                        </p:cTn>
                                        <p:tgtEl>
                                          <p:spTgt spid="5"/>
                                        </p:tgtEl>
                                      </p:cBhvr>
                                    </p:animEffect>
                                    <p:anim calcmode="lin" valueType="num">
                                      <p:cBhvr>
                                        <p:cTn id="21"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2"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3"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4"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5"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6" dur="13">
                                          <p:stCondLst>
                                            <p:cond delay="325"/>
                                          </p:stCondLst>
                                        </p:cTn>
                                        <p:tgtEl>
                                          <p:spTgt spid="5"/>
                                        </p:tgtEl>
                                      </p:cBhvr>
                                      <p:to x="100000" y="60000"/>
                                    </p:animScale>
                                    <p:animScale>
                                      <p:cBhvr>
                                        <p:cTn id="27" dur="83" decel="50000">
                                          <p:stCondLst>
                                            <p:cond delay="338"/>
                                          </p:stCondLst>
                                        </p:cTn>
                                        <p:tgtEl>
                                          <p:spTgt spid="5"/>
                                        </p:tgtEl>
                                      </p:cBhvr>
                                      <p:to x="100000" y="100000"/>
                                    </p:animScale>
                                    <p:animScale>
                                      <p:cBhvr>
                                        <p:cTn id="28" dur="13">
                                          <p:stCondLst>
                                            <p:cond delay="656"/>
                                          </p:stCondLst>
                                        </p:cTn>
                                        <p:tgtEl>
                                          <p:spTgt spid="5"/>
                                        </p:tgtEl>
                                      </p:cBhvr>
                                      <p:to x="100000" y="80000"/>
                                    </p:animScale>
                                    <p:animScale>
                                      <p:cBhvr>
                                        <p:cTn id="29" dur="83" decel="50000">
                                          <p:stCondLst>
                                            <p:cond delay="669"/>
                                          </p:stCondLst>
                                        </p:cTn>
                                        <p:tgtEl>
                                          <p:spTgt spid="5"/>
                                        </p:tgtEl>
                                      </p:cBhvr>
                                      <p:to x="100000" y="100000"/>
                                    </p:animScale>
                                    <p:animScale>
                                      <p:cBhvr>
                                        <p:cTn id="30" dur="13">
                                          <p:stCondLst>
                                            <p:cond delay="821"/>
                                          </p:stCondLst>
                                        </p:cTn>
                                        <p:tgtEl>
                                          <p:spTgt spid="5"/>
                                        </p:tgtEl>
                                      </p:cBhvr>
                                      <p:to x="100000" y="90000"/>
                                    </p:animScale>
                                    <p:animScale>
                                      <p:cBhvr>
                                        <p:cTn id="31" dur="83" decel="50000">
                                          <p:stCondLst>
                                            <p:cond delay="834"/>
                                          </p:stCondLst>
                                        </p:cTn>
                                        <p:tgtEl>
                                          <p:spTgt spid="5"/>
                                        </p:tgtEl>
                                      </p:cBhvr>
                                      <p:to x="100000" y="100000"/>
                                    </p:animScale>
                                    <p:animScale>
                                      <p:cBhvr>
                                        <p:cTn id="32" dur="13">
                                          <p:stCondLst>
                                            <p:cond delay="904"/>
                                          </p:stCondLst>
                                        </p:cTn>
                                        <p:tgtEl>
                                          <p:spTgt spid="5"/>
                                        </p:tgtEl>
                                      </p:cBhvr>
                                      <p:to x="100000" y="95000"/>
                                    </p:animScale>
                                    <p:animScale>
                                      <p:cBhvr>
                                        <p:cTn id="33" dur="83" decel="50000">
                                          <p:stCondLst>
                                            <p:cond delay="917"/>
                                          </p:stCondLst>
                                        </p:cTn>
                                        <p:tgtEl>
                                          <p:spTgt spid="5"/>
                                        </p:tgtEl>
                                      </p:cBhvr>
                                      <p:to x="100000" y="100000"/>
                                    </p:animScale>
                                  </p:childTnLst>
                                </p:cTn>
                              </p:par>
                              <p:par>
                                <p:cTn id="34" presetID="26" presetClass="entr" presetSubtype="0" fill="hold" nodeType="withEffect">
                                  <p:stCondLst>
                                    <p:cond delay="200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290">
                                          <p:stCondLst>
                                            <p:cond delay="0"/>
                                          </p:stCondLst>
                                        </p:cTn>
                                        <p:tgtEl>
                                          <p:spTgt spid="6"/>
                                        </p:tgtEl>
                                      </p:cBhvr>
                                    </p:animEffect>
                                    <p:anim calcmode="lin" valueType="num">
                                      <p:cBhvr>
                                        <p:cTn id="37"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8"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9"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40"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41"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42" dur="13">
                                          <p:stCondLst>
                                            <p:cond delay="325"/>
                                          </p:stCondLst>
                                        </p:cTn>
                                        <p:tgtEl>
                                          <p:spTgt spid="6"/>
                                        </p:tgtEl>
                                      </p:cBhvr>
                                      <p:to x="100000" y="60000"/>
                                    </p:animScale>
                                    <p:animScale>
                                      <p:cBhvr>
                                        <p:cTn id="43" dur="83" decel="50000">
                                          <p:stCondLst>
                                            <p:cond delay="338"/>
                                          </p:stCondLst>
                                        </p:cTn>
                                        <p:tgtEl>
                                          <p:spTgt spid="6"/>
                                        </p:tgtEl>
                                      </p:cBhvr>
                                      <p:to x="100000" y="100000"/>
                                    </p:animScale>
                                    <p:animScale>
                                      <p:cBhvr>
                                        <p:cTn id="44" dur="13">
                                          <p:stCondLst>
                                            <p:cond delay="656"/>
                                          </p:stCondLst>
                                        </p:cTn>
                                        <p:tgtEl>
                                          <p:spTgt spid="6"/>
                                        </p:tgtEl>
                                      </p:cBhvr>
                                      <p:to x="100000" y="80000"/>
                                    </p:animScale>
                                    <p:animScale>
                                      <p:cBhvr>
                                        <p:cTn id="45" dur="83" decel="50000">
                                          <p:stCondLst>
                                            <p:cond delay="669"/>
                                          </p:stCondLst>
                                        </p:cTn>
                                        <p:tgtEl>
                                          <p:spTgt spid="6"/>
                                        </p:tgtEl>
                                      </p:cBhvr>
                                      <p:to x="100000" y="100000"/>
                                    </p:animScale>
                                    <p:animScale>
                                      <p:cBhvr>
                                        <p:cTn id="46" dur="13">
                                          <p:stCondLst>
                                            <p:cond delay="821"/>
                                          </p:stCondLst>
                                        </p:cTn>
                                        <p:tgtEl>
                                          <p:spTgt spid="6"/>
                                        </p:tgtEl>
                                      </p:cBhvr>
                                      <p:to x="100000" y="90000"/>
                                    </p:animScale>
                                    <p:animScale>
                                      <p:cBhvr>
                                        <p:cTn id="47" dur="83" decel="50000">
                                          <p:stCondLst>
                                            <p:cond delay="834"/>
                                          </p:stCondLst>
                                        </p:cTn>
                                        <p:tgtEl>
                                          <p:spTgt spid="6"/>
                                        </p:tgtEl>
                                      </p:cBhvr>
                                      <p:to x="100000" y="100000"/>
                                    </p:animScale>
                                    <p:animScale>
                                      <p:cBhvr>
                                        <p:cTn id="48" dur="13">
                                          <p:stCondLst>
                                            <p:cond delay="904"/>
                                          </p:stCondLst>
                                        </p:cTn>
                                        <p:tgtEl>
                                          <p:spTgt spid="6"/>
                                        </p:tgtEl>
                                      </p:cBhvr>
                                      <p:to x="100000" y="95000"/>
                                    </p:animScale>
                                    <p:animScale>
                                      <p:cBhvr>
                                        <p:cTn id="49" dur="83" decel="50000">
                                          <p:stCondLst>
                                            <p:cond delay="917"/>
                                          </p:stCondLst>
                                        </p:cTn>
                                        <p:tgtEl>
                                          <p:spTgt spid="6"/>
                                        </p:tgtEl>
                                      </p:cBhvr>
                                      <p:to x="100000" y="100000"/>
                                    </p:animScale>
                                  </p:childTnLst>
                                </p:cTn>
                              </p:par>
                              <p:par>
                                <p:cTn id="50" presetID="26" presetClass="entr" presetSubtype="0" fill="hold" nodeType="withEffect">
                                  <p:stCondLst>
                                    <p:cond delay="2000"/>
                                  </p:stCondLst>
                                  <p:childTnLst>
                                    <p:set>
                                      <p:cBhvr>
                                        <p:cTn id="51" dur="1" fill="hold">
                                          <p:stCondLst>
                                            <p:cond delay="0"/>
                                          </p:stCondLst>
                                        </p:cTn>
                                        <p:tgtEl>
                                          <p:spTgt spid="7"/>
                                        </p:tgtEl>
                                        <p:attrNameLst>
                                          <p:attrName>style.visibility</p:attrName>
                                        </p:attrNameLst>
                                      </p:cBhvr>
                                      <p:to>
                                        <p:strVal val="visible"/>
                                      </p:to>
                                    </p:set>
                                    <p:animEffect transition="in" filter="wipe(down)">
                                      <p:cBhvr>
                                        <p:cTn id="52" dur="290">
                                          <p:stCondLst>
                                            <p:cond delay="0"/>
                                          </p:stCondLst>
                                        </p:cTn>
                                        <p:tgtEl>
                                          <p:spTgt spid="7"/>
                                        </p:tgtEl>
                                      </p:cBhvr>
                                    </p:animEffect>
                                    <p:anim calcmode="lin" valueType="num">
                                      <p:cBhvr>
                                        <p:cTn id="53"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4"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5"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56"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57"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58" dur="13">
                                          <p:stCondLst>
                                            <p:cond delay="325"/>
                                          </p:stCondLst>
                                        </p:cTn>
                                        <p:tgtEl>
                                          <p:spTgt spid="7"/>
                                        </p:tgtEl>
                                      </p:cBhvr>
                                      <p:to x="100000" y="60000"/>
                                    </p:animScale>
                                    <p:animScale>
                                      <p:cBhvr>
                                        <p:cTn id="59" dur="83" decel="50000">
                                          <p:stCondLst>
                                            <p:cond delay="338"/>
                                          </p:stCondLst>
                                        </p:cTn>
                                        <p:tgtEl>
                                          <p:spTgt spid="7"/>
                                        </p:tgtEl>
                                      </p:cBhvr>
                                      <p:to x="100000" y="100000"/>
                                    </p:animScale>
                                    <p:animScale>
                                      <p:cBhvr>
                                        <p:cTn id="60" dur="13">
                                          <p:stCondLst>
                                            <p:cond delay="656"/>
                                          </p:stCondLst>
                                        </p:cTn>
                                        <p:tgtEl>
                                          <p:spTgt spid="7"/>
                                        </p:tgtEl>
                                      </p:cBhvr>
                                      <p:to x="100000" y="80000"/>
                                    </p:animScale>
                                    <p:animScale>
                                      <p:cBhvr>
                                        <p:cTn id="61" dur="83" decel="50000">
                                          <p:stCondLst>
                                            <p:cond delay="669"/>
                                          </p:stCondLst>
                                        </p:cTn>
                                        <p:tgtEl>
                                          <p:spTgt spid="7"/>
                                        </p:tgtEl>
                                      </p:cBhvr>
                                      <p:to x="100000" y="100000"/>
                                    </p:animScale>
                                    <p:animScale>
                                      <p:cBhvr>
                                        <p:cTn id="62" dur="13">
                                          <p:stCondLst>
                                            <p:cond delay="821"/>
                                          </p:stCondLst>
                                        </p:cTn>
                                        <p:tgtEl>
                                          <p:spTgt spid="7"/>
                                        </p:tgtEl>
                                      </p:cBhvr>
                                      <p:to x="100000" y="90000"/>
                                    </p:animScale>
                                    <p:animScale>
                                      <p:cBhvr>
                                        <p:cTn id="63" dur="83" decel="50000">
                                          <p:stCondLst>
                                            <p:cond delay="834"/>
                                          </p:stCondLst>
                                        </p:cTn>
                                        <p:tgtEl>
                                          <p:spTgt spid="7"/>
                                        </p:tgtEl>
                                      </p:cBhvr>
                                      <p:to x="100000" y="100000"/>
                                    </p:animScale>
                                    <p:animScale>
                                      <p:cBhvr>
                                        <p:cTn id="64" dur="13">
                                          <p:stCondLst>
                                            <p:cond delay="904"/>
                                          </p:stCondLst>
                                        </p:cTn>
                                        <p:tgtEl>
                                          <p:spTgt spid="7"/>
                                        </p:tgtEl>
                                      </p:cBhvr>
                                      <p:to x="100000" y="95000"/>
                                    </p:animScale>
                                    <p:animScale>
                                      <p:cBhvr>
                                        <p:cTn id="65" dur="83" decel="50000">
                                          <p:stCondLst>
                                            <p:cond delay="917"/>
                                          </p:stCondLst>
                                        </p:cTn>
                                        <p:tgtEl>
                                          <p:spTgt spid="7"/>
                                        </p:tgtEl>
                                      </p:cBhvr>
                                      <p:to x="100000" y="100000"/>
                                    </p:animScale>
                                  </p:childTnLst>
                                </p:cTn>
                              </p:par>
                              <p:par>
                                <p:cTn id="66" presetID="23" presetClass="entr" presetSubtype="16" fill="hold" grpId="0" nodeType="withEffect">
                                  <p:stCondLst>
                                    <p:cond delay="3500"/>
                                  </p:stCondLst>
                                  <p:childTnLst>
                                    <p:set>
                                      <p:cBhvr>
                                        <p:cTn id="67" dur="1" fill="hold">
                                          <p:stCondLst>
                                            <p:cond delay="0"/>
                                          </p:stCondLst>
                                        </p:cTn>
                                        <p:tgtEl>
                                          <p:spTgt spid="2"/>
                                        </p:tgtEl>
                                        <p:attrNameLst>
                                          <p:attrName>style.visibility</p:attrName>
                                        </p:attrNameLst>
                                      </p:cBhvr>
                                      <p:to>
                                        <p:strVal val="visible"/>
                                      </p:to>
                                    </p:set>
                                    <p:anim calcmode="lin" valueType="num">
                                      <p:cBhvr>
                                        <p:cTn id="68" dur="500" fill="hold"/>
                                        <p:tgtEl>
                                          <p:spTgt spid="2"/>
                                        </p:tgtEl>
                                        <p:attrNameLst>
                                          <p:attrName>ppt_w</p:attrName>
                                        </p:attrNameLst>
                                      </p:cBhvr>
                                      <p:tavLst>
                                        <p:tav tm="0">
                                          <p:val>
                                            <p:fltVal val="0"/>
                                          </p:val>
                                        </p:tav>
                                        <p:tav tm="100000">
                                          <p:val>
                                            <p:strVal val="#ppt_w"/>
                                          </p:val>
                                        </p:tav>
                                      </p:tavLst>
                                    </p:anim>
                                    <p:anim calcmode="lin" valueType="num">
                                      <p:cBhvr>
                                        <p:cTn id="69" dur="500" fill="hold"/>
                                        <p:tgtEl>
                                          <p:spTgt spid="2"/>
                                        </p:tgtEl>
                                        <p:attrNameLst>
                                          <p:attrName>ppt_h</p:attrName>
                                        </p:attrNameLst>
                                      </p:cBhvr>
                                      <p:tavLst>
                                        <p:tav tm="0">
                                          <p:val>
                                            <p:fltVal val="0"/>
                                          </p:val>
                                        </p:tav>
                                        <p:tav tm="100000">
                                          <p:val>
                                            <p:strVal val="#ppt_h"/>
                                          </p:val>
                                        </p:tav>
                                      </p:tavLst>
                                    </p:anim>
                                  </p:childTnLst>
                                </p:cTn>
                              </p:par>
                              <p:par>
                                <p:cTn id="70" presetID="23" presetClass="entr" presetSubtype="16" fill="hold" grpId="0" nodeType="withEffect">
                                  <p:stCondLst>
                                    <p:cond delay="5000"/>
                                  </p:stCondLst>
                                  <p:childTnLst>
                                    <p:set>
                                      <p:cBhvr>
                                        <p:cTn id="71" dur="1" fill="hold">
                                          <p:stCondLst>
                                            <p:cond delay="0"/>
                                          </p:stCondLst>
                                        </p:cTn>
                                        <p:tgtEl>
                                          <p:spTgt spid="19"/>
                                        </p:tgtEl>
                                        <p:attrNameLst>
                                          <p:attrName>style.visibility</p:attrName>
                                        </p:attrNameLst>
                                      </p:cBhvr>
                                      <p:to>
                                        <p:strVal val="visible"/>
                                      </p:to>
                                    </p:set>
                                    <p:anim calcmode="lin" valueType="num">
                                      <p:cBhvr>
                                        <p:cTn id="72" dur="500" fill="hold"/>
                                        <p:tgtEl>
                                          <p:spTgt spid="19"/>
                                        </p:tgtEl>
                                        <p:attrNameLst>
                                          <p:attrName>ppt_w</p:attrName>
                                        </p:attrNameLst>
                                      </p:cBhvr>
                                      <p:tavLst>
                                        <p:tav tm="0">
                                          <p:val>
                                            <p:fltVal val="0"/>
                                          </p:val>
                                        </p:tav>
                                        <p:tav tm="100000">
                                          <p:val>
                                            <p:strVal val="#ppt_w"/>
                                          </p:val>
                                        </p:tav>
                                      </p:tavLst>
                                    </p:anim>
                                    <p:anim calcmode="lin" valueType="num">
                                      <p:cBhvr>
                                        <p:cTn id="73" dur="500" fill="hold"/>
                                        <p:tgtEl>
                                          <p:spTgt spid="19"/>
                                        </p:tgtEl>
                                        <p:attrNameLst>
                                          <p:attrName>ppt_h</p:attrName>
                                        </p:attrNameLst>
                                      </p:cBhvr>
                                      <p:tavLst>
                                        <p:tav tm="0">
                                          <p:val>
                                            <p:fltVal val="0"/>
                                          </p:val>
                                        </p:tav>
                                        <p:tav tm="100000">
                                          <p:val>
                                            <p:strVal val="#ppt_h"/>
                                          </p:val>
                                        </p:tav>
                                      </p:tavLst>
                                    </p:anim>
                                  </p:childTnLst>
                                </p:cTn>
                              </p:par>
                              <p:par>
                                <p:cTn id="74" presetID="23" presetClass="entr" presetSubtype="16" fill="hold" grpId="0" nodeType="withEffect">
                                  <p:stCondLst>
                                    <p:cond delay="7000"/>
                                  </p:stCondLst>
                                  <p:childTnLst>
                                    <p:set>
                                      <p:cBhvr>
                                        <p:cTn id="75" dur="1" fill="hold">
                                          <p:stCondLst>
                                            <p:cond delay="0"/>
                                          </p:stCondLst>
                                        </p:cTn>
                                        <p:tgtEl>
                                          <p:spTgt spid="20"/>
                                        </p:tgtEl>
                                        <p:attrNameLst>
                                          <p:attrName>style.visibility</p:attrName>
                                        </p:attrNameLst>
                                      </p:cBhvr>
                                      <p:to>
                                        <p:strVal val="visible"/>
                                      </p:to>
                                    </p:set>
                                    <p:anim calcmode="lin" valueType="num">
                                      <p:cBhvr>
                                        <p:cTn id="76" dur="500" fill="hold"/>
                                        <p:tgtEl>
                                          <p:spTgt spid="20"/>
                                        </p:tgtEl>
                                        <p:attrNameLst>
                                          <p:attrName>ppt_w</p:attrName>
                                        </p:attrNameLst>
                                      </p:cBhvr>
                                      <p:tavLst>
                                        <p:tav tm="0">
                                          <p:val>
                                            <p:fltVal val="0"/>
                                          </p:val>
                                        </p:tav>
                                        <p:tav tm="100000">
                                          <p:val>
                                            <p:strVal val="#ppt_w"/>
                                          </p:val>
                                        </p:tav>
                                      </p:tavLst>
                                    </p:anim>
                                    <p:anim calcmode="lin" valueType="num">
                                      <p:cBhvr>
                                        <p:cTn id="77" dur="500" fill="hold"/>
                                        <p:tgtEl>
                                          <p:spTgt spid="20"/>
                                        </p:tgtEl>
                                        <p:attrNameLst>
                                          <p:attrName>ppt_h</p:attrName>
                                        </p:attrNameLst>
                                      </p:cBhvr>
                                      <p:tavLst>
                                        <p:tav tm="0">
                                          <p:val>
                                            <p:fltVal val="0"/>
                                          </p:val>
                                        </p:tav>
                                        <p:tav tm="100000">
                                          <p:val>
                                            <p:strVal val="#ppt_h"/>
                                          </p:val>
                                        </p:tav>
                                      </p:tavLst>
                                    </p:anim>
                                  </p:childTnLst>
                                </p:cTn>
                              </p:par>
                              <p:par>
                                <p:cTn id="78" presetID="23" presetClass="entr" presetSubtype="16" fill="hold" grpId="0" nodeType="withEffect">
                                  <p:stCondLst>
                                    <p:cond delay="8500"/>
                                  </p:stCondLst>
                                  <p:childTnLst>
                                    <p:set>
                                      <p:cBhvr>
                                        <p:cTn id="79" dur="1" fill="hold">
                                          <p:stCondLst>
                                            <p:cond delay="0"/>
                                          </p:stCondLst>
                                        </p:cTn>
                                        <p:tgtEl>
                                          <p:spTgt spid="9"/>
                                        </p:tgtEl>
                                        <p:attrNameLst>
                                          <p:attrName>style.visibility</p:attrName>
                                        </p:attrNameLst>
                                      </p:cBhvr>
                                      <p:to>
                                        <p:strVal val="visible"/>
                                      </p:to>
                                    </p:set>
                                    <p:anim calcmode="lin" valueType="num">
                                      <p:cBhvr>
                                        <p:cTn id="80" dur="500" fill="hold"/>
                                        <p:tgtEl>
                                          <p:spTgt spid="9"/>
                                        </p:tgtEl>
                                        <p:attrNameLst>
                                          <p:attrName>ppt_w</p:attrName>
                                        </p:attrNameLst>
                                      </p:cBhvr>
                                      <p:tavLst>
                                        <p:tav tm="0">
                                          <p:val>
                                            <p:fltVal val="0"/>
                                          </p:val>
                                        </p:tav>
                                        <p:tav tm="100000">
                                          <p:val>
                                            <p:strVal val="#ppt_w"/>
                                          </p:val>
                                        </p:tav>
                                      </p:tavLst>
                                    </p:anim>
                                    <p:anim calcmode="lin" valueType="num">
                                      <p:cBhvr>
                                        <p:cTn id="81" dur="500" fill="hold"/>
                                        <p:tgtEl>
                                          <p:spTgt spid="9"/>
                                        </p:tgtEl>
                                        <p:attrNameLst>
                                          <p:attrName>ppt_h</p:attrName>
                                        </p:attrNameLst>
                                      </p:cBhvr>
                                      <p:tavLst>
                                        <p:tav tm="0">
                                          <p:val>
                                            <p:fltVal val="0"/>
                                          </p:val>
                                        </p:tav>
                                        <p:tav tm="100000">
                                          <p:val>
                                            <p:strVal val="#ppt_h"/>
                                          </p:val>
                                        </p:tav>
                                      </p:tavLst>
                                    </p:anim>
                                  </p:childTnLst>
                                </p:cTn>
                              </p:par>
                              <p:par>
                                <p:cTn id="82" presetID="23" presetClass="entr" presetSubtype="16" fill="hold" grpId="0" nodeType="withEffect">
                                  <p:stCondLst>
                                    <p:cond delay="10000"/>
                                  </p:stCondLst>
                                  <p:childTnLst>
                                    <p:set>
                                      <p:cBhvr>
                                        <p:cTn id="83" dur="1" fill="hold">
                                          <p:stCondLst>
                                            <p:cond delay="0"/>
                                          </p:stCondLst>
                                        </p:cTn>
                                        <p:tgtEl>
                                          <p:spTgt spid="22"/>
                                        </p:tgtEl>
                                        <p:attrNameLst>
                                          <p:attrName>style.visibility</p:attrName>
                                        </p:attrNameLst>
                                      </p:cBhvr>
                                      <p:to>
                                        <p:strVal val="visible"/>
                                      </p:to>
                                    </p:set>
                                    <p:anim calcmode="lin" valueType="num">
                                      <p:cBhvr>
                                        <p:cTn id="84" dur="500" fill="hold"/>
                                        <p:tgtEl>
                                          <p:spTgt spid="22"/>
                                        </p:tgtEl>
                                        <p:attrNameLst>
                                          <p:attrName>ppt_w</p:attrName>
                                        </p:attrNameLst>
                                      </p:cBhvr>
                                      <p:tavLst>
                                        <p:tav tm="0">
                                          <p:val>
                                            <p:fltVal val="0"/>
                                          </p:val>
                                        </p:tav>
                                        <p:tav tm="100000">
                                          <p:val>
                                            <p:strVal val="#ppt_w"/>
                                          </p:val>
                                        </p:tav>
                                      </p:tavLst>
                                    </p:anim>
                                    <p:anim calcmode="lin" valueType="num">
                                      <p:cBhvr>
                                        <p:cTn id="85" dur="500" fill="hold"/>
                                        <p:tgtEl>
                                          <p:spTgt spid="22"/>
                                        </p:tgtEl>
                                        <p:attrNameLst>
                                          <p:attrName>ppt_h</p:attrName>
                                        </p:attrNameLst>
                                      </p:cBhvr>
                                      <p:tavLst>
                                        <p:tav tm="0">
                                          <p:val>
                                            <p:fltVal val="0"/>
                                          </p:val>
                                        </p:tav>
                                        <p:tav tm="100000">
                                          <p:val>
                                            <p:strVal val="#ppt_h"/>
                                          </p:val>
                                        </p:tav>
                                      </p:tavLst>
                                    </p:anim>
                                  </p:childTnLst>
                                </p:cTn>
                              </p:par>
                              <p:par>
                                <p:cTn id="86" presetID="23" presetClass="entr" presetSubtype="16" fill="hold" grpId="0" nodeType="withEffect">
                                  <p:stCondLst>
                                    <p:cond delay="11500"/>
                                  </p:stCondLst>
                                  <p:childTnLst>
                                    <p:set>
                                      <p:cBhvr>
                                        <p:cTn id="87" dur="1" fill="hold">
                                          <p:stCondLst>
                                            <p:cond delay="0"/>
                                          </p:stCondLst>
                                        </p:cTn>
                                        <p:tgtEl>
                                          <p:spTgt spid="21"/>
                                        </p:tgtEl>
                                        <p:attrNameLst>
                                          <p:attrName>style.visibility</p:attrName>
                                        </p:attrNameLst>
                                      </p:cBhvr>
                                      <p:to>
                                        <p:strVal val="visible"/>
                                      </p:to>
                                    </p:set>
                                    <p:anim calcmode="lin" valueType="num">
                                      <p:cBhvr>
                                        <p:cTn id="88" dur="500" fill="hold"/>
                                        <p:tgtEl>
                                          <p:spTgt spid="21"/>
                                        </p:tgtEl>
                                        <p:attrNameLst>
                                          <p:attrName>ppt_w</p:attrName>
                                        </p:attrNameLst>
                                      </p:cBhvr>
                                      <p:tavLst>
                                        <p:tav tm="0">
                                          <p:val>
                                            <p:fltVal val="0"/>
                                          </p:val>
                                        </p:tav>
                                        <p:tav tm="100000">
                                          <p:val>
                                            <p:strVal val="#ppt_w"/>
                                          </p:val>
                                        </p:tav>
                                      </p:tavLst>
                                    </p:anim>
                                    <p:anim calcmode="lin" valueType="num">
                                      <p:cBhvr>
                                        <p:cTn id="89" dur="500" fill="hold"/>
                                        <p:tgtEl>
                                          <p:spTgt spid="21"/>
                                        </p:tgtEl>
                                        <p:attrNameLst>
                                          <p:attrName>ppt_h</p:attrName>
                                        </p:attrNameLst>
                                      </p:cBhvr>
                                      <p:tavLst>
                                        <p:tav tm="0">
                                          <p:val>
                                            <p:fltVal val="0"/>
                                          </p:val>
                                        </p:tav>
                                        <p:tav tm="100000">
                                          <p:val>
                                            <p:strVal val="#ppt_h"/>
                                          </p:val>
                                        </p:tav>
                                      </p:tavLst>
                                    </p:anim>
                                  </p:childTnLst>
                                </p:cTn>
                              </p:par>
                              <p:par>
                                <p:cTn id="90" presetID="23" presetClass="entr" presetSubtype="16" fill="hold" grpId="0" nodeType="withEffect">
                                  <p:stCondLst>
                                    <p:cond delay="13600"/>
                                  </p:stCondLst>
                                  <p:childTnLst>
                                    <p:set>
                                      <p:cBhvr>
                                        <p:cTn id="91" dur="1" fill="hold">
                                          <p:stCondLst>
                                            <p:cond delay="0"/>
                                          </p:stCondLst>
                                        </p:cTn>
                                        <p:tgtEl>
                                          <p:spTgt spid="11"/>
                                        </p:tgtEl>
                                        <p:attrNameLst>
                                          <p:attrName>style.visibility</p:attrName>
                                        </p:attrNameLst>
                                      </p:cBhvr>
                                      <p:to>
                                        <p:strVal val="visible"/>
                                      </p:to>
                                    </p:set>
                                    <p:anim calcmode="lin" valueType="num">
                                      <p:cBhvr>
                                        <p:cTn id="92" dur="500" fill="hold"/>
                                        <p:tgtEl>
                                          <p:spTgt spid="11"/>
                                        </p:tgtEl>
                                        <p:attrNameLst>
                                          <p:attrName>ppt_w</p:attrName>
                                        </p:attrNameLst>
                                      </p:cBhvr>
                                      <p:tavLst>
                                        <p:tav tm="0">
                                          <p:val>
                                            <p:fltVal val="0"/>
                                          </p:val>
                                        </p:tav>
                                        <p:tav tm="100000">
                                          <p:val>
                                            <p:strVal val="#ppt_w"/>
                                          </p:val>
                                        </p:tav>
                                      </p:tavLst>
                                    </p:anim>
                                    <p:anim calcmode="lin" valueType="num">
                                      <p:cBhvr>
                                        <p:cTn id="93" dur="500" fill="hold"/>
                                        <p:tgtEl>
                                          <p:spTgt spid="11"/>
                                        </p:tgtEl>
                                        <p:attrNameLst>
                                          <p:attrName>ppt_h</p:attrName>
                                        </p:attrNameLst>
                                      </p:cBhvr>
                                      <p:tavLst>
                                        <p:tav tm="0">
                                          <p:val>
                                            <p:fltVal val="0"/>
                                          </p:val>
                                        </p:tav>
                                        <p:tav tm="100000">
                                          <p:val>
                                            <p:strVal val="#ppt_h"/>
                                          </p:val>
                                        </p:tav>
                                      </p:tavLst>
                                    </p:anim>
                                  </p:childTnLst>
                                </p:cTn>
                              </p:par>
                              <p:par>
                                <p:cTn id="94" presetID="23" presetClass="entr" presetSubtype="16" fill="hold" grpId="0" nodeType="withEffect">
                                  <p:stCondLst>
                                    <p:cond delay="15000"/>
                                  </p:stCondLst>
                                  <p:childTnLst>
                                    <p:set>
                                      <p:cBhvr>
                                        <p:cTn id="95" dur="1" fill="hold">
                                          <p:stCondLst>
                                            <p:cond delay="0"/>
                                          </p:stCondLst>
                                        </p:cTn>
                                        <p:tgtEl>
                                          <p:spTgt spid="24"/>
                                        </p:tgtEl>
                                        <p:attrNameLst>
                                          <p:attrName>style.visibility</p:attrName>
                                        </p:attrNameLst>
                                      </p:cBhvr>
                                      <p:to>
                                        <p:strVal val="visible"/>
                                      </p:to>
                                    </p:set>
                                    <p:anim calcmode="lin" valueType="num">
                                      <p:cBhvr>
                                        <p:cTn id="96" dur="500" fill="hold"/>
                                        <p:tgtEl>
                                          <p:spTgt spid="24"/>
                                        </p:tgtEl>
                                        <p:attrNameLst>
                                          <p:attrName>ppt_w</p:attrName>
                                        </p:attrNameLst>
                                      </p:cBhvr>
                                      <p:tavLst>
                                        <p:tav tm="0">
                                          <p:val>
                                            <p:fltVal val="0"/>
                                          </p:val>
                                        </p:tav>
                                        <p:tav tm="100000">
                                          <p:val>
                                            <p:strVal val="#ppt_w"/>
                                          </p:val>
                                        </p:tav>
                                      </p:tavLst>
                                    </p:anim>
                                    <p:anim calcmode="lin" valueType="num">
                                      <p:cBhvr>
                                        <p:cTn id="97" dur="500" fill="hold"/>
                                        <p:tgtEl>
                                          <p:spTgt spid="24"/>
                                        </p:tgtEl>
                                        <p:attrNameLst>
                                          <p:attrName>ppt_h</p:attrName>
                                        </p:attrNameLst>
                                      </p:cBhvr>
                                      <p:tavLst>
                                        <p:tav tm="0">
                                          <p:val>
                                            <p:fltVal val="0"/>
                                          </p:val>
                                        </p:tav>
                                        <p:tav tm="100000">
                                          <p:val>
                                            <p:strVal val="#ppt_h"/>
                                          </p:val>
                                        </p:tav>
                                      </p:tavLst>
                                    </p:anim>
                                  </p:childTnLst>
                                </p:cTn>
                              </p:par>
                              <p:par>
                                <p:cTn id="98" presetID="23" presetClass="entr" presetSubtype="16" fill="hold" grpId="0" nodeType="withEffect">
                                  <p:stCondLst>
                                    <p:cond delay="16000"/>
                                  </p:stCondLst>
                                  <p:childTnLst>
                                    <p:set>
                                      <p:cBhvr>
                                        <p:cTn id="99" dur="1" fill="hold">
                                          <p:stCondLst>
                                            <p:cond delay="0"/>
                                          </p:stCondLst>
                                        </p:cTn>
                                        <p:tgtEl>
                                          <p:spTgt spid="23"/>
                                        </p:tgtEl>
                                        <p:attrNameLst>
                                          <p:attrName>style.visibility</p:attrName>
                                        </p:attrNameLst>
                                      </p:cBhvr>
                                      <p:to>
                                        <p:strVal val="visible"/>
                                      </p:to>
                                    </p:set>
                                    <p:anim calcmode="lin" valueType="num">
                                      <p:cBhvr>
                                        <p:cTn id="100" dur="500" fill="hold"/>
                                        <p:tgtEl>
                                          <p:spTgt spid="23"/>
                                        </p:tgtEl>
                                        <p:attrNameLst>
                                          <p:attrName>ppt_w</p:attrName>
                                        </p:attrNameLst>
                                      </p:cBhvr>
                                      <p:tavLst>
                                        <p:tav tm="0">
                                          <p:val>
                                            <p:fltVal val="0"/>
                                          </p:val>
                                        </p:tav>
                                        <p:tav tm="100000">
                                          <p:val>
                                            <p:strVal val="#ppt_w"/>
                                          </p:val>
                                        </p:tav>
                                      </p:tavLst>
                                    </p:anim>
                                    <p:anim calcmode="lin" valueType="num">
                                      <p:cBhvr>
                                        <p:cTn id="101" dur="500" fill="hold"/>
                                        <p:tgtEl>
                                          <p:spTgt spid="23"/>
                                        </p:tgtEl>
                                        <p:attrNameLst>
                                          <p:attrName>ppt_h</p:attrName>
                                        </p:attrNameLst>
                                      </p:cBhvr>
                                      <p:tavLst>
                                        <p:tav tm="0">
                                          <p:val>
                                            <p:fltVal val="0"/>
                                          </p:val>
                                        </p:tav>
                                        <p:tav tm="100000">
                                          <p:val>
                                            <p:strVal val="#ppt_h"/>
                                          </p:val>
                                        </p:tav>
                                      </p:tavLst>
                                    </p:anim>
                                  </p:childTnLst>
                                </p:cTn>
                              </p:par>
                              <p:par>
                                <p:cTn id="102" presetID="23" presetClass="entr" presetSubtype="16" fill="hold" grpId="0" nodeType="withEffect">
                                  <p:stCondLst>
                                    <p:cond delay="17100"/>
                                  </p:stCondLst>
                                  <p:childTnLst>
                                    <p:set>
                                      <p:cBhvr>
                                        <p:cTn id="103" dur="1" fill="hold">
                                          <p:stCondLst>
                                            <p:cond delay="0"/>
                                          </p:stCondLst>
                                        </p:cTn>
                                        <p:tgtEl>
                                          <p:spTgt spid="12"/>
                                        </p:tgtEl>
                                        <p:attrNameLst>
                                          <p:attrName>style.visibility</p:attrName>
                                        </p:attrNameLst>
                                      </p:cBhvr>
                                      <p:to>
                                        <p:strVal val="visible"/>
                                      </p:to>
                                    </p:set>
                                    <p:anim calcmode="lin" valueType="num">
                                      <p:cBhvr>
                                        <p:cTn id="104" dur="500" fill="hold"/>
                                        <p:tgtEl>
                                          <p:spTgt spid="12"/>
                                        </p:tgtEl>
                                        <p:attrNameLst>
                                          <p:attrName>ppt_w</p:attrName>
                                        </p:attrNameLst>
                                      </p:cBhvr>
                                      <p:tavLst>
                                        <p:tav tm="0">
                                          <p:val>
                                            <p:fltVal val="0"/>
                                          </p:val>
                                        </p:tav>
                                        <p:tav tm="100000">
                                          <p:val>
                                            <p:strVal val="#ppt_w"/>
                                          </p:val>
                                        </p:tav>
                                      </p:tavLst>
                                    </p:anim>
                                    <p:anim calcmode="lin" valueType="num">
                                      <p:cBhvr>
                                        <p:cTn id="105" dur="500" fill="hold"/>
                                        <p:tgtEl>
                                          <p:spTgt spid="12"/>
                                        </p:tgtEl>
                                        <p:attrNameLst>
                                          <p:attrName>ppt_h</p:attrName>
                                        </p:attrNameLst>
                                      </p:cBhvr>
                                      <p:tavLst>
                                        <p:tav tm="0">
                                          <p:val>
                                            <p:fltVal val="0"/>
                                          </p:val>
                                        </p:tav>
                                        <p:tav tm="100000">
                                          <p:val>
                                            <p:strVal val="#ppt_h"/>
                                          </p:val>
                                        </p:tav>
                                      </p:tavLst>
                                    </p:anim>
                                  </p:childTnLst>
                                </p:cTn>
                              </p:par>
                              <p:par>
                                <p:cTn id="106" presetID="23" presetClass="entr" presetSubtype="16" fill="hold" grpId="0" nodeType="withEffect">
                                  <p:stCondLst>
                                    <p:cond delay="18400"/>
                                  </p:stCondLst>
                                  <p:childTnLst>
                                    <p:set>
                                      <p:cBhvr>
                                        <p:cTn id="107" dur="1" fill="hold">
                                          <p:stCondLst>
                                            <p:cond delay="0"/>
                                          </p:stCondLst>
                                        </p:cTn>
                                        <p:tgtEl>
                                          <p:spTgt spid="26"/>
                                        </p:tgtEl>
                                        <p:attrNameLst>
                                          <p:attrName>style.visibility</p:attrName>
                                        </p:attrNameLst>
                                      </p:cBhvr>
                                      <p:to>
                                        <p:strVal val="visible"/>
                                      </p:to>
                                    </p:set>
                                    <p:anim calcmode="lin" valueType="num">
                                      <p:cBhvr>
                                        <p:cTn id="108" dur="500" fill="hold"/>
                                        <p:tgtEl>
                                          <p:spTgt spid="26"/>
                                        </p:tgtEl>
                                        <p:attrNameLst>
                                          <p:attrName>ppt_w</p:attrName>
                                        </p:attrNameLst>
                                      </p:cBhvr>
                                      <p:tavLst>
                                        <p:tav tm="0">
                                          <p:val>
                                            <p:fltVal val="0"/>
                                          </p:val>
                                        </p:tav>
                                        <p:tav tm="100000">
                                          <p:val>
                                            <p:strVal val="#ppt_w"/>
                                          </p:val>
                                        </p:tav>
                                      </p:tavLst>
                                    </p:anim>
                                    <p:anim calcmode="lin" valueType="num">
                                      <p:cBhvr>
                                        <p:cTn id="109" dur="500" fill="hold"/>
                                        <p:tgtEl>
                                          <p:spTgt spid="26"/>
                                        </p:tgtEl>
                                        <p:attrNameLst>
                                          <p:attrName>ppt_h</p:attrName>
                                        </p:attrNameLst>
                                      </p:cBhvr>
                                      <p:tavLst>
                                        <p:tav tm="0">
                                          <p:val>
                                            <p:fltVal val="0"/>
                                          </p:val>
                                        </p:tav>
                                        <p:tav tm="100000">
                                          <p:val>
                                            <p:strVal val="#ppt_h"/>
                                          </p:val>
                                        </p:tav>
                                      </p:tavLst>
                                    </p:anim>
                                  </p:childTnLst>
                                </p:cTn>
                              </p:par>
                              <p:par>
                                <p:cTn id="110" presetID="23" presetClass="entr" presetSubtype="16" fill="hold" grpId="0" nodeType="withEffect">
                                  <p:stCondLst>
                                    <p:cond delay="19500"/>
                                  </p:stCondLst>
                                  <p:childTnLst>
                                    <p:set>
                                      <p:cBhvr>
                                        <p:cTn id="111" dur="1" fill="hold">
                                          <p:stCondLst>
                                            <p:cond delay="0"/>
                                          </p:stCondLst>
                                        </p:cTn>
                                        <p:tgtEl>
                                          <p:spTgt spid="25"/>
                                        </p:tgtEl>
                                        <p:attrNameLst>
                                          <p:attrName>style.visibility</p:attrName>
                                        </p:attrNameLst>
                                      </p:cBhvr>
                                      <p:to>
                                        <p:strVal val="visible"/>
                                      </p:to>
                                    </p:set>
                                    <p:anim calcmode="lin" valueType="num">
                                      <p:cBhvr>
                                        <p:cTn id="112" dur="500" fill="hold"/>
                                        <p:tgtEl>
                                          <p:spTgt spid="25"/>
                                        </p:tgtEl>
                                        <p:attrNameLst>
                                          <p:attrName>ppt_w</p:attrName>
                                        </p:attrNameLst>
                                      </p:cBhvr>
                                      <p:tavLst>
                                        <p:tav tm="0">
                                          <p:val>
                                            <p:fltVal val="0"/>
                                          </p:val>
                                        </p:tav>
                                        <p:tav tm="100000">
                                          <p:val>
                                            <p:strVal val="#ppt_w"/>
                                          </p:val>
                                        </p:tav>
                                      </p:tavLst>
                                    </p:anim>
                                    <p:anim calcmode="lin" valueType="num">
                                      <p:cBhvr>
                                        <p:cTn id="113" dur="500" fill="hold"/>
                                        <p:tgtEl>
                                          <p:spTgt spid="25"/>
                                        </p:tgtEl>
                                        <p:attrNameLst>
                                          <p:attrName>ppt_h</p:attrName>
                                        </p:attrNameLst>
                                      </p:cBhvr>
                                      <p:tavLst>
                                        <p:tav tm="0">
                                          <p:val>
                                            <p:fltVal val="0"/>
                                          </p:val>
                                        </p:tav>
                                        <p:tav tm="100000">
                                          <p:val>
                                            <p:strVal val="#ppt_h"/>
                                          </p:val>
                                        </p:tav>
                                      </p:tavLst>
                                    </p:anim>
                                  </p:childTnLst>
                                </p:cTn>
                              </p:par>
                              <p:par>
                                <p:cTn id="114" presetID="23" presetClass="entr" presetSubtype="16" fill="hold" grpId="0" nodeType="withEffect">
                                  <p:stCondLst>
                                    <p:cond delay="21000"/>
                                  </p:stCondLst>
                                  <p:childTnLst>
                                    <p:set>
                                      <p:cBhvr>
                                        <p:cTn id="115" dur="1" fill="hold">
                                          <p:stCondLst>
                                            <p:cond delay="0"/>
                                          </p:stCondLst>
                                        </p:cTn>
                                        <p:tgtEl>
                                          <p:spTgt spid="13"/>
                                        </p:tgtEl>
                                        <p:attrNameLst>
                                          <p:attrName>style.visibility</p:attrName>
                                        </p:attrNameLst>
                                      </p:cBhvr>
                                      <p:to>
                                        <p:strVal val="visible"/>
                                      </p:to>
                                    </p:set>
                                    <p:anim calcmode="lin" valueType="num">
                                      <p:cBhvr>
                                        <p:cTn id="116" dur="500" fill="hold"/>
                                        <p:tgtEl>
                                          <p:spTgt spid="13"/>
                                        </p:tgtEl>
                                        <p:attrNameLst>
                                          <p:attrName>ppt_w</p:attrName>
                                        </p:attrNameLst>
                                      </p:cBhvr>
                                      <p:tavLst>
                                        <p:tav tm="0">
                                          <p:val>
                                            <p:fltVal val="0"/>
                                          </p:val>
                                        </p:tav>
                                        <p:tav tm="100000">
                                          <p:val>
                                            <p:strVal val="#ppt_w"/>
                                          </p:val>
                                        </p:tav>
                                      </p:tavLst>
                                    </p:anim>
                                    <p:anim calcmode="lin" valueType="num">
                                      <p:cBhvr>
                                        <p:cTn id="117" dur="500" fill="hold"/>
                                        <p:tgtEl>
                                          <p:spTgt spid="13"/>
                                        </p:tgtEl>
                                        <p:attrNameLst>
                                          <p:attrName>ppt_h</p:attrName>
                                        </p:attrNameLst>
                                      </p:cBhvr>
                                      <p:tavLst>
                                        <p:tav tm="0">
                                          <p:val>
                                            <p:fltVal val="0"/>
                                          </p:val>
                                        </p:tav>
                                        <p:tav tm="100000">
                                          <p:val>
                                            <p:strVal val="#ppt_h"/>
                                          </p:val>
                                        </p:tav>
                                      </p:tavLst>
                                    </p:anim>
                                  </p:childTnLst>
                                </p:cTn>
                              </p:par>
                              <p:par>
                                <p:cTn id="118" presetID="23" presetClass="entr" presetSubtype="16" fill="hold" grpId="0" nodeType="withEffect">
                                  <p:stCondLst>
                                    <p:cond delay="22000"/>
                                  </p:stCondLst>
                                  <p:childTnLst>
                                    <p:set>
                                      <p:cBhvr>
                                        <p:cTn id="119" dur="1" fill="hold">
                                          <p:stCondLst>
                                            <p:cond delay="0"/>
                                          </p:stCondLst>
                                        </p:cTn>
                                        <p:tgtEl>
                                          <p:spTgt spid="27"/>
                                        </p:tgtEl>
                                        <p:attrNameLst>
                                          <p:attrName>style.visibility</p:attrName>
                                        </p:attrNameLst>
                                      </p:cBhvr>
                                      <p:to>
                                        <p:strVal val="visible"/>
                                      </p:to>
                                    </p:set>
                                    <p:anim calcmode="lin" valueType="num">
                                      <p:cBhvr>
                                        <p:cTn id="120" dur="500" fill="hold"/>
                                        <p:tgtEl>
                                          <p:spTgt spid="27"/>
                                        </p:tgtEl>
                                        <p:attrNameLst>
                                          <p:attrName>ppt_w</p:attrName>
                                        </p:attrNameLst>
                                      </p:cBhvr>
                                      <p:tavLst>
                                        <p:tav tm="0">
                                          <p:val>
                                            <p:fltVal val="0"/>
                                          </p:val>
                                        </p:tav>
                                        <p:tav tm="100000">
                                          <p:val>
                                            <p:strVal val="#ppt_w"/>
                                          </p:val>
                                        </p:tav>
                                      </p:tavLst>
                                    </p:anim>
                                    <p:anim calcmode="lin" valueType="num">
                                      <p:cBhvr>
                                        <p:cTn id="121" dur="500" fill="hold"/>
                                        <p:tgtEl>
                                          <p:spTgt spid="27"/>
                                        </p:tgtEl>
                                        <p:attrNameLst>
                                          <p:attrName>ppt_h</p:attrName>
                                        </p:attrNameLst>
                                      </p:cBhvr>
                                      <p:tavLst>
                                        <p:tav tm="0">
                                          <p:val>
                                            <p:fltVal val="0"/>
                                          </p:val>
                                        </p:tav>
                                        <p:tav tm="100000">
                                          <p:val>
                                            <p:strVal val="#ppt_h"/>
                                          </p:val>
                                        </p:tav>
                                      </p:tavLst>
                                    </p:anim>
                                  </p:childTnLst>
                                </p:cTn>
                              </p:par>
                              <p:par>
                                <p:cTn id="122" presetID="23" presetClass="entr" presetSubtype="16" fill="hold" grpId="0" nodeType="withEffect">
                                  <p:stCondLst>
                                    <p:cond delay="23100"/>
                                  </p:stCondLst>
                                  <p:childTnLst>
                                    <p:set>
                                      <p:cBhvr>
                                        <p:cTn id="123" dur="1" fill="hold">
                                          <p:stCondLst>
                                            <p:cond delay="0"/>
                                          </p:stCondLst>
                                        </p:cTn>
                                        <p:tgtEl>
                                          <p:spTgt spid="28"/>
                                        </p:tgtEl>
                                        <p:attrNameLst>
                                          <p:attrName>style.visibility</p:attrName>
                                        </p:attrNameLst>
                                      </p:cBhvr>
                                      <p:to>
                                        <p:strVal val="visible"/>
                                      </p:to>
                                    </p:set>
                                    <p:anim calcmode="lin" valueType="num">
                                      <p:cBhvr>
                                        <p:cTn id="124" dur="500" fill="hold"/>
                                        <p:tgtEl>
                                          <p:spTgt spid="28"/>
                                        </p:tgtEl>
                                        <p:attrNameLst>
                                          <p:attrName>ppt_w</p:attrName>
                                        </p:attrNameLst>
                                      </p:cBhvr>
                                      <p:tavLst>
                                        <p:tav tm="0">
                                          <p:val>
                                            <p:fltVal val="0"/>
                                          </p:val>
                                        </p:tav>
                                        <p:tav tm="100000">
                                          <p:val>
                                            <p:strVal val="#ppt_w"/>
                                          </p:val>
                                        </p:tav>
                                      </p:tavLst>
                                    </p:anim>
                                    <p:anim calcmode="lin" valueType="num">
                                      <p:cBhvr>
                                        <p:cTn id="125" dur="500" fill="hold"/>
                                        <p:tgtEl>
                                          <p:spTgt spid="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6" fill="hold" display="0">
                  <p:stCondLst>
                    <p:cond delay="indefinite"/>
                  </p:stCondLst>
                  <p:endCondLst>
                    <p:cond evt="onStopAudio" delay="0">
                      <p:tgtEl>
                        <p:sldTgt/>
                      </p:tgtEl>
                    </p:cond>
                  </p:endCondLst>
                </p:cTn>
                <p:tgtEl>
                  <p:spTgt spid="3"/>
                </p:tgtEl>
              </p:cMediaNode>
            </p:audio>
            <p:audio>
              <p:cMediaNode vol="80000" numSld="36">
                <p:cTn id="127" fill="hold" display="0">
                  <p:stCondLst>
                    <p:cond delay="indefinite"/>
                  </p:stCondLst>
                  <p:endCondLst>
                    <p:cond evt="onStopAudio" delay="0">
                      <p:tgtEl>
                        <p:sldTgt/>
                      </p:tgtEl>
                    </p:cond>
                  </p:endCondLst>
                </p:cTn>
                <p:tgtEl>
                  <p:spTgt spid="8"/>
                </p:tgtEl>
              </p:cMediaNode>
            </p:audio>
          </p:childTnLst>
        </p:cTn>
      </p:par>
    </p:tnLst>
    <p:bldLst>
      <p:bldP spid="10" grpId="0"/>
      <p:bldP spid="2" grpId="0"/>
      <p:bldP spid="9" grpId="0"/>
      <p:bldP spid="11" grpId="0"/>
      <p:bldP spid="12" grpId="0"/>
      <p:bldP spid="13" grpId="0"/>
      <p:bldP spid="19" grpId="0"/>
      <p:bldP spid="20" grpId="0"/>
      <p:bldP spid="21" grpId="0"/>
      <p:bldP spid="22" grpId="0"/>
      <p:bldP spid="23" grpId="0"/>
      <p:bldP spid="24" grpId="0"/>
      <p:bldP spid="25" grpId="0"/>
      <p:bldP spid="26" grpId="0"/>
      <p:bldP spid="27" grpId="0"/>
      <p:bldP spid="2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4" cstate="print"/>
          <a:srcRect/>
          <a:stretch>
            <a:fillRect/>
          </a:stretch>
        </p:blipFill>
        <p:spPr bwMode="auto">
          <a:xfrm>
            <a:off x="1258888" y="1412875"/>
            <a:ext cx="2035175" cy="1997075"/>
          </a:xfrm>
          <a:prstGeom prst="rect">
            <a:avLst/>
          </a:prstGeom>
          <a:noFill/>
          <a:ln w="9525">
            <a:noFill/>
            <a:miter lim="800000"/>
            <a:headEnd/>
            <a:tailEnd/>
          </a:ln>
        </p:spPr>
      </p:pic>
      <p:pic>
        <p:nvPicPr>
          <p:cNvPr id="5" name="圖片 4"/>
          <p:cNvPicPr>
            <a:picLocks noChangeAspect="1"/>
          </p:cNvPicPr>
          <p:nvPr/>
        </p:nvPicPr>
        <p:blipFill>
          <a:blip r:embed="rId5" cstate="print"/>
          <a:srcRect/>
          <a:stretch>
            <a:fillRect/>
          </a:stretch>
        </p:blipFill>
        <p:spPr bwMode="auto">
          <a:xfrm>
            <a:off x="6100763" y="2216150"/>
            <a:ext cx="1233487" cy="1308100"/>
          </a:xfrm>
          <a:prstGeom prst="rect">
            <a:avLst/>
          </a:prstGeom>
          <a:noFill/>
          <a:ln w="9525">
            <a:noFill/>
            <a:miter lim="800000"/>
            <a:headEnd/>
            <a:tailEnd/>
          </a:ln>
        </p:spPr>
      </p:pic>
      <p:pic>
        <p:nvPicPr>
          <p:cNvPr id="6" name="圖片 5"/>
          <p:cNvPicPr>
            <a:picLocks noChangeAspect="1"/>
          </p:cNvPicPr>
          <p:nvPr/>
        </p:nvPicPr>
        <p:blipFill>
          <a:blip r:embed="rId6" cstate="print"/>
          <a:srcRect/>
          <a:stretch>
            <a:fillRect/>
          </a:stretch>
        </p:blipFill>
        <p:spPr bwMode="auto">
          <a:xfrm>
            <a:off x="5211763" y="2216150"/>
            <a:ext cx="1216025" cy="1308100"/>
          </a:xfrm>
          <a:prstGeom prst="rect">
            <a:avLst/>
          </a:prstGeom>
          <a:noFill/>
          <a:ln w="9525">
            <a:noFill/>
            <a:miter lim="800000"/>
            <a:headEnd/>
            <a:tailEnd/>
          </a:ln>
        </p:spPr>
      </p:pic>
      <p:pic>
        <p:nvPicPr>
          <p:cNvPr id="7" name="圖片 6"/>
          <p:cNvPicPr>
            <a:picLocks noChangeAspect="1"/>
          </p:cNvPicPr>
          <p:nvPr/>
        </p:nvPicPr>
        <p:blipFill>
          <a:blip r:embed="rId7" cstate="print"/>
          <a:srcRect/>
          <a:stretch>
            <a:fillRect/>
          </a:stretch>
        </p:blipFill>
        <p:spPr bwMode="auto">
          <a:xfrm>
            <a:off x="3419475" y="2216150"/>
            <a:ext cx="1290638" cy="1308100"/>
          </a:xfrm>
          <a:prstGeom prst="rect">
            <a:avLst/>
          </a:prstGeom>
          <a:noFill/>
          <a:ln w="9525">
            <a:noFill/>
            <a:miter lim="800000"/>
            <a:headEnd/>
            <a:tailEnd/>
          </a:ln>
        </p:spPr>
      </p:pic>
      <p:pic>
        <p:nvPicPr>
          <p:cNvPr id="8" name="圖片 7"/>
          <p:cNvPicPr>
            <a:picLocks noChangeAspect="1"/>
          </p:cNvPicPr>
          <p:nvPr/>
        </p:nvPicPr>
        <p:blipFill>
          <a:blip r:embed="rId8" cstate="print"/>
          <a:srcRect/>
          <a:stretch>
            <a:fillRect/>
          </a:stretch>
        </p:blipFill>
        <p:spPr bwMode="auto">
          <a:xfrm>
            <a:off x="4238625" y="2205038"/>
            <a:ext cx="1290638" cy="1308100"/>
          </a:xfrm>
          <a:prstGeom prst="rect">
            <a:avLst/>
          </a:prstGeom>
          <a:noFill/>
          <a:ln w="9525">
            <a:noFill/>
            <a:miter lim="800000"/>
            <a:headEnd/>
            <a:tailEnd/>
          </a:ln>
        </p:spPr>
      </p:pic>
      <p:sp>
        <p:nvSpPr>
          <p:cNvPr id="9" name="文字方塊 8"/>
          <p:cNvSpPr txBox="1"/>
          <p:nvPr/>
        </p:nvSpPr>
        <p:spPr>
          <a:xfrm>
            <a:off x="1593850" y="2060575"/>
            <a:ext cx="2160588" cy="708025"/>
          </a:xfrm>
          <a:prstGeom prst="rect">
            <a:avLst/>
          </a:prstGeom>
          <a:noFill/>
        </p:spPr>
        <p:txBody>
          <a:bodyPr>
            <a:spAutoFit/>
          </a:bodyPr>
          <a:lstStyle/>
          <a:p>
            <a:pPr defTabSz="457200" fontAlgn="auto">
              <a:spcBef>
                <a:spcPts val="0"/>
              </a:spcBef>
              <a:spcAft>
                <a:spcPts val="0"/>
              </a:spcAft>
              <a:defRPr/>
            </a:pPr>
            <a:r>
              <a:rPr lang="zh-TW" altLang="en-US" sz="4000" b="1" spc="600" dirty="0">
                <a:solidFill>
                  <a:srgbClr val="FFFF00"/>
                </a:solidFill>
                <a:latin typeface="微軟正黑體"/>
                <a:ea typeface="微軟正黑體"/>
                <a:cs typeface="微軟正黑體"/>
              </a:rPr>
              <a:t>五專</a:t>
            </a:r>
          </a:p>
        </p:txBody>
      </p:sp>
      <p:sp>
        <p:nvSpPr>
          <p:cNvPr id="10" name="文字方塊 9"/>
          <p:cNvSpPr txBox="1">
            <a:spLocks noChangeArrowheads="1"/>
          </p:cNvSpPr>
          <p:nvPr/>
        </p:nvSpPr>
        <p:spPr bwMode="auto">
          <a:xfrm>
            <a:off x="1042988" y="3978275"/>
            <a:ext cx="4527550" cy="739775"/>
          </a:xfrm>
          <a:prstGeom prst="rect">
            <a:avLst/>
          </a:prstGeom>
          <a:noFill/>
          <a:ln w="9525">
            <a:noFill/>
            <a:miter lim="800000"/>
            <a:headEnd/>
            <a:tailEnd/>
          </a:ln>
        </p:spPr>
        <p:txBody>
          <a:bodyPr>
            <a:spAutoFit/>
          </a:bodyPr>
          <a:lstStyle/>
          <a:p>
            <a:pPr algn="r" defTabSz="457200">
              <a:lnSpc>
                <a:spcPct val="150000"/>
              </a:lnSpc>
            </a:pPr>
            <a:r>
              <a:rPr kumimoji="0" lang="zh-TW" altLang="en-US" b="1">
                <a:solidFill>
                  <a:srgbClr val="C00000"/>
                </a:solidFill>
                <a:latin typeface="微軟正黑體" pitchFamily="34" charset="-120"/>
                <a:ea typeface="微軟正黑體" pitchFamily="34" charset="-120"/>
              </a:rPr>
              <a:t>有非常多元的選擇</a:t>
            </a:r>
            <a:r>
              <a:rPr kumimoji="0" lang="en-US" altLang="zh-TW" b="1">
                <a:solidFill>
                  <a:srgbClr val="C00000"/>
                </a:solidFill>
                <a:latin typeface="微軟正黑體" pitchFamily="34" charset="-120"/>
                <a:ea typeface="微軟正黑體" pitchFamily="34" charset="-120"/>
              </a:rPr>
              <a:t>!</a:t>
            </a:r>
            <a:endParaRPr lang="zh-TW" altLang="en-US" b="1">
              <a:solidFill>
                <a:srgbClr val="C00000"/>
              </a:solidFill>
              <a:latin typeface="微軟正黑體" pitchFamily="34" charset="-120"/>
              <a:ea typeface="微軟正黑體" pitchFamily="34" charset="-120"/>
            </a:endParaRPr>
          </a:p>
        </p:txBody>
      </p:sp>
      <p:pic>
        <p:nvPicPr>
          <p:cNvPr id="2" name="圖片 1"/>
          <p:cNvPicPr>
            <a:picLocks noChangeAspect="1"/>
          </p:cNvPicPr>
          <p:nvPr/>
        </p:nvPicPr>
        <p:blipFill>
          <a:blip r:embed="rId9" cstate="print">
            <a:grayscl/>
            <a:biLevel thresh="50000"/>
          </a:blip>
          <a:srcRect/>
          <a:stretch>
            <a:fillRect/>
          </a:stretch>
        </p:blipFill>
        <p:spPr bwMode="auto">
          <a:xfrm>
            <a:off x="7235825" y="3352800"/>
            <a:ext cx="1538288" cy="3225800"/>
          </a:xfrm>
          <a:prstGeom prst="rect">
            <a:avLst/>
          </a:prstGeom>
          <a:noFill/>
          <a:ln w="9525">
            <a:noFill/>
            <a:miter lim="800000"/>
            <a:headEnd/>
            <a:tailEnd/>
          </a:ln>
        </p:spPr>
      </p:pic>
      <p:pic>
        <p:nvPicPr>
          <p:cNvPr id="3" name="圖片 2"/>
          <p:cNvPicPr>
            <a:picLocks noChangeAspect="1"/>
          </p:cNvPicPr>
          <p:nvPr/>
        </p:nvPicPr>
        <p:blipFill>
          <a:blip r:embed="rId10" cstate="print"/>
          <a:srcRect/>
          <a:stretch>
            <a:fillRect/>
          </a:stretch>
        </p:blipFill>
        <p:spPr bwMode="auto">
          <a:xfrm>
            <a:off x="6227763" y="3352800"/>
            <a:ext cx="1538287" cy="3225800"/>
          </a:xfrm>
          <a:prstGeom prst="rect">
            <a:avLst/>
          </a:prstGeom>
          <a:noFill/>
          <a:ln w="9525">
            <a:noFill/>
            <a:miter lim="800000"/>
            <a:headEnd/>
            <a:tailEnd/>
          </a:ln>
        </p:spPr>
      </p:pic>
      <p:pic>
        <p:nvPicPr>
          <p:cNvPr id="13" name="圖片 12"/>
          <p:cNvPicPr>
            <a:picLocks noChangeAspect="1"/>
          </p:cNvPicPr>
          <p:nvPr/>
        </p:nvPicPr>
        <p:blipFill>
          <a:blip r:embed="rId9" cstate="print"/>
          <a:srcRect/>
          <a:stretch>
            <a:fillRect/>
          </a:stretch>
        </p:blipFill>
        <p:spPr bwMode="auto">
          <a:xfrm>
            <a:off x="7235825" y="3352800"/>
            <a:ext cx="1538288" cy="3225800"/>
          </a:xfrm>
          <a:prstGeom prst="rect">
            <a:avLst/>
          </a:prstGeom>
          <a:noFill/>
          <a:ln w="9525">
            <a:noFill/>
            <a:miter lim="800000"/>
            <a:headEnd/>
            <a:tailEnd/>
          </a:ln>
        </p:spPr>
      </p:pic>
      <p:pic>
        <p:nvPicPr>
          <p:cNvPr id="11" name="36.mp3">
            <a:hlinkClick r:id="" action="ppaction://media"/>
          </p:cNvPr>
          <p:cNvPicPr>
            <a:picLocks noRot="1" noChangeAspect="1"/>
          </p:cNvPicPr>
          <p:nvPr>
            <a:audioFile r:link="rId1"/>
          </p:nvPr>
        </p:nvPicPr>
        <p:blipFill>
          <a:blip r:embed="rId11" cstate="print"/>
          <a:srcRect/>
          <a:stretch>
            <a:fillRect/>
          </a:stretch>
        </p:blipFill>
        <p:spPr bwMode="auto">
          <a:xfrm>
            <a:off x="5008563" y="6858000"/>
            <a:ext cx="2438400" cy="2438400"/>
          </a:xfrm>
          <a:prstGeom prst="rect">
            <a:avLst/>
          </a:prstGeom>
          <a:noFill/>
          <a:ln w="9525">
            <a:noFill/>
            <a:miter lim="800000"/>
            <a:headEnd/>
            <a:tailEnd/>
          </a:ln>
        </p:spPr>
      </p:pic>
      <p:pic>
        <p:nvPicPr>
          <p:cNvPr id="12" name="Part 5_Quiet Strength - Paired up.mp3">
            <a:hlinkClick r:id="" action="ppaction://media"/>
          </p:cNvPr>
          <p:cNvPicPr>
            <a:picLocks noRot="1" noChangeAspect="1"/>
          </p:cNvPicPr>
          <p:nvPr>
            <a:audioFile r:link="rId2"/>
          </p:nvPr>
        </p:nvPicPr>
        <p:blipFill>
          <a:blip r:embed="rId11" cstate="print"/>
          <a:srcRect/>
          <a:stretch>
            <a:fillRect/>
          </a:stretch>
        </p:blipFill>
        <p:spPr bwMode="auto">
          <a:xfrm>
            <a:off x="8221663" y="6858000"/>
            <a:ext cx="2438400" cy="2438400"/>
          </a:xfrm>
          <a:prstGeom prst="rect">
            <a:avLst/>
          </a:prstGeom>
          <a:noFill/>
          <a:ln w="9525">
            <a:noFill/>
            <a:miter lim="800000"/>
            <a:headEnd/>
            <a:tailEnd/>
          </a:ln>
        </p:spPr>
      </p:pic>
      <p:sp>
        <p:nvSpPr>
          <p:cNvPr id="191501" name="投影片編號版面配置區 14"/>
          <p:cNvSpPr txBox="1">
            <a:spLocks noGrp="1"/>
          </p:cNvSpPr>
          <p:nvPr/>
        </p:nvSpPr>
        <p:spPr bwMode="auto">
          <a:xfrm>
            <a:off x="6759575" y="6448425"/>
            <a:ext cx="2133600" cy="365125"/>
          </a:xfrm>
          <a:prstGeom prst="rect">
            <a:avLst/>
          </a:prstGeom>
          <a:noFill/>
          <a:ln w="9525">
            <a:noFill/>
            <a:miter lim="800000"/>
            <a:headEnd/>
            <a:tailEnd/>
          </a:ln>
        </p:spPr>
        <p:txBody>
          <a:bodyPr/>
          <a:lstStyle/>
          <a:p>
            <a:pPr algn="r" defTabSz="457200" eaLnBrk="0" hangingPunct="0"/>
            <a:fld id="{4FB1A784-E77A-4F14-9C19-CFF0204B15E3}" type="slidenum">
              <a:rPr lang="zh-CN" altLang="en-US" sz="1600">
                <a:solidFill>
                  <a:schemeClr val="bg1"/>
                </a:solidFill>
                <a:latin typeface="微軟正黑體" pitchFamily="34" charset="-120"/>
                <a:ea typeface="微軟正黑體" pitchFamily="34" charset="-120"/>
              </a:rPr>
              <a:pPr algn="r" defTabSz="457200" eaLnBrk="0" hangingPunct="0"/>
              <a:t>78</a:t>
            </a:fld>
            <a:endParaRPr lang="en-US" altLang="zh-CN" sz="1600">
              <a:solidFill>
                <a:schemeClr val="bg1"/>
              </a:solidFill>
              <a:latin typeface="微軟正黑體" pitchFamily="34" charset="-120"/>
              <a:ea typeface="微軟正黑體" pitchFamily="34" charset="-120"/>
            </a:endParaRPr>
          </a:p>
        </p:txBody>
      </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12"/>
                                        </p:tgtEl>
                                      </p:cBhvr>
                                    </p:cmd>
                                  </p:childTnLst>
                                </p:cTn>
                              </p:par>
                              <p:par>
                                <p:cTn id="7" presetID="1" presetClass="mediacall" presetSubtype="0" fill="hold" nodeType="withEffect">
                                  <p:stCondLst>
                                    <p:cond delay="0"/>
                                  </p:stCondLst>
                                  <p:childTnLst>
                                    <p:cmd type="call" cmd="playFrom(0.0)">
                                      <p:cBhvr>
                                        <p:cTn id="8" dur="4835" fill="hold"/>
                                        <p:tgtEl>
                                          <p:spTgt spid="11"/>
                                        </p:tgtEl>
                                      </p:cBhvr>
                                    </p:cmd>
                                  </p:childTnLst>
                                </p:cTn>
                              </p:par>
                              <p:par>
                                <p:cTn id="9" presetID="21" presetClass="entr" presetSubtype="1"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1000"/>
                                        <p:tgtEl>
                                          <p:spTgt spid="4"/>
                                        </p:tgtEl>
                                      </p:cBhvr>
                                    </p:animEffect>
                                  </p:childTnLst>
                                </p:cTn>
                              </p:par>
                              <p:par>
                                <p:cTn id="12" presetID="18" presetClass="entr" presetSubtype="12"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strips(downLeft)">
                                      <p:cBhvr>
                                        <p:cTn id="14" dur="500"/>
                                        <p:tgtEl>
                                          <p:spTgt spid="9"/>
                                        </p:tgtEl>
                                      </p:cBhvr>
                                    </p:animEffect>
                                  </p:childTnLst>
                                </p:cTn>
                              </p:par>
                              <p:par>
                                <p:cTn id="15" presetID="26"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290">
                                          <p:stCondLst>
                                            <p:cond delay="0"/>
                                          </p:stCondLst>
                                        </p:cTn>
                                        <p:tgtEl>
                                          <p:spTgt spid="7"/>
                                        </p:tgtEl>
                                      </p:cBhvr>
                                    </p:animEffect>
                                    <p:anim calcmode="lin" valueType="num">
                                      <p:cBhvr>
                                        <p:cTn id="1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2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2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23" dur="13">
                                          <p:stCondLst>
                                            <p:cond delay="325"/>
                                          </p:stCondLst>
                                        </p:cTn>
                                        <p:tgtEl>
                                          <p:spTgt spid="7"/>
                                        </p:tgtEl>
                                      </p:cBhvr>
                                      <p:to x="100000" y="60000"/>
                                    </p:animScale>
                                    <p:animScale>
                                      <p:cBhvr>
                                        <p:cTn id="24" dur="83" decel="50000">
                                          <p:stCondLst>
                                            <p:cond delay="338"/>
                                          </p:stCondLst>
                                        </p:cTn>
                                        <p:tgtEl>
                                          <p:spTgt spid="7"/>
                                        </p:tgtEl>
                                      </p:cBhvr>
                                      <p:to x="100000" y="100000"/>
                                    </p:animScale>
                                    <p:animScale>
                                      <p:cBhvr>
                                        <p:cTn id="25" dur="13">
                                          <p:stCondLst>
                                            <p:cond delay="656"/>
                                          </p:stCondLst>
                                        </p:cTn>
                                        <p:tgtEl>
                                          <p:spTgt spid="7"/>
                                        </p:tgtEl>
                                      </p:cBhvr>
                                      <p:to x="100000" y="80000"/>
                                    </p:animScale>
                                    <p:animScale>
                                      <p:cBhvr>
                                        <p:cTn id="26" dur="83" decel="50000">
                                          <p:stCondLst>
                                            <p:cond delay="669"/>
                                          </p:stCondLst>
                                        </p:cTn>
                                        <p:tgtEl>
                                          <p:spTgt spid="7"/>
                                        </p:tgtEl>
                                      </p:cBhvr>
                                      <p:to x="100000" y="100000"/>
                                    </p:animScale>
                                    <p:animScale>
                                      <p:cBhvr>
                                        <p:cTn id="27" dur="13">
                                          <p:stCondLst>
                                            <p:cond delay="821"/>
                                          </p:stCondLst>
                                        </p:cTn>
                                        <p:tgtEl>
                                          <p:spTgt spid="7"/>
                                        </p:tgtEl>
                                      </p:cBhvr>
                                      <p:to x="100000" y="90000"/>
                                    </p:animScale>
                                    <p:animScale>
                                      <p:cBhvr>
                                        <p:cTn id="28" dur="83" decel="50000">
                                          <p:stCondLst>
                                            <p:cond delay="834"/>
                                          </p:stCondLst>
                                        </p:cTn>
                                        <p:tgtEl>
                                          <p:spTgt spid="7"/>
                                        </p:tgtEl>
                                      </p:cBhvr>
                                      <p:to x="100000" y="100000"/>
                                    </p:animScale>
                                    <p:animScale>
                                      <p:cBhvr>
                                        <p:cTn id="29" dur="13">
                                          <p:stCondLst>
                                            <p:cond delay="904"/>
                                          </p:stCondLst>
                                        </p:cTn>
                                        <p:tgtEl>
                                          <p:spTgt spid="7"/>
                                        </p:tgtEl>
                                      </p:cBhvr>
                                      <p:to x="100000" y="95000"/>
                                    </p:animScale>
                                    <p:animScale>
                                      <p:cBhvr>
                                        <p:cTn id="30" dur="83" decel="50000">
                                          <p:stCondLst>
                                            <p:cond delay="917"/>
                                          </p:stCondLst>
                                        </p:cTn>
                                        <p:tgtEl>
                                          <p:spTgt spid="7"/>
                                        </p:tgtEl>
                                      </p:cBhvr>
                                      <p:to x="100000" y="100000"/>
                                    </p:animScale>
                                  </p:childTnLst>
                                </p:cTn>
                              </p:par>
                              <p:par>
                                <p:cTn id="31" presetID="26"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290">
                                          <p:stCondLst>
                                            <p:cond delay="0"/>
                                          </p:stCondLst>
                                        </p:cTn>
                                        <p:tgtEl>
                                          <p:spTgt spid="8"/>
                                        </p:tgtEl>
                                      </p:cBhvr>
                                    </p:animEffect>
                                    <p:anim calcmode="lin" valueType="num">
                                      <p:cBhvr>
                                        <p:cTn id="34"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5"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6"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37"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38"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39" dur="13">
                                          <p:stCondLst>
                                            <p:cond delay="325"/>
                                          </p:stCondLst>
                                        </p:cTn>
                                        <p:tgtEl>
                                          <p:spTgt spid="8"/>
                                        </p:tgtEl>
                                      </p:cBhvr>
                                      <p:to x="100000" y="60000"/>
                                    </p:animScale>
                                    <p:animScale>
                                      <p:cBhvr>
                                        <p:cTn id="40" dur="83" decel="50000">
                                          <p:stCondLst>
                                            <p:cond delay="338"/>
                                          </p:stCondLst>
                                        </p:cTn>
                                        <p:tgtEl>
                                          <p:spTgt spid="8"/>
                                        </p:tgtEl>
                                      </p:cBhvr>
                                      <p:to x="100000" y="100000"/>
                                    </p:animScale>
                                    <p:animScale>
                                      <p:cBhvr>
                                        <p:cTn id="41" dur="13">
                                          <p:stCondLst>
                                            <p:cond delay="656"/>
                                          </p:stCondLst>
                                        </p:cTn>
                                        <p:tgtEl>
                                          <p:spTgt spid="8"/>
                                        </p:tgtEl>
                                      </p:cBhvr>
                                      <p:to x="100000" y="80000"/>
                                    </p:animScale>
                                    <p:animScale>
                                      <p:cBhvr>
                                        <p:cTn id="42" dur="83" decel="50000">
                                          <p:stCondLst>
                                            <p:cond delay="669"/>
                                          </p:stCondLst>
                                        </p:cTn>
                                        <p:tgtEl>
                                          <p:spTgt spid="8"/>
                                        </p:tgtEl>
                                      </p:cBhvr>
                                      <p:to x="100000" y="100000"/>
                                    </p:animScale>
                                    <p:animScale>
                                      <p:cBhvr>
                                        <p:cTn id="43" dur="13">
                                          <p:stCondLst>
                                            <p:cond delay="821"/>
                                          </p:stCondLst>
                                        </p:cTn>
                                        <p:tgtEl>
                                          <p:spTgt spid="8"/>
                                        </p:tgtEl>
                                      </p:cBhvr>
                                      <p:to x="100000" y="90000"/>
                                    </p:animScale>
                                    <p:animScale>
                                      <p:cBhvr>
                                        <p:cTn id="44" dur="83" decel="50000">
                                          <p:stCondLst>
                                            <p:cond delay="834"/>
                                          </p:stCondLst>
                                        </p:cTn>
                                        <p:tgtEl>
                                          <p:spTgt spid="8"/>
                                        </p:tgtEl>
                                      </p:cBhvr>
                                      <p:to x="100000" y="100000"/>
                                    </p:animScale>
                                    <p:animScale>
                                      <p:cBhvr>
                                        <p:cTn id="45" dur="13">
                                          <p:stCondLst>
                                            <p:cond delay="904"/>
                                          </p:stCondLst>
                                        </p:cTn>
                                        <p:tgtEl>
                                          <p:spTgt spid="8"/>
                                        </p:tgtEl>
                                      </p:cBhvr>
                                      <p:to x="100000" y="95000"/>
                                    </p:animScale>
                                    <p:animScale>
                                      <p:cBhvr>
                                        <p:cTn id="46" dur="83" decel="50000">
                                          <p:stCondLst>
                                            <p:cond delay="917"/>
                                          </p:stCondLst>
                                        </p:cTn>
                                        <p:tgtEl>
                                          <p:spTgt spid="8"/>
                                        </p:tgtEl>
                                      </p:cBhvr>
                                      <p:to x="100000" y="100000"/>
                                    </p:animScale>
                                  </p:childTnLst>
                                </p:cTn>
                              </p:par>
                              <p:par>
                                <p:cTn id="47" presetID="26"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down)">
                                      <p:cBhvr>
                                        <p:cTn id="49" dur="290">
                                          <p:stCondLst>
                                            <p:cond delay="0"/>
                                          </p:stCondLst>
                                        </p:cTn>
                                        <p:tgtEl>
                                          <p:spTgt spid="6"/>
                                        </p:tgtEl>
                                      </p:cBhvr>
                                    </p:animEffect>
                                    <p:anim calcmode="lin" valueType="num">
                                      <p:cBhvr>
                                        <p:cTn id="50"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1"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2"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53"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54"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55" dur="13">
                                          <p:stCondLst>
                                            <p:cond delay="325"/>
                                          </p:stCondLst>
                                        </p:cTn>
                                        <p:tgtEl>
                                          <p:spTgt spid="6"/>
                                        </p:tgtEl>
                                      </p:cBhvr>
                                      <p:to x="100000" y="60000"/>
                                    </p:animScale>
                                    <p:animScale>
                                      <p:cBhvr>
                                        <p:cTn id="56" dur="83" decel="50000">
                                          <p:stCondLst>
                                            <p:cond delay="338"/>
                                          </p:stCondLst>
                                        </p:cTn>
                                        <p:tgtEl>
                                          <p:spTgt spid="6"/>
                                        </p:tgtEl>
                                      </p:cBhvr>
                                      <p:to x="100000" y="100000"/>
                                    </p:animScale>
                                    <p:animScale>
                                      <p:cBhvr>
                                        <p:cTn id="57" dur="13">
                                          <p:stCondLst>
                                            <p:cond delay="656"/>
                                          </p:stCondLst>
                                        </p:cTn>
                                        <p:tgtEl>
                                          <p:spTgt spid="6"/>
                                        </p:tgtEl>
                                      </p:cBhvr>
                                      <p:to x="100000" y="80000"/>
                                    </p:animScale>
                                    <p:animScale>
                                      <p:cBhvr>
                                        <p:cTn id="58" dur="83" decel="50000">
                                          <p:stCondLst>
                                            <p:cond delay="669"/>
                                          </p:stCondLst>
                                        </p:cTn>
                                        <p:tgtEl>
                                          <p:spTgt spid="6"/>
                                        </p:tgtEl>
                                      </p:cBhvr>
                                      <p:to x="100000" y="100000"/>
                                    </p:animScale>
                                    <p:animScale>
                                      <p:cBhvr>
                                        <p:cTn id="59" dur="13">
                                          <p:stCondLst>
                                            <p:cond delay="821"/>
                                          </p:stCondLst>
                                        </p:cTn>
                                        <p:tgtEl>
                                          <p:spTgt spid="6"/>
                                        </p:tgtEl>
                                      </p:cBhvr>
                                      <p:to x="100000" y="90000"/>
                                    </p:animScale>
                                    <p:animScale>
                                      <p:cBhvr>
                                        <p:cTn id="60" dur="83" decel="50000">
                                          <p:stCondLst>
                                            <p:cond delay="834"/>
                                          </p:stCondLst>
                                        </p:cTn>
                                        <p:tgtEl>
                                          <p:spTgt spid="6"/>
                                        </p:tgtEl>
                                      </p:cBhvr>
                                      <p:to x="100000" y="100000"/>
                                    </p:animScale>
                                    <p:animScale>
                                      <p:cBhvr>
                                        <p:cTn id="61" dur="13">
                                          <p:stCondLst>
                                            <p:cond delay="904"/>
                                          </p:stCondLst>
                                        </p:cTn>
                                        <p:tgtEl>
                                          <p:spTgt spid="6"/>
                                        </p:tgtEl>
                                      </p:cBhvr>
                                      <p:to x="100000" y="95000"/>
                                    </p:animScale>
                                    <p:animScale>
                                      <p:cBhvr>
                                        <p:cTn id="62" dur="83" decel="50000">
                                          <p:stCondLst>
                                            <p:cond delay="917"/>
                                          </p:stCondLst>
                                        </p:cTn>
                                        <p:tgtEl>
                                          <p:spTgt spid="6"/>
                                        </p:tgtEl>
                                      </p:cBhvr>
                                      <p:to x="100000" y="100000"/>
                                    </p:animScale>
                                  </p:childTnLst>
                                </p:cTn>
                              </p:par>
                              <p:par>
                                <p:cTn id="63" presetID="26" presetClass="entr" presetSubtype="0" fill="hold" nodeType="with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wipe(down)">
                                      <p:cBhvr>
                                        <p:cTn id="65" dur="290">
                                          <p:stCondLst>
                                            <p:cond delay="0"/>
                                          </p:stCondLst>
                                        </p:cTn>
                                        <p:tgtEl>
                                          <p:spTgt spid="5"/>
                                        </p:tgtEl>
                                      </p:cBhvr>
                                    </p:animEffect>
                                    <p:anim calcmode="lin" valueType="num">
                                      <p:cBhvr>
                                        <p:cTn id="66"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7"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8"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69"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70"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71" dur="13">
                                          <p:stCondLst>
                                            <p:cond delay="325"/>
                                          </p:stCondLst>
                                        </p:cTn>
                                        <p:tgtEl>
                                          <p:spTgt spid="5"/>
                                        </p:tgtEl>
                                      </p:cBhvr>
                                      <p:to x="100000" y="60000"/>
                                    </p:animScale>
                                    <p:animScale>
                                      <p:cBhvr>
                                        <p:cTn id="72" dur="83" decel="50000">
                                          <p:stCondLst>
                                            <p:cond delay="338"/>
                                          </p:stCondLst>
                                        </p:cTn>
                                        <p:tgtEl>
                                          <p:spTgt spid="5"/>
                                        </p:tgtEl>
                                      </p:cBhvr>
                                      <p:to x="100000" y="100000"/>
                                    </p:animScale>
                                    <p:animScale>
                                      <p:cBhvr>
                                        <p:cTn id="73" dur="13">
                                          <p:stCondLst>
                                            <p:cond delay="656"/>
                                          </p:stCondLst>
                                        </p:cTn>
                                        <p:tgtEl>
                                          <p:spTgt spid="5"/>
                                        </p:tgtEl>
                                      </p:cBhvr>
                                      <p:to x="100000" y="80000"/>
                                    </p:animScale>
                                    <p:animScale>
                                      <p:cBhvr>
                                        <p:cTn id="74" dur="83" decel="50000">
                                          <p:stCondLst>
                                            <p:cond delay="669"/>
                                          </p:stCondLst>
                                        </p:cTn>
                                        <p:tgtEl>
                                          <p:spTgt spid="5"/>
                                        </p:tgtEl>
                                      </p:cBhvr>
                                      <p:to x="100000" y="100000"/>
                                    </p:animScale>
                                    <p:animScale>
                                      <p:cBhvr>
                                        <p:cTn id="75" dur="13">
                                          <p:stCondLst>
                                            <p:cond delay="821"/>
                                          </p:stCondLst>
                                        </p:cTn>
                                        <p:tgtEl>
                                          <p:spTgt spid="5"/>
                                        </p:tgtEl>
                                      </p:cBhvr>
                                      <p:to x="100000" y="90000"/>
                                    </p:animScale>
                                    <p:animScale>
                                      <p:cBhvr>
                                        <p:cTn id="76" dur="83" decel="50000">
                                          <p:stCondLst>
                                            <p:cond delay="834"/>
                                          </p:stCondLst>
                                        </p:cTn>
                                        <p:tgtEl>
                                          <p:spTgt spid="5"/>
                                        </p:tgtEl>
                                      </p:cBhvr>
                                      <p:to x="100000" y="100000"/>
                                    </p:animScale>
                                    <p:animScale>
                                      <p:cBhvr>
                                        <p:cTn id="77" dur="13">
                                          <p:stCondLst>
                                            <p:cond delay="904"/>
                                          </p:stCondLst>
                                        </p:cTn>
                                        <p:tgtEl>
                                          <p:spTgt spid="5"/>
                                        </p:tgtEl>
                                      </p:cBhvr>
                                      <p:to x="100000" y="95000"/>
                                    </p:animScale>
                                    <p:animScale>
                                      <p:cBhvr>
                                        <p:cTn id="78" dur="83" decel="50000">
                                          <p:stCondLst>
                                            <p:cond delay="917"/>
                                          </p:stCondLst>
                                        </p:cTn>
                                        <p:tgtEl>
                                          <p:spTgt spid="5"/>
                                        </p:tgtEl>
                                      </p:cBhvr>
                                      <p:to x="100000" y="100000"/>
                                    </p:animScale>
                                  </p:childTnLst>
                                </p:cTn>
                              </p:par>
                              <p:par>
                                <p:cTn id="79" presetID="10" presetClass="entr" presetSubtype="0" fill="hold" nodeType="withEffect">
                                  <p:stCondLst>
                                    <p:cond delay="600"/>
                                  </p:stCondLst>
                                  <p:childTnLst>
                                    <p:set>
                                      <p:cBhvr>
                                        <p:cTn id="80" dur="1" fill="hold">
                                          <p:stCondLst>
                                            <p:cond delay="0"/>
                                          </p:stCondLst>
                                        </p:cTn>
                                        <p:tgtEl>
                                          <p:spTgt spid="2"/>
                                        </p:tgtEl>
                                        <p:attrNameLst>
                                          <p:attrName>style.visibility</p:attrName>
                                        </p:attrNameLst>
                                      </p:cBhvr>
                                      <p:to>
                                        <p:strVal val="visible"/>
                                      </p:to>
                                    </p:set>
                                    <p:animEffect transition="in" filter="fade">
                                      <p:cBhvr>
                                        <p:cTn id="81" dur="500"/>
                                        <p:tgtEl>
                                          <p:spTgt spid="2"/>
                                        </p:tgtEl>
                                      </p:cBhvr>
                                    </p:animEffect>
                                  </p:childTnLst>
                                </p:cTn>
                              </p:par>
                              <p:par>
                                <p:cTn id="82" presetID="49" presetClass="entr" presetSubtype="0" decel="100000" fill="hold" nodeType="withEffect">
                                  <p:stCondLst>
                                    <p:cond delay="1200"/>
                                  </p:stCondLst>
                                  <p:childTnLst>
                                    <p:set>
                                      <p:cBhvr>
                                        <p:cTn id="83" dur="1" fill="hold">
                                          <p:stCondLst>
                                            <p:cond delay="0"/>
                                          </p:stCondLst>
                                        </p:cTn>
                                        <p:tgtEl>
                                          <p:spTgt spid="3"/>
                                        </p:tgtEl>
                                        <p:attrNameLst>
                                          <p:attrName>style.visibility</p:attrName>
                                        </p:attrNameLst>
                                      </p:cBhvr>
                                      <p:to>
                                        <p:strVal val="visible"/>
                                      </p:to>
                                    </p:set>
                                    <p:anim calcmode="lin" valueType="num">
                                      <p:cBhvr>
                                        <p:cTn id="84" dur="500" fill="hold"/>
                                        <p:tgtEl>
                                          <p:spTgt spid="3"/>
                                        </p:tgtEl>
                                        <p:attrNameLst>
                                          <p:attrName>ppt_w</p:attrName>
                                        </p:attrNameLst>
                                      </p:cBhvr>
                                      <p:tavLst>
                                        <p:tav tm="0">
                                          <p:val>
                                            <p:fltVal val="0"/>
                                          </p:val>
                                        </p:tav>
                                        <p:tav tm="100000">
                                          <p:val>
                                            <p:strVal val="#ppt_w"/>
                                          </p:val>
                                        </p:tav>
                                      </p:tavLst>
                                    </p:anim>
                                    <p:anim calcmode="lin" valueType="num">
                                      <p:cBhvr>
                                        <p:cTn id="85" dur="500" fill="hold"/>
                                        <p:tgtEl>
                                          <p:spTgt spid="3"/>
                                        </p:tgtEl>
                                        <p:attrNameLst>
                                          <p:attrName>ppt_h</p:attrName>
                                        </p:attrNameLst>
                                      </p:cBhvr>
                                      <p:tavLst>
                                        <p:tav tm="0">
                                          <p:val>
                                            <p:fltVal val="0"/>
                                          </p:val>
                                        </p:tav>
                                        <p:tav tm="100000">
                                          <p:val>
                                            <p:strVal val="#ppt_h"/>
                                          </p:val>
                                        </p:tav>
                                      </p:tavLst>
                                    </p:anim>
                                    <p:anim calcmode="lin" valueType="num">
                                      <p:cBhvr>
                                        <p:cTn id="86" dur="500" fill="hold"/>
                                        <p:tgtEl>
                                          <p:spTgt spid="3"/>
                                        </p:tgtEl>
                                        <p:attrNameLst>
                                          <p:attrName>style.rotation</p:attrName>
                                        </p:attrNameLst>
                                      </p:cBhvr>
                                      <p:tavLst>
                                        <p:tav tm="0">
                                          <p:val>
                                            <p:fltVal val="360"/>
                                          </p:val>
                                        </p:tav>
                                        <p:tav tm="100000">
                                          <p:val>
                                            <p:fltVal val="0"/>
                                          </p:val>
                                        </p:tav>
                                      </p:tavLst>
                                    </p:anim>
                                    <p:animEffect transition="in" filter="fade">
                                      <p:cBhvr>
                                        <p:cTn id="87" dur="500"/>
                                        <p:tgtEl>
                                          <p:spTgt spid="3"/>
                                        </p:tgtEl>
                                      </p:cBhvr>
                                    </p:animEffect>
                                  </p:childTnLst>
                                </p:cTn>
                              </p:par>
                              <p:par>
                                <p:cTn id="88" presetID="6" presetClass="entr" presetSubtype="32" fill="hold" nodeType="withEffect">
                                  <p:stCondLst>
                                    <p:cond delay="1400"/>
                                  </p:stCondLst>
                                  <p:childTnLst>
                                    <p:set>
                                      <p:cBhvr>
                                        <p:cTn id="89" dur="1" fill="hold">
                                          <p:stCondLst>
                                            <p:cond delay="0"/>
                                          </p:stCondLst>
                                        </p:cTn>
                                        <p:tgtEl>
                                          <p:spTgt spid="13"/>
                                        </p:tgtEl>
                                        <p:attrNameLst>
                                          <p:attrName>style.visibility</p:attrName>
                                        </p:attrNameLst>
                                      </p:cBhvr>
                                      <p:to>
                                        <p:strVal val="visible"/>
                                      </p:to>
                                    </p:set>
                                    <p:animEffect transition="in" filter="circle(out)">
                                      <p:cBhvr>
                                        <p:cTn id="90" dur="1200"/>
                                        <p:tgtEl>
                                          <p:spTgt spid="13"/>
                                        </p:tgtEl>
                                      </p:cBhvr>
                                    </p:animEffect>
                                  </p:childTnLst>
                                </p:cTn>
                              </p:par>
                              <p:par>
                                <p:cTn id="91" presetID="10" presetClass="entr" presetSubtype="0" fill="hold" grpId="0" nodeType="withEffect">
                                  <p:stCondLst>
                                    <p:cond delay="1500"/>
                                  </p:stCondLst>
                                  <p:childTnLst>
                                    <p:set>
                                      <p:cBhvr>
                                        <p:cTn id="92" dur="1" fill="hold">
                                          <p:stCondLst>
                                            <p:cond delay="0"/>
                                          </p:stCondLst>
                                        </p:cTn>
                                        <p:tgtEl>
                                          <p:spTgt spid="10">
                                            <p:txEl>
                                              <p:pRg st="0" end="0"/>
                                            </p:txEl>
                                          </p:spTgt>
                                        </p:tgtEl>
                                        <p:attrNameLst>
                                          <p:attrName>style.visibility</p:attrName>
                                        </p:attrNameLst>
                                      </p:cBhvr>
                                      <p:to>
                                        <p:strVal val="visible"/>
                                      </p:to>
                                    </p:set>
                                    <p:animEffect transition="in" filter="fade">
                                      <p:cBhvr>
                                        <p:cTn id="9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4" fill="hold" display="0">
                  <p:stCondLst>
                    <p:cond delay="indefinite"/>
                  </p:stCondLst>
                  <p:endCondLst>
                    <p:cond evt="onStopAudio" delay="0">
                      <p:tgtEl>
                        <p:sldTgt/>
                      </p:tgtEl>
                    </p:cond>
                  </p:endCondLst>
                </p:cTn>
                <p:tgtEl>
                  <p:spTgt spid="11"/>
                </p:tgtEl>
              </p:cMediaNode>
            </p:audio>
            <p:audio>
              <p:cMediaNode vol="80000" numSld="45">
                <p:cTn id="95" fill="hold" display="0">
                  <p:stCondLst>
                    <p:cond delay="indefinite"/>
                  </p:stCondLst>
                  <p:endCondLst>
                    <p:cond evt="onStopAudio" delay="0">
                      <p:tgtEl>
                        <p:sldTgt/>
                      </p:tgtEl>
                    </p:cond>
                  </p:endCondLst>
                </p:cTn>
                <p:tgtEl>
                  <p:spTgt spid="12"/>
                </p:tgtEl>
              </p:cMediaNode>
            </p:audio>
          </p:childTnLst>
        </p:cTn>
      </p:par>
    </p:tnLst>
    <p:bldLst>
      <p:bldP spid="9" grpId="0"/>
      <p:bldP spid="10"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p:cNvPicPr>
            <a:picLocks noChangeAspect="1"/>
          </p:cNvPicPr>
          <p:nvPr/>
        </p:nvPicPr>
        <p:blipFill>
          <a:blip r:embed="rId3" cstate="print"/>
          <a:stretch>
            <a:fillRect/>
          </a:stretch>
        </p:blipFill>
        <p:spPr bwMode="auto">
          <a:xfrm>
            <a:off x="5207000" y="5237163"/>
            <a:ext cx="1309688" cy="1136650"/>
          </a:xfrm>
          <a:prstGeom prst="rect">
            <a:avLst/>
          </a:prstGeom>
          <a:noFill/>
          <a:ln>
            <a:noFill/>
          </a:ln>
          <a:effectLst>
            <a:outerShdw blurRad="50800" dist="38100" dir="8100000" algn="tr" rotWithShape="0">
              <a:prstClr val="black">
                <a:alpha val="40000"/>
              </a:prstClr>
            </a:outerShdw>
          </a:effectLst>
          <a:extLst/>
        </p:spPr>
      </p:pic>
      <p:sp>
        <p:nvSpPr>
          <p:cNvPr id="9" name="雲朵形圖說文字 8"/>
          <p:cNvSpPr/>
          <p:nvPr/>
        </p:nvSpPr>
        <p:spPr>
          <a:xfrm rot="20512921" flipH="1">
            <a:off x="1335088" y="587375"/>
            <a:ext cx="5975350" cy="4176713"/>
          </a:xfrm>
          <a:prstGeom prst="cloudCallout">
            <a:avLst/>
          </a:prstGeom>
          <a:solidFill>
            <a:schemeClr val="tx2">
              <a:lumMod val="40000"/>
              <a:lumOff val="60000"/>
            </a:schemeClr>
          </a:solidFill>
        </p:spPr>
        <p:txBody>
          <a:bodyPr anchor="ctr">
            <a:spAutoFit/>
          </a:bodyPr>
          <a:lstStyle/>
          <a:p>
            <a:pPr algn="ctr" defTabSz="457200" fontAlgn="auto">
              <a:spcBef>
                <a:spcPts val="0"/>
              </a:spcBef>
              <a:spcAft>
                <a:spcPts val="0"/>
              </a:spcAft>
              <a:defRPr/>
            </a:pPr>
            <a:endParaRPr lang="zh-TW" altLang="en-US" sz="2400" dirty="0">
              <a:latin typeface="Adobe 繁黑體 Std B"/>
              <a:ea typeface="Adobe 繁黑體 Std B"/>
              <a:cs typeface="Adobe 繁黑體 Std B"/>
            </a:endParaRPr>
          </a:p>
        </p:txBody>
      </p:sp>
      <p:sp>
        <p:nvSpPr>
          <p:cNvPr id="2" name="雲朵形圖說文字 1"/>
          <p:cNvSpPr/>
          <p:nvPr/>
        </p:nvSpPr>
        <p:spPr>
          <a:xfrm rot="20512921" flipH="1">
            <a:off x="1257300" y="654050"/>
            <a:ext cx="5976938" cy="4176713"/>
          </a:xfrm>
          <a:prstGeom prst="cloudCallout">
            <a:avLst/>
          </a:prstGeom>
          <a:solidFill>
            <a:schemeClr val="tx2">
              <a:lumMod val="75000"/>
            </a:schemeClr>
          </a:solidFill>
        </p:spPr>
        <p:txBody>
          <a:bodyPr anchor="ctr">
            <a:spAutoFit/>
          </a:bodyPr>
          <a:lstStyle/>
          <a:p>
            <a:pPr algn="ctr" defTabSz="457200" fontAlgn="auto">
              <a:spcBef>
                <a:spcPts val="0"/>
              </a:spcBef>
              <a:spcAft>
                <a:spcPts val="0"/>
              </a:spcAft>
              <a:defRPr/>
            </a:pPr>
            <a:endParaRPr lang="zh-TW" altLang="en-US" sz="2400" dirty="0">
              <a:latin typeface="Adobe 繁黑體 Std B"/>
              <a:ea typeface="Adobe 繁黑體 Std B"/>
              <a:cs typeface="Adobe 繁黑體 Std B"/>
            </a:endParaRPr>
          </a:p>
        </p:txBody>
      </p:sp>
      <p:sp>
        <p:nvSpPr>
          <p:cNvPr id="4" name="矩形 3"/>
          <p:cNvSpPr>
            <a:spLocks noChangeArrowheads="1"/>
          </p:cNvSpPr>
          <p:nvPr/>
        </p:nvSpPr>
        <p:spPr bwMode="auto">
          <a:xfrm>
            <a:off x="1835150" y="1481138"/>
            <a:ext cx="5113338" cy="2530475"/>
          </a:xfrm>
          <a:prstGeom prst="rect">
            <a:avLst/>
          </a:prstGeom>
          <a:noFill/>
          <a:ln w="9525">
            <a:noFill/>
            <a:miter lim="800000"/>
            <a:headEnd/>
            <a:tailEnd/>
          </a:ln>
        </p:spPr>
        <p:txBody>
          <a:bodyPr>
            <a:spAutoFit/>
          </a:bodyPr>
          <a:lstStyle/>
          <a:p>
            <a:pPr defTabSz="457200">
              <a:lnSpc>
                <a:spcPct val="120000"/>
              </a:lnSpc>
            </a:pPr>
            <a:r>
              <a:rPr kumimoji="0" lang="zh-TW" altLang="en-US" b="1">
                <a:solidFill>
                  <a:srgbClr val="FFFFFF"/>
                </a:solidFill>
                <a:latin typeface="微軟正黑體" pitchFamily="34" charset="-120"/>
                <a:ea typeface="微軟正黑體" pitchFamily="34" charset="-120"/>
              </a:rPr>
              <a:t>護理科</a:t>
            </a:r>
            <a:r>
              <a:rPr kumimoji="0" lang="zh-TW" altLang="en-US" sz="2000" b="1">
                <a:solidFill>
                  <a:srgbClr val="FFFFFF"/>
                </a:solidFill>
                <a:latin typeface="微軟正黑體" pitchFamily="34" charset="-120"/>
                <a:ea typeface="微軟正黑體" pitchFamily="34" charset="-120"/>
              </a:rPr>
              <a:t>是五專特色的類科喲！</a:t>
            </a:r>
            <a:endParaRPr kumimoji="0" lang="en-US" altLang="zh-TW" sz="2000" b="1">
              <a:solidFill>
                <a:srgbClr val="FFFFFF"/>
              </a:solidFill>
              <a:latin typeface="微軟正黑體" pitchFamily="34" charset="-120"/>
              <a:ea typeface="微軟正黑體" pitchFamily="34" charset="-120"/>
            </a:endParaRPr>
          </a:p>
          <a:p>
            <a:pPr defTabSz="457200">
              <a:lnSpc>
                <a:spcPct val="120000"/>
              </a:lnSpc>
            </a:pPr>
            <a:r>
              <a:rPr kumimoji="0" lang="zh-TW" altLang="en-US" sz="2000" b="1">
                <a:solidFill>
                  <a:srgbClr val="FFFFFF"/>
                </a:solidFill>
                <a:latin typeface="微軟正黑體" pitchFamily="34" charset="-120"/>
                <a:ea typeface="微軟正黑體" pitchFamily="34" charset="-120"/>
              </a:rPr>
              <a:t>臺灣醫療服務產業發達，</a:t>
            </a:r>
            <a:endParaRPr kumimoji="0" lang="en-US" altLang="zh-TW" sz="2000" b="1">
              <a:solidFill>
                <a:srgbClr val="FFFFFF"/>
              </a:solidFill>
              <a:latin typeface="微軟正黑體" pitchFamily="34" charset="-120"/>
              <a:ea typeface="微軟正黑體" pitchFamily="34" charset="-120"/>
            </a:endParaRPr>
          </a:p>
          <a:p>
            <a:pPr defTabSz="457200">
              <a:lnSpc>
                <a:spcPct val="120000"/>
              </a:lnSpc>
            </a:pPr>
            <a:r>
              <a:rPr kumimoji="0" lang="zh-TW" altLang="en-US" sz="2000" b="1">
                <a:solidFill>
                  <a:srgbClr val="FFFFFF"/>
                </a:solidFill>
                <a:latin typeface="微軟正黑體" pitchFamily="34" charset="-120"/>
                <a:ea typeface="微軟正黑體" pitchFamily="34" charset="-120"/>
              </a:rPr>
              <a:t>亟需健康關懷與照顧病患的第一線護理人才。</a:t>
            </a:r>
            <a:endParaRPr kumimoji="0" lang="en-US" altLang="zh-TW" sz="2000" b="1">
              <a:solidFill>
                <a:srgbClr val="FFFFFF"/>
              </a:solidFill>
              <a:latin typeface="微軟正黑體" pitchFamily="34" charset="-120"/>
              <a:ea typeface="微軟正黑體" pitchFamily="34" charset="-120"/>
            </a:endParaRPr>
          </a:p>
          <a:p>
            <a:pPr defTabSz="457200">
              <a:lnSpc>
                <a:spcPct val="120000"/>
              </a:lnSpc>
            </a:pPr>
            <a:endParaRPr kumimoji="0" lang="en-US" altLang="zh-TW" sz="2000" b="1">
              <a:solidFill>
                <a:srgbClr val="FFFFFF"/>
              </a:solidFill>
              <a:latin typeface="微軟正黑體" pitchFamily="34" charset="-120"/>
              <a:ea typeface="微軟正黑體" pitchFamily="34" charset="-120"/>
            </a:endParaRPr>
          </a:p>
          <a:p>
            <a:pPr defTabSz="457200">
              <a:lnSpc>
                <a:spcPct val="120000"/>
              </a:lnSpc>
            </a:pPr>
            <a:r>
              <a:rPr kumimoji="0" lang="zh-TW" altLang="en-US" sz="2000" b="1">
                <a:solidFill>
                  <a:srgbClr val="FFFF00"/>
                </a:solidFill>
                <a:latin typeface="微軟正黑體" pitchFamily="34" charset="-120"/>
                <a:ea typeface="微軟正黑體" pitchFamily="34" charset="-120"/>
              </a:rPr>
              <a:t>護理科畢業後即具有報考護理師證照資格，</a:t>
            </a:r>
            <a:endParaRPr kumimoji="0" lang="en-US" altLang="zh-TW" sz="2000" b="1">
              <a:solidFill>
                <a:srgbClr val="FFFF00"/>
              </a:solidFill>
              <a:latin typeface="微軟正黑體" pitchFamily="34" charset="-120"/>
              <a:ea typeface="微軟正黑體" pitchFamily="34" charset="-120"/>
            </a:endParaRPr>
          </a:p>
          <a:p>
            <a:pPr defTabSz="457200">
              <a:lnSpc>
                <a:spcPct val="120000"/>
              </a:lnSpc>
            </a:pPr>
            <a:r>
              <a:rPr kumimoji="0" lang="zh-TW" altLang="en-US" sz="2000" b="1">
                <a:solidFill>
                  <a:srgbClr val="FFFF00"/>
                </a:solidFill>
                <a:latin typeface="微軟正黑體" pitchFamily="34" charset="-120"/>
                <a:ea typeface="微軟正黑體" pitchFamily="34" charset="-120"/>
              </a:rPr>
              <a:t>取得證照，即可擔任臨床護理人員。</a:t>
            </a:r>
            <a:endParaRPr kumimoji="0" lang="en-US" altLang="zh-TW" sz="2000" b="1">
              <a:solidFill>
                <a:srgbClr val="FFFF00"/>
              </a:solidFill>
              <a:latin typeface="微軟正黑體" pitchFamily="34" charset="-120"/>
              <a:ea typeface="微軟正黑體" pitchFamily="34" charset="-120"/>
            </a:endParaRPr>
          </a:p>
        </p:txBody>
      </p:sp>
      <p:pic>
        <p:nvPicPr>
          <p:cNvPr id="5" name="圖片 4"/>
          <p:cNvPicPr>
            <a:picLocks noChangeAspect="1"/>
          </p:cNvPicPr>
          <p:nvPr/>
        </p:nvPicPr>
        <p:blipFill>
          <a:blip r:embed="rId4" cstate="print"/>
          <a:srcRect/>
          <a:stretch>
            <a:fillRect/>
          </a:stretch>
        </p:blipFill>
        <p:spPr bwMode="auto">
          <a:xfrm>
            <a:off x="6246813" y="2420938"/>
            <a:ext cx="2573337" cy="5400675"/>
          </a:xfrm>
          <a:prstGeom prst="rect">
            <a:avLst/>
          </a:prstGeom>
          <a:noFill/>
          <a:ln w="9525">
            <a:noFill/>
            <a:miter lim="800000"/>
            <a:headEnd/>
            <a:tailEnd/>
          </a:ln>
        </p:spPr>
      </p:pic>
      <p:pic>
        <p:nvPicPr>
          <p:cNvPr id="9219" name="Picture 3" descr="C:\Users\Justin\Desktop\護理(人床模型嬰兒留).png"/>
          <p:cNvPicPr>
            <a:picLocks noChangeAspect="1" noChangeArrowheads="1"/>
          </p:cNvPicPr>
          <p:nvPr/>
        </p:nvPicPr>
        <p:blipFill>
          <a:blip r:embed="rId5" cstate="print"/>
          <a:srcRect/>
          <a:stretch>
            <a:fillRect/>
          </a:stretch>
        </p:blipFill>
        <p:spPr bwMode="auto">
          <a:xfrm>
            <a:off x="371475" y="4221163"/>
            <a:ext cx="3048000" cy="2286000"/>
          </a:xfrm>
          <a:prstGeom prst="rect">
            <a:avLst/>
          </a:prstGeom>
          <a:noFill/>
          <a:ln w="9525">
            <a:noFill/>
            <a:miter lim="800000"/>
            <a:headEnd/>
            <a:tailEnd/>
          </a:ln>
        </p:spPr>
      </p:pic>
      <p:pic>
        <p:nvPicPr>
          <p:cNvPr id="11" name="圖片 10" descr="點滴架.png"/>
          <p:cNvPicPr>
            <a:picLocks noChangeAspect="1"/>
          </p:cNvPicPr>
          <p:nvPr/>
        </p:nvPicPr>
        <p:blipFill>
          <a:blip r:embed="rId6" cstate="print"/>
          <a:srcRect/>
          <a:stretch>
            <a:fillRect/>
          </a:stretch>
        </p:blipFill>
        <p:spPr bwMode="auto">
          <a:xfrm>
            <a:off x="865188" y="3141663"/>
            <a:ext cx="1143000" cy="1739900"/>
          </a:xfrm>
          <a:prstGeom prst="rect">
            <a:avLst/>
          </a:prstGeom>
          <a:noFill/>
          <a:ln w="9525">
            <a:noFill/>
            <a:miter lim="800000"/>
            <a:headEnd/>
            <a:tailEnd/>
          </a:ln>
        </p:spPr>
      </p:pic>
      <p:pic>
        <p:nvPicPr>
          <p:cNvPr id="13" name="圖片 12" descr="點滴.png"/>
          <p:cNvPicPr>
            <a:picLocks noChangeAspect="1"/>
          </p:cNvPicPr>
          <p:nvPr/>
        </p:nvPicPr>
        <p:blipFill>
          <a:blip r:embed="rId7" cstate="print"/>
          <a:srcRect/>
          <a:stretch>
            <a:fillRect/>
          </a:stretch>
        </p:blipFill>
        <p:spPr bwMode="auto">
          <a:xfrm>
            <a:off x="395288" y="3284538"/>
            <a:ext cx="938212" cy="1203325"/>
          </a:xfrm>
          <a:prstGeom prst="rect">
            <a:avLst/>
          </a:prstGeom>
          <a:noFill/>
          <a:ln w="9525">
            <a:noFill/>
            <a:miter lim="800000"/>
            <a:headEnd/>
            <a:tailEnd/>
          </a:ln>
        </p:spPr>
      </p:pic>
      <p:pic>
        <p:nvPicPr>
          <p:cNvPr id="15" name="圖片 14" descr="針頭.png"/>
          <p:cNvPicPr>
            <a:picLocks noChangeAspect="1"/>
          </p:cNvPicPr>
          <p:nvPr/>
        </p:nvPicPr>
        <p:blipFill>
          <a:blip r:embed="rId8" cstate="print"/>
          <a:srcRect/>
          <a:stretch>
            <a:fillRect/>
          </a:stretch>
        </p:blipFill>
        <p:spPr bwMode="auto">
          <a:xfrm>
            <a:off x="6049963" y="1412875"/>
            <a:ext cx="395287" cy="406400"/>
          </a:xfrm>
          <a:prstGeom prst="rect">
            <a:avLst/>
          </a:prstGeom>
          <a:noFill/>
          <a:ln>
            <a:noFill/>
          </a:ln>
          <a:effectLst>
            <a:outerShdw blurRad="63500" sx="102000" sy="102000" algn="ctr" rotWithShape="0">
              <a:prstClr val="black">
                <a:alpha val="40000"/>
              </a:prstClr>
            </a:outerShdw>
          </a:effectLst>
          <a:extLst/>
        </p:spPr>
      </p:pic>
      <p:pic>
        <p:nvPicPr>
          <p:cNvPr id="3" name="37.mp3">
            <a:hlinkClick r:id="" action="ppaction://media"/>
          </p:cNvPr>
          <p:cNvPicPr>
            <a:picLocks noRot="1" noChangeAspect="1"/>
          </p:cNvPicPr>
          <p:nvPr>
            <a:audioFile r:link="rId1"/>
          </p:nvPr>
        </p:nvPicPr>
        <p:blipFill>
          <a:blip r:embed="rId9" cstate="print"/>
          <a:srcRect/>
          <a:stretch>
            <a:fillRect/>
          </a:stretch>
        </p:blipFill>
        <p:spPr bwMode="auto">
          <a:xfrm>
            <a:off x="8604250" y="6556375"/>
            <a:ext cx="2438400" cy="2438400"/>
          </a:xfrm>
          <a:prstGeom prst="rect">
            <a:avLst/>
          </a:prstGeom>
          <a:noFill/>
          <a:ln w="9525">
            <a:noFill/>
            <a:miter lim="800000"/>
            <a:headEnd/>
            <a:tailEnd/>
          </a:ln>
        </p:spPr>
      </p:pic>
      <p:sp>
        <p:nvSpPr>
          <p:cNvPr id="192523" name="投影片編號版面配置區 7"/>
          <p:cNvSpPr txBox="1">
            <a:spLocks noGrp="1"/>
          </p:cNvSpPr>
          <p:nvPr/>
        </p:nvSpPr>
        <p:spPr bwMode="auto">
          <a:xfrm>
            <a:off x="6759575" y="6448425"/>
            <a:ext cx="2133600" cy="365125"/>
          </a:xfrm>
          <a:prstGeom prst="rect">
            <a:avLst/>
          </a:prstGeom>
          <a:noFill/>
          <a:ln w="9525">
            <a:noFill/>
            <a:miter lim="800000"/>
            <a:headEnd/>
            <a:tailEnd/>
          </a:ln>
        </p:spPr>
        <p:txBody>
          <a:bodyPr/>
          <a:lstStyle/>
          <a:p>
            <a:pPr algn="r" defTabSz="457200" eaLnBrk="0" hangingPunct="0"/>
            <a:fld id="{5BB60EAD-FBCA-43DE-BAA8-6DC8D32869F4}" type="slidenum">
              <a:rPr lang="zh-CN" altLang="en-US" sz="1600">
                <a:solidFill>
                  <a:schemeClr val="bg1"/>
                </a:solidFill>
                <a:latin typeface="微軟正黑體" pitchFamily="34" charset="-120"/>
                <a:ea typeface="微軟正黑體" pitchFamily="34" charset="-120"/>
              </a:rPr>
              <a:pPr algn="r" defTabSz="457200" eaLnBrk="0" hangingPunct="0"/>
              <a:t>79</a:t>
            </a:fld>
            <a:endParaRPr lang="en-US" altLang="zh-CN" sz="1600">
              <a:solidFill>
                <a:schemeClr val="bg1"/>
              </a:solidFill>
              <a:latin typeface="微軟正黑體" pitchFamily="34" charset="-120"/>
              <a:ea typeface="微軟正黑體" pitchFamily="34" charset="-120"/>
            </a:endParaRPr>
          </a:p>
        </p:txBody>
      </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8262" fill="hold"/>
                                        <p:tgtEl>
                                          <p:spTgt spid="3"/>
                                        </p:tgtEl>
                                      </p:cBhvr>
                                    </p:cmd>
                                  </p:childTnLst>
                                </p:cTn>
                              </p:par>
                              <p:par>
                                <p:cTn id="7" presetID="37"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900" decel="100000" fill="hold"/>
                                        <p:tgtEl>
                                          <p:spTgt spid="5"/>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9219"/>
                                        </p:tgtEl>
                                        <p:attrNameLst>
                                          <p:attrName>style.visibility</p:attrName>
                                        </p:attrNameLst>
                                      </p:cBhvr>
                                      <p:to>
                                        <p:strVal val="visible"/>
                                      </p:to>
                                    </p:set>
                                    <p:animEffect transition="in" filter="fade">
                                      <p:cBhvr>
                                        <p:cTn id="15" dur="500"/>
                                        <p:tgtEl>
                                          <p:spTgt spid="92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23" presetClass="entr" presetSubtype="16" fill="hold" nodeType="withEffect">
                                  <p:stCondLst>
                                    <p:cond delay="10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p:cTn id="21" dur="17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2" dur="1700" fill="hold"/>
                                        <p:tgtEl>
                                          <p:spTgt spid="4">
                                            <p:txEl>
                                              <p:pRg st="0" end="0"/>
                                            </p:txEl>
                                          </p:spTgt>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230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p:cTn id="25" dur="22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6" dur="2200" fill="hold"/>
                                        <p:tgtEl>
                                          <p:spTgt spid="4">
                                            <p:txEl>
                                              <p:pRg st="1" end="1"/>
                                            </p:txEl>
                                          </p:spTgt>
                                        </p:tgtEl>
                                        <p:attrNameLst>
                                          <p:attrName>ppt_h</p:attrName>
                                        </p:attrNameLst>
                                      </p:cBhvr>
                                      <p:tavLst>
                                        <p:tav tm="0">
                                          <p:val>
                                            <p:fltVal val="0"/>
                                          </p:val>
                                        </p:tav>
                                        <p:tav tm="100000">
                                          <p:val>
                                            <p:strVal val="#ppt_h"/>
                                          </p:val>
                                        </p:tav>
                                      </p:tavLst>
                                    </p:anim>
                                  </p:childTnLst>
                                </p:cTn>
                              </p:par>
                              <p:par>
                                <p:cTn id="27" presetID="23" presetClass="entr" presetSubtype="16" fill="hold" nodeType="withEffect">
                                  <p:stCondLst>
                                    <p:cond delay="5200"/>
                                  </p:stCondLst>
                                  <p:childTnLst>
                                    <p:set>
                                      <p:cBhvr>
                                        <p:cTn id="28" dur="1" fill="hold">
                                          <p:stCondLst>
                                            <p:cond delay="0"/>
                                          </p:stCondLst>
                                        </p:cTn>
                                        <p:tgtEl>
                                          <p:spTgt spid="4">
                                            <p:txEl>
                                              <p:pRg st="2" end="2"/>
                                            </p:txEl>
                                          </p:spTgt>
                                        </p:tgtEl>
                                        <p:attrNameLst>
                                          <p:attrName>style.visibility</p:attrName>
                                        </p:attrNameLst>
                                      </p:cBhvr>
                                      <p:to>
                                        <p:strVal val="visible"/>
                                      </p:to>
                                    </p:set>
                                    <p:anim calcmode="lin" valueType="num">
                                      <p:cBhvr>
                                        <p:cTn id="29" dur="2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30" dur="2000" fill="hold"/>
                                        <p:tgtEl>
                                          <p:spTgt spid="4">
                                            <p:txEl>
                                              <p:pRg st="2" end="2"/>
                                            </p:txEl>
                                          </p:spTgt>
                                        </p:tgtEl>
                                        <p:attrNameLst>
                                          <p:attrName>ppt_h</p:attrName>
                                        </p:attrNameLst>
                                      </p:cBhvr>
                                      <p:tavLst>
                                        <p:tav tm="0">
                                          <p:val>
                                            <p:fltVal val="0"/>
                                          </p:val>
                                        </p:tav>
                                        <p:tav tm="100000">
                                          <p:val>
                                            <p:strVal val="#ppt_h"/>
                                          </p:val>
                                        </p:tav>
                                      </p:tavLst>
                                    </p:anim>
                                  </p:childTnLst>
                                </p:cTn>
                              </p:par>
                              <p:par>
                                <p:cTn id="31" presetID="23" presetClass="entr" presetSubtype="16" fill="hold" nodeType="withEffect">
                                  <p:stCondLst>
                                    <p:cond delay="9800"/>
                                  </p:stCondLst>
                                  <p:childTnLst>
                                    <p:set>
                                      <p:cBhvr>
                                        <p:cTn id="32" dur="1" fill="hold">
                                          <p:stCondLst>
                                            <p:cond delay="0"/>
                                          </p:stCondLst>
                                        </p:cTn>
                                        <p:tgtEl>
                                          <p:spTgt spid="4">
                                            <p:txEl>
                                              <p:pRg st="4" end="4"/>
                                            </p:txEl>
                                          </p:spTgt>
                                        </p:tgtEl>
                                        <p:attrNameLst>
                                          <p:attrName>style.visibility</p:attrName>
                                        </p:attrNameLst>
                                      </p:cBhvr>
                                      <p:to>
                                        <p:strVal val="visible"/>
                                      </p:to>
                                    </p:set>
                                    <p:anim calcmode="lin" valueType="num">
                                      <p:cBhvr>
                                        <p:cTn id="33" dur="21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4" dur="2100" fill="hold"/>
                                        <p:tgtEl>
                                          <p:spTgt spid="4">
                                            <p:txEl>
                                              <p:pRg st="4" end="4"/>
                                            </p:txEl>
                                          </p:spTgt>
                                        </p:tgtEl>
                                        <p:attrNameLst>
                                          <p:attrName>ppt_h</p:attrName>
                                        </p:attrNameLst>
                                      </p:cBhvr>
                                      <p:tavLst>
                                        <p:tav tm="0">
                                          <p:val>
                                            <p:fltVal val="0"/>
                                          </p:val>
                                        </p:tav>
                                        <p:tav tm="100000">
                                          <p:val>
                                            <p:strVal val="#ppt_h"/>
                                          </p:val>
                                        </p:tav>
                                      </p:tavLst>
                                    </p:anim>
                                  </p:childTnLst>
                                </p:cTn>
                              </p:par>
                              <p:par>
                                <p:cTn id="35" presetID="23" presetClass="entr" presetSubtype="16" fill="hold" nodeType="withEffect">
                                  <p:stCondLst>
                                    <p:cond delay="1420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p:cTn id="37" dur="1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38" dur="1500" fill="hold"/>
                                        <p:tgtEl>
                                          <p:spTgt spid="4">
                                            <p:txEl>
                                              <p:pRg st="5" end="5"/>
                                            </p:txEl>
                                          </p:spTgt>
                                        </p:tgtEl>
                                        <p:attrNameLst>
                                          <p:attrName>ppt_h</p:attrName>
                                        </p:attrNameLst>
                                      </p:cBhvr>
                                      <p:tavLst>
                                        <p:tav tm="0">
                                          <p:val>
                                            <p:fltVal val="0"/>
                                          </p:val>
                                        </p:tav>
                                        <p:tav tm="100000">
                                          <p:val>
                                            <p:strVal val="#ppt_h"/>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2" presetClass="entr" presetSubtype="4" fill="hold" nodeType="withEffect">
                                  <p:stCondLst>
                                    <p:cond delay="900"/>
                                  </p:stCondLst>
                                  <p:childTnLst>
                                    <p:set>
                                      <p:cBhvr>
                                        <p:cTn id="43" dur="1" fill="hold">
                                          <p:stCondLst>
                                            <p:cond delay="0"/>
                                          </p:stCondLst>
                                        </p:cTn>
                                        <p:tgtEl>
                                          <p:spTgt spid="11"/>
                                        </p:tgtEl>
                                        <p:attrNameLst>
                                          <p:attrName>style.visibility</p:attrName>
                                        </p:attrNameLst>
                                      </p:cBhvr>
                                      <p:to>
                                        <p:strVal val="visible"/>
                                      </p:to>
                                    </p:set>
                                    <p:animEffect transition="in" filter="slide(fromBottom)">
                                      <p:cBhvr>
                                        <p:cTn id="44" dur="500"/>
                                        <p:tgtEl>
                                          <p:spTgt spid="11"/>
                                        </p:tgtEl>
                                      </p:cBhvr>
                                    </p:animEffect>
                                  </p:childTnLst>
                                </p:cTn>
                              </p:par>
                              <p:par>
                                <p:cTn id="45" presetID="22" presetClass="entr" presetSubtype="1" fill="hold" nodeType="withEffect">
                                  <p:stCondLst>
                                    <p:cond delay="110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par>
                                <p:cTn id="48" presetID="22" presetClass="entr" presetSubtype="8" fill="hold" nodeType="withEffect">
                                  <p:stCondLst>
                                    <p:cond delay="200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par>
                                <p:cTn id="51" presetID="53"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800" fill="hold"/>
                                        <p:tgtEl>
                                          <p:spTgt spid="17"/>
                                        </p:tgtEl>
                                        <p:attrNameLst>
                                          <p:attrName>ppt_w</p:attrName>
                                        </p:attrNameLst>
                                      </p:cBhvr>
                                      <p:tavLst>
                                        <p:tav tm="0">
                                          <p:val>
                                            <p:fltVal val="0"/>
                                          </p:val>
                                        </p:tav>
                                        <p:tav tm="100000">
                                          <p:val>
                                            <p:strVal val="#ppt_w"/>
                                          </p:val>
                                        </p:tav>
                                      </p:tavLst>
                                    </p:anim>
                                    <p:anim calcmode="lin" valueType="num">
                                      <p:cBhvr>
                                        <p:cTn id="54" dur="800" fill="hold"/>
                                        <p:tgtEl>
                                          <p:spTgt spid="17"/>
                                        </p:tgtEl>
                                        <p:attrNameLst>
                                          <p:attrName>ppt_h</p:attrName>
                                        </p:attrNameLst>
                                      </p:cBhvr>
                                      <p:tavLst>
                                        <p:tav tm="0">
                                          <p:val>
                                            <p:fltVal val="0"/>
                                          </p:val>
                                        </p:tav>
                                        <p:tav tm="100000">
                                          <p:val>
                                            <p:strVal val="#ppt_h"/>
                                          </p:val>
                                        </p:tav>
                                      </p:tavLst>
                                    </p:anim>
                                    <p:animEffect transition="in" filter="fade">
                                      <p:cBhvr>
                                        <p:cTn id="55" dur="800"/>
                                        <p:tgtEl>
                                          <p:spTgt spid="17"/>
                                        </p:tgtEl>
                                      </p:cBhvr>
                                    </p:animEffect>
                                  </p:childTnLst>
                                </p:cTn>
                              </p:par>
                              <p:par>
                                <p:cTn id="56" presetID="35" presetClass="path" presetSubtype="0" accel="50000" decel="50000" fill="hold" nodeType="withEffect">
                                  <p:stCondLst>
                                    <p:cond delay="0"/>
                                  </p:stCondLst>
                                  <p:childTnLst>
                                    <p:animMotion origin="layout" path="M 0.5493 -0.52523 L 3.61111E-6 2.96296E-6 " pathEditMode="relative" rAng="0" ptsTypes="AA">
                                      <p:cBhvr>
                                        <p:cTn id="57" dur="800" fill="hold"/>
                                        <p:tgtEl>
                                          <p:spTgt spid="17"/>
                                        </p:tgtEl>
                                        <p:attrNameLst>
                                          <p:attrName>ppt_x</p:attrName>
                                          <p:attrName>ppt_y</p:attrName>
                                        </p:attrNameLst>
                                      </p:cBhvr>
                                      <p:rCtr x="-27465" y="2625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3"/>
                </p:tgtEl>
              </p:cMediaNode>
            </p:audio>
          </p:childTnLst>
        </p:cTn>
      </p:par>
    </p:tnLst>
    <p:bldLst>
      <p:bldP spid="9"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882" name="Group 2"/>
          <p:cNvGraphicFramePr>
            <a:graphicFrameLocks noGrp="1"/>
          </p:cNvGraphicFramePr>
          <p:nvPr>
            <p:extLst>
              <p:ext uri="{D42A27DB-BD31-4B8C-83A1-F6EECF244321}">
                <p14:modId xmlns:p14="http://schemas.microsoft.com/office/powerpoint/2010/main" val="457742783"/>
              </p:ext>
            </p:extLst>
          </p:nvPr>
        </p:nvGraphicFramePr>
        <p:xfrm>
          <a:off x="900113" y="1844675"/>
          <a:ext cx="7416800" cy="4321175"/>
        </p:xfrm>
        <a:graphic>
          <a:graphicData uri="http://schemas.openxmlformats.org/drawingml/2006/table">
            <a:tbl>
              <a:tblPr/>
              <a:tblGrid>
                <a:gridCol w="1511300"/>
                <a:gridCol w="2952750"/>
                <a:gridCol w="1439862"/>
                <a:gridCol w="1512888"/>
              </a:tblGrid>
              <a:tr h="10350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500" b="1"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PL????Uni"/>
                        </a:rPr>
                        <a:t>比序項目</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500" b="1"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PL????Uni"/>
                        </a:rPr>
                        <a:t>現況概述</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PL????Uni"/>
                        </a:rPr>
                        <a:t>最高分數</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500" b="1"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PL????Uni"/>
                        </a:rPr>
                        <a:t>備註</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tr>
              <a:tr h="3286125">
                <a:tc>
                  <a:txBody>
                    <a:bodyPr/>
                    <a:lstStyle/>
                    <a:p>
                      <a:pPr marL="0" marR="0" lvl="0" indent="0" algn="ctr" defTabSz="914400" rtl="0" eaLnBrk="0" fontAlgn="base" latinLnBrk="0" hangingPunct="0">
                        <a:lnSpc>
                          <a:spcPct val="200000"/>
                        </a:lnSpc>
                        <a:spcBef>
                          <a:spcPct val="0"/>
                        </a:spcBef>
                        <a:spcAft>
                          <a:spcPct val="0"/>
                        </a:spcAft>
                        <a:buClrTx/>
                        <a:buSzTx/>
                        <a:buFontTx/>
                        <a:buNone/>
                        <a:tabLst/>
                      </a:pPr>
                      <a:r>
                        <a:rPr kumimoji="1" lang="en-US" altLang="zh-TW" sz="25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PL????Uni"/>
                        </a:rPr>
                        <a:t>(</a:t>
                      </a:r>
                      <a:r>
                        <a:rPr kumimoji="1" lang="zh-TW" altLang="en-US" sz="25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PL????Uni"/>
                        </a:rPr>
                        <a:t>一</a:t>
                      </a:r>
                      <a:r>
                        <a:rPr kumimoji="1" lang="en-US" altLang="zh-TW" sz="25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PL????Uni"/>
                        </a:rPr>
                        <a:t>)</a:t>
                      </a:r>
                    </a:p>
                    <a:p>
                      <a:pPr marL="0" marR="0" lvl="0" indent="0" algn="ctr" defTabSz="914400" rtl="0" eaLnBrk="0" fontAlgn="base" latinLnBrk="0" hangingPunct="0">
                        <a:lnSpc>
                          <a:spcPct val="200000"/>
                        </a:lnSpc>
                        <a:spcBef>
                          <a:spcPct val="0"/>
                        </a:spcBef>
                        <a:spcAft>
                          <a:spcPct val="0"/>
                        </a:spcAft>
                        <a:buClrTx/>
                        <a:buSzTx/>
                        <a:buFontTx/>
                        <a:buNone/>
                        <a:tabLst/>
                      </a:pPr>
                      <a:r>
                        <a:rPr kumimoji="1" lang="zh-TW" altLang="en-US" sz="25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PL????Uni"/>
                        </a:rPr>
                        <a:t>志願序</a:t>
                      </a:r>
                      <a:endParaRPr kumimoji="1" lang="zh-TW" altLang="en-US" sz="25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PL????Uni"/>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ts val="3800"/>
                        </a:lnSpc>
                        <a:spcBef>
                          <a:spcPts val="0"/>
                        </a:spcBef>
                        <a:spcAft>
                          <a:spcPct val="0"/>
                        </a:spcAft>
                        <a:buClrTx/>
                        <a:buSzTx/>
                        <a:buFontTx/>
                        <a:buNone/>
                        <a:tabLst/>
                      </a:pPr>
                      <a:r>
                        <a:rPr kumimoji="1" lang="zh-TW" altLang="en-US" sz="2500" b="0" i="0" u="none" strike="noStrike" cap="none" normalizeH="0" baseline="0" dirty="0" smtClean="0">
                          <a:ln>
                            <a:noFill/>
                          </a:ln>
                          <a:solidFill>
                            <a:srgbClr val="000000"/>
                          </a:solidFill>
                          <a:effectLst/>
                          <a:latin typeface="標楷體" pitchFamily="65" charset="-120"/>
                          <a:ea typeface="標楷體" pitchFamily="65" charset="-120"/>
                        </a:rPr>
                        <a:t>第</a:t>
                      </a:r>
                      <a:r>
                        <a:rPr kumimoji="1" lang="en-US" altLang="zh-TW" sz="2500" b="0" i="0" u="none" strike="noStrike" cap="none" normalizeH="0" baseline="0" dirty="0" smtClean="0">
                          <a:ln>
                            <a:noFill/>
                          </a:ln>
                          <a:solidFill>
                            <a:srgbClr val="000000"/>
                          </a:solidFill>
                          <a:effectLst/>
                          <a:latin typeface="標楷體" pitchFamily="65" charset="-120"/>
                          <a:ea typeface="標楷體" pitchFamily="65" charset="-120"/>
                        </a:rPr>
                        <a:t>1</a:t>
                      </a:r>
                      <a:r>
                        <a:rPr kumimoji="1" lang="zh-TW" altLang="en-US" sz="2500" b="0" i="0" u="none" strike="noStrike" cap="none" normalizeH="0" baseline="0" dirty="0" smtClean="0">
                          <a:ln>
                            <a:noFill/>
                          </a:ln>
                          <a:solidFill>
                            <a:srgbClr val="000000"/>
                          </a:solidFill>
                          <a:effectLst/>
                          <a:latin typeface="標楷體" pitchFamily="65" charset="-120"/>
                          <a:ea typeface="標楷體" pitchFamily="65" charset="-120"/>
                        </a:rPr>
                        <a:t>－</a:t>
                      </a:r>
                      <a:r>
                        <a:rPr kumimoji="1" lang="en-US" altLang="zh-TW" sz="2500" b="0" i="0" u="none" strike="noStrike" cap="none" normalizeH="0" baseline="0" dirty="0" smtClean="0">
                          <a:ln>
                            <a:noFill/>
                          </a:ln>
                          <a:solidFill>
                            <a:srgbClr val="000000"/>
                          </a:solidFill>
                          <a:effectLst/>
                          <a:latin typeface="標楷體" pitchFamily="65" charset="-120"/>
                          <a:ea typeface="標楷體" pitchFamily="65" charset="-120"/>
                        </a:rPr>
                        <a:t>6 </a:t>
                      </a:r>
                      <a:r>
                        <a:rPr kumimoji="1" lang="zh-TW" altLang="en-US" sz="2500" b="0" i="0" u="none" strike="noStrike" cap="none" normalizeH="0" baseline="0" dirty="0" smtClean="0">
                          <a:ln>
                            <a:noFill/>
                          </a:ln>
                          <a:solidFill>
                            <a:srgbClr val="000000"/>
                          </a:solidFill>
                          <a:effectLst/>
                          <a:latin typeface="標楷體" pitchFamily="65" charset="-120"/>
                          <a:ea typeface="標楷體" pitchFamily="65" charset="-120"/>
                        </a:rPr>
                        <a:t>志願給</a:t>
                      </a:r>
                      <a:r>
                        <a:rPr kumimoji="1" lang="en-US" altLang="zh-TW" sz="2500" b="0" i="0" u="none" strike="noStrike" cap="none" normalizeH="0" baseline="0" dirty="0" smtClean="0">
                          <a:ln>
                            <a:noFill/>
                          </a:ln>
                          <a:solidFill>
                            <a:srgbClr val="C00000"/>
                          </a:solidFill>
                          <a:effectLst/>
                          <a:latin typeface="標楷體" pitchFamily="65" charset="-120"/>
                          <a:ea typeface="標楷體" pitchFamily="65" charset="-120"/>
                        </a:rPr>
                        <a:t>10</a:t>
                      </a:r>
                      <a:r>
                        <a:rPr kumimoji="1" lang="zh-TW" altLang="en-US" sz="2500" b="0" i="0" u="none" strike="noStrike" cap="none" normalizeH="0" baseline="0" dirty="0" smtClean="0">
                          <a:ln>
                            <a:noFill/>
                          </a:ln>
                          <a:solidFill>
                            <a:srgbClr val="000000"/>
                          </a:solidFill>
                          <a:effectLst/>
                          <a:latin typeface="標楷體" pitchFamily="65" charset="-120"/>
                          <a:ea typeface="標楷體" pitchFamily="65" charset="-120"/>
                        </a:rPr>
                        <a:t>分</a:t>
                      </a:r>
                      <a:endPar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endParaRPr>
                    </a:p>
                    <a:p>
                      <a:pPr marL="0" marR="0" lvl="0" indent="0" algn="l" defTabSz="914400" rtl="0" eaLnBrk="0" fontAlgn="base" latinLnBrk="0" hangingPunct="0">
                        <a:lnSpc>
                          <a:spcPts val="3800"/>
                        </a:lnSpc>
                        <a:spcBef>
                          <a:spcPts val="0"/>
                        </a:spcBef>
                        <a:spcAft>
                          <a:spcPct val="0"/>
                        </a:spcAft>
                        <a:buClrTx/>
                        <a:buSzTx/>
                        <a:buFontTx/>
                        <a:buNone/>
                        <a:tabLst/>
                      </a:pPr>
                      <a:r>
                        <a:rPr kumimoji="1" lang="zh-TW" altLang="en-US" sz="2500" b="0" i="0" u="none" strike="noStrike" cap="none" normalizeH="0" baseline="0" dirty="0" smtClean="0">
                          <a:ln>
                            <a:noFill/>
                          </a:ln>
                          <a:solidFill>
                            <a:srgbClr val="000000"/>
                          </a:solidFill>
                          <a:effectLst/>
                          <a:latin typeface="標楷體" pitchFamily="65" charset="-120"/>
                          <a:ea typeface="標楷體" pitchFamily="65" charset="-120"/>
                        </a:rPr>
                        <a:t>第</a:t>
                      </a:r>
                      <a:r>
                        <a:rPr kumimoji="1" lang="en-US" altLang="zh-TW" sz="2500" b="0" i="0" u="none" strike="noStrike" cap="none" normalizeH="0" baseline="0" dirty="0" smtClean="0">
                          <a:ln>
                            <a:noFill/>
                          </a:ln>
                          <a:solidFill>
                            <a:srgbClr val="000000"/>
                          </a:solidFill>
                          <a:effectLst/>
                          <a:latin typeface="標楷體" pitchFamily="65" charset="-120"/>
                          <a:ea typeface="標楷體" pitchFamily="65" charset="-120"/>
                        </a:rPr>
                        <a:t>7</a:t>
                      </a:r>
                      <a:r>
                        <a:rPr kumimoji="1" lang="zh-TW" altLang="en-US" sz="2500" b="0" i="0" u="none" strike="noStrike" cap="none" normalizeH="0" baseline="0" dirty="0" smtClean="0">
                          <a:ln>
                            <a:noFill/>
                          </a:ln>
                          <a:solidFill>
                            <a:srgbClr val="000000"/>
                          </a:solidFill>
                          <a:effectLst/>
                          <a:latin typeface="標楷體" pitchFamily="65" charset="-120"/>
                          <a:ea typeface="標楷體" pitchFamily="65" charset="-120"/>
                        </a:rPr>
                        <a:t>－</a:t>
                      </a:r>
                      <a:r>
                        <a:rPr kumimoji="1" lang="en-US" altLang="zh-TW" sz="2500" b="0" i="0" u="none" strike="noStrike" cap="none" normalizeH="0" baseline="0" dirty="0" smtClean="0">
                          <a:ln>
                            <a:noFill/>
                          </a:ln>
                          <a:solidFill>
                            <a:srgbClr val="000000"/>
                          </a:solidFill>
                          <a:effectLst/>
                          <a:latin typeface="標楷體" pitchFamily="65" charset="-120"/>
                          <a:ea typeface="標楷體" pitchFamily="65" charset="-120"/>
                        </a:rPr>
                        <a:t>12</a:t>
                      </a:r>
                      <a:r>
                        <a:rPr kumimoji="1" lang="zh-TW" altLang="en-US" sz="2500" b="0" i="0" u="none" strike="noStrike" cap="none" normalizeH="0" baseline="0" dirty="0" smtClean="0">
                          <a:ln>
                            <a:noFill/>
                          </a:ln>
                          <a:solidFill>
                            <a:srgbClr val="000000"/>
                          </a:solidFill>
                          <a:effectLst/>
                          <a:latin typeface="標楷體" pitchFamily="65" charset="-120"/>
                          <a:ea typeface="標楷體" pitchFamily="65" charset="-120"/>
                        </a:rPr>
                        <a:t>志願給</a:t>
                      </a:r>
                      <a:r>
                        <a:rPr kumimoji="1" lang="en-US" altLang="zh-TW" sz="2500" b="0" i="0" u="none" strike="noStrike" cap="none" normalizeH="0" baseline="0" dirty="0" smtClean="0">
                          <a:ln>
                            <a:noFill/>
                          </a:ln>
                          <a:solidFill>
                            <a:srgbClr val="C00000"/>
                          </a:solidFill>
                          <a:effectLst/>
                          <a:latin typeface="標楷體" pitchFamily="65" charset="-120"/>
                          <a:ea typeface="標楷體" pitchFamily="65" charset="-120"/>
                        </a:rPr>
                        <a:t> 9</a:t>
                      </a:r>
                      <a:r>
                        <a:rPr kumimoji="1" lang="zh-TW" altLang="en-US" sz="2500" b="0" i="0" u="none" strike="noStrike" cap="none" normalizeH="0" baseline="0" dirty="0" smtClean="0">
                          <a:ln>
                            <a:noFill/>
                          </a:ln>
                          <a:solidFill>
                            <a:srgbClr val="000000"/>
                          </a:solidFill>
                          <a:effectLst/>
                          <a:latin typeface="標楷體" pitchFamily="65" charset="-120"/>
                          <a:ea typeface="標楷體" pitchFamily="65" charset="-120"/>
                        </a:rPr>
                        <a:t>分</a:t>
                      </a:r>
                      <a:endPar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endParaRPr>
                    </a:p>
                    <a:p>
                      <a:pPr marL="0" marR="0" lvl="0" indent="0" algn="l" defTabSz="914400" rtl="0" eaLnBrk="0" fontAlgn="base" latinLnBrk="0" hangingPunct="0">
                        <a:lnSpc>
                          <a:spcPts val="3800"/>
                        </a:lnSpc>
                        <a:spcBef>
                          <a:spcPts val="0"/>
                        </a:spcBef>
                        <a:spcAft>
                          <a:spcPct val="0"/>
                        </a:spcAft>
                        <a:buClrTx/>
                        <a:buSzTx/>
                        <a:buFontTx/>
                        <a:buNone/>
                        <a:tabLst/>
                      </a:pPr>
                      <a:r>
                        <a:rPr kumimoji="1" lang="zh-TW" altLang="en-US" sz="2500" b="0" i="0" u="none" strike="noStrike" cap="none" normalizeH="0" baseline="0" dirty="0" smtClean="0">
                          <a:ln>
                            <a:noFill/>
                          </a:ln>
                          <a:solidFill>
                            <a:srgbClr val="000000"/>
                          </a:solidFill>
                          <a:effectLst/>
                          <a:latin typeface="標楷體" pitchFamily="65" charset="-120"/>
                          <a:ea typeface="標楷體" pitchFamily="65" charset="-120"/>
                        </a:rPr>
                        <a:t>第</a:t>
                      </a:r>
                      <a:r>
                        <a:rPr kumimoji="1" lang="en-US" altLang="zh-TW" sz="2500" b="0" i="0" u="none" strike="noStrike" cap="none" normalizeH="0" baseline="0" dirty="0" smtClean="0">
                          <a:ln>
                            <a:noFill/>
                          </a:ln>
                          <a:solidFill>
                            <a:srgbClr val="000000"/>
                          </a:solidFill>
                          <a:effectLst/>
                          <a:latin typeface="標楷體" pitchFamily="65" charset="-120"/>
                          <a:ea typeface="標楷體" pitchFamily="65" charset="-120"/>
                        </a:rPr>
                        <a:t>13</a:t>
                      </a:r>
                      <a:r>
                        <a:rPr kumimoji="1" lang="zh-TW" altLang="en-US" sz="2500" b="0" i="0" u="none" strike="noStrike" cap="none" normalizeH="0" baseline="0" dirty="0" smtClean="0">
                          <a:ln>
                            <a:noFill/>
                          </a:ln>
                          <a:solidFill>
                            <a:srgbClr val="000000"/>
                          </a:solidFill>
                          <a:effectLst/>
                          <a:latin typeface="標楷體" pitchFamily="65" charset="-120"/>
                          <a:ea typeface="標楷體" pitchFamily="65" charset="-120"/>
                        </a:rPr>
                        <a:t>－</a:t>
                      </a:r>
                      <a:r>
                        <a:rPr kumimoji="1" lang="en-US" altLang="zh-TW" sz="2500" b="0" i="0" u="none" strike="noStrike" cap="none" normalizeH="0" baseline="0" dirty="0" smtClean="0">
                          <a:ln>
                            <a:noFill/>
                          </a:ln>
                          <a:solidFill>
                            <a:srgbClr val="000000"/>
                          </a:solidFill>
                          <a:effectLst/>
                          <a:latin typeface="標楷體" pitchFamily="65" charset="-120"/>
                          <a:ea typeface="標楷體" pitchFamily="65" charset="-120"/>
                        </a:rPr>
                        <a:t>18</a:t>
                      </a:r>
                      <a:r>
                        <a:rPr kumimoji="1" lang="zh-TW" altLang="en-US" sz="2500" b="0" i="0" u="none" strike="noStrike" cap="none" normalizeH="0" baseline="0" dirty="0" smtClean="0">
                          <a:ln>
                            <a:noFill/>
                          </a:ln>
                          <a:solidFill>
                            <a:srgbClr val="000000"/>
                          </a:solidFill>
                          <a:effectLst/>
                          <a:latin typeface="標楷體" pitchFamily="65" charset="-120"/>
                          <a:ea typeface="標楷體" pitchFamily="65" charset="-120"/>
                        </a:rPr>
                        <a:t>志願給</a:t>
                      </a:r>
                      <a:r>
                        <a:rPr kumimoji="1" lang="en-US" altLang="zh-TW" sz="2500" b="0" i="0" u="none" strike="noStrike" cap="none" normalizeH="0" baseline="0" dirty="0" smtClean="0">
                          <a:ln>
                            <a:noFill/>
                          </a:ln>
                          <a:solidFill>
                            <a:srgbClr val="C00000"/>
                          </a:solidFill>
                          <a:effectLst/>
                          <a:latin typeface="標楷體" pitchFamily="65" charset="-120"/>
                          <a:ea typeface="標楷體" pitchFamily="65" charset="-120"/>
                        </a:rPr>
                        <a:t>8</a:t>
                      </a:r>
                      <a:r>
                        <a:rPr kumimoji="1" lang="zh-TW" altLang="en-US" sz="2500" b="0" i="0" u="none" strike="noStrike" cap="none" normalizeH="0" baseline="0" dirty="0" smtClean="0">
                          <a:ln>
                            <a:noFill/>
                          </a:ln>
                          <a:solidFill>
                            <a:srgbClr val="000000"/>
                          </a:solidFill>
                          <a:effectLst/>
                          <a:latin typeface="標楷體" pitchFamily="65" charset="-120"/>
                          <a:ea typeface="標楷體" pitchFamily="65" charset="-120"/>
                        </a:rPr>
                        <a:t>分</a:t>
                      </a:r>
                      <a:endPar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endParaRPr>
                    </a:p>
                    <a:p>
                      <a:pPr marL="0" marR="0" lvl="0" indent="0" algn="l" defTabSz="914400" rtl="0" eaLnBrk="0" fontAlgn="base" latinLnBrk="0" hangingPunct="0">
                        <a:lnSpc>
                          <a:spcPts val="3800"/>
                        </a:lnSpc>
                        <a:spcBef>
                          <a:spcPts val="0"/>
                        </a:spcBef>
                        <a:spcAft>
                          <a:spcPct val="0"/>
                        </a:spcAft>
                        <a:buClrTx/>
                        <a:buSzTx/>
                        <a:buFontTx/>
                        <a:buNone/>
                        <a:tabLst/>
                      </a:pPr>
                      <a:r>
                        <a:rPr kumimoji="1" lang="zh-TW" altLang="en-US" sz="2500" b="0" i="0" u="none" strike="noStrike" cap="none" normalizeH="0" baseline="0" dirty="0" smtClean="0">
                          <a:ln>
                            <a:noFill/>
                          </a:ln>
                          <a:solidFill>
                            <a:srgbClr val="000000"/>
                          </a:solidFill>
                          <a:effectLst/>
                          <a:latin typeface="標楷體" pitchFamily="65" charset="-120"/>
                          <a:ea typeface="標楷體" pitchFamily="65" charset="-120"/>
                        </a:rPr>
                        <a:t>第</a:t>
                      </a:r>
                      <a:r>
                        <a:rPr kumimoji="1" lang="en-US" altLang="zh-TW" sz="2500" b="0" i="0" u="none" strike="noStrike" cap="none" normalizeH="0" baseline="0" dirty="0" smtClean="0">
                          <a:ln>
                            <a:noFill/>
                          </a:ln>
                          <a:solidFill>
                            <a:srgbClr val="000000"/>
                          </a:solidFill>
                          <a:effectLst/>
                          <a:latin typeface="標楷體" pitchFamily="65" charset="-120"/>
                          <a:ea typeface="標楷體" pitchFamily="65" charset="-120"/>
                        </a:rPr>
                        <a:t>19</a:t>
                      </a:r>
                      <a:r>
                        <a:rPr kumimoji="1" lang="zh-TW" altLang="en-US" sz="2500" b="0" i="0" u="none" strike="noStrike" cap="none" normalizeH="0" baseline="0" dirty="0" smtClean="0">
                          <a:ln>
                            <a:noFill/>
                          </a:ln>
                          <a:solidFill>
                            <a:srgbClr val="000000"/>
                          </a:solidFill>
                          <a:effectLst/>
                          <a:latin typeface="標楷體" pitchFamily="65" charset="-120"/>
                          <a:ea typeface="標楷體" pitchFamily="65" charset="-120"/>
                        </a:rPr>
                        <a:t>－</a:t>
                      </a:r>
                      <a:r>
                        <a:rPr kumimoji="1" lang="en-US" altLang="zh-TW" sz="2500" b="0" i="0" u="none" strike="noStrike" cap="none" normalizeH="0" baseline="0" dirty="0" smtClean="0">
                          <a:ln>
                            <a:noFill/>
                          </a:ln>
                          <a:solidFill>
                            <a:srgbClr val="000000"/>
                          </a:solidFill>
                          <a:effectLst/>
                          <a:latin typeface="標楷體" pitchFamily="65" charset="-120"/>
                          <a:ea typeface="標楷體" pitchFamily="65" charset="-120"/>
                        </a:rPr>
                        <a:t>24</a:t>
                      </a:r>
                      <a:r>
                        <a:rPr kumimoji="1" lang="zh-TW" altLang="en-US" sz="2500" b="0" i="0" u="none" strike="noStrike" cap="none" normalizeH="0" baseline="0" dirty="0" smtClean="0">
                          <a:ln>
                            <a:noFill/>
                          </a:ln>
                          <a:solidFill>
                            <a:srgbClr val="000000"/>
                          </a:solidFill>
                          <a:effectLst/>
                          <a:latin typeface="標楷體" pitchFamily="65" charset="-120"/>
                          <a:ea typeface="標楷體" pitchFamily="65" charset="-120"/>
                        </a:rPr>
                        <a:t>志願給</a:t>
                      </a:r>
                      <a:r>
                        <a:rPr kumimoji="1" lang="en-US" altLang="zh-TW" sz="2500" b="0" i="0" u="none" strike="noStrike" cap="none" normalizeH="0" baseline="0" dirty="0" smtClean="0">
                          <a:ln>
                            <a:noFill/>
                          </a:ln>
                          <a:solidFill>
                            <a:srgbClr val="C00000"/>
                          </a:solidFill>
                          <a:effectLst/>
                          <a:latin typeface="標楷體" pitchFamily="65" charset="-120"/>
                          <a:ea typeface="標楷體" pitchFamily="65" charset="-120"/>
                        </a:rPr>
                        <a:t>7</a:t>
                      </a:r>
                      <a:r>
                        <a:rPr kumimoji="1" lang="zh-TW" altLang="en-US" sz="2500" b="0" i="0" u="none" strike="noStrike" cap="none" normalizeH="0" baseline="0" dirty="0" smtClean="0">
                          <a:ln>
                            <a:noFill/>
                          </a:ln>
                          <a:solidFill>
                            <a:srgbClr val="000000"/>
                          </a:solidFill>
                          <a:effectLst/>
                          <a:latin typeface="標楷體" pitchFamily="65" charset="-120"/>
                          <a:ea typeface="標楷體" pitchFamily="65" charset="-120"/>
                        </a:rPr>
                        <a:t>分</a:t>
                      </a:r>
                      <a:endPar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endParaRPr>
                    </a:p>
                    <a:p>
                      <a:pPr marL="0" marR="0" lvl="0" indent="0" algn="l" defTabSz="914400" rtl="0" eaLnBrk="0" fontAlgn="base" latinLnBrk="0" hangingPunct="0">
                        <a:lnSpc>
                          <a:spcPts val="3800"/>
                        </a:lnSpc>
                        <a:spcBef>
                          <a:spcPts val="0"/>
                        </a:spcBef>
                        <a:spcAft>
                          <a:spcPct val="0"/>
                        </a:spcAft>
                        <a:buClrTx/>
                        <a:buSzTx/>
                        <a:buFontTx/>
                        <a:buNone/>
                        <a:tabLst/>
                      </a:pPr>
                      <a:r>
                        <a:rPr kumimoji="1" lang="zh-TW" altLang="en-US" sz="2500" b="0" i="0" u="none" strike="noStrike" cap="none" normalizeH="0" baseline="0" dirty="0" smtClean="0">
                          <a:ln>
                            <a:noFill/>
                          </a:ln>
                          <a:solidFill>
                            <a:srgbClr val="000000"/>
                          </a:solidFill>
                          <a:effectLst/>
                          <a:latin typeface="標楷體" pitchFamily="65" charset="-120"/>
                          <a:ea typeface="標楷體" pitchFamily="65" charset="-120"/>
                        </a:rPr>
                        <a:t>第</a:t>
                      </a:r>
                      <a:r>
                        <a:rPr kumimoji="1" lang="en-US" altLang="zh-TW" sz="2500" b="0" i="0" u="none" strike="noStrike" cap="none" normalizeH="0" baseline="0" dirty="0" smtClean="0">
                          <a:ln>
                            <a:noFill/>
                          </a:ln>
                          <a:solidFill>
                            <a:srgbClr val="000000"/>
                          </a:solidFill>
                          <a:effectLst/>
                          <a:latin typeface="標楷體" pitchFamily="65" charset="-120"/>
                          <a:ea typeface="標楷體" pitchFamily="65" charset="-120"/>
                        </a:rPr>
                        <a:t>25</a:t>
                      </a:r>
                      <a:r>
                        <a:rPr kumimoji="1" lang="zh-TW" altLang="en-US" sz="2500" b="0" i="0" u="none" strike="noStrike" cap="none" normalizeH="0" baseline="0" dirty="0" smtClean="0">
                          <a:ln>
                            <a:noFill/>
                          </a:ln>
                          <a:solidFill>
                            <a:srgbClr val="000000"/>
                          </a:solidFill>
                          <a:effectLst/>
                          <a:latin typeface="標楷體" pitchFamily="65" charset="-120"/>
                          <a:ea typeface="標楷體" pitchFamily="65" charset="-120"/>
                        </a:rPr>
                        <a:t>－</a:t>
                      </a:r>
                      <a:r>
                        <a:rPr kumimoji="1" lang="en-US" altLang="zh-TW" sz="2500" b="0" i="0" u="none" strike="noStrike" cap="none" normalizeH="0" baseline="0" dirty="0" smtClean="0">
                          <a:ln>
                            <a:noFill/>
                          </a:ln>
                          <a:solidFill>
                            <a:srgbClr val="000000"/>
                          </a:solidFill>
                          <a:effectLst/>
                          <a:latin typeface="標楷體" pitchFamily="65" charset="-120"/>
                          <a:ea typeface="標楷體" pitchFamily="65" charset="-120"/>
                        </a:rPr>
                        <a:t>30</a:t>
                      </a:r>
                      <a:r>
                        <a:rPr kumimoji="1" lang="zh-TW" altLang="en-US" sz="2500" b="0" i="0" u="none" strike="noStrike" cap="none" normalizeH="0" baseline="0" dirty="0" smtClean="0">
                          <a:ln>
                            <a:noFill/>
                          </a:ln>
                          <a:solidFill>
                            <a:srgbClr val="000000"/>
                          </a:solidFill>
                          <a:effectLst/>
                          <a:latin typeface="標楷體" pitchFamily="65" charset="-120"/>
                          <a:ea typeface="標楷體" pitchFamily="65" charset="-120"/>
                        </a:rPr>
                        <a:t>志願給</a:t>
                      </a:r>
                      <a:r>
                        <a:rPr kumimoji="1" lang="en-US" altLang="zh-TW" sz="2500" b="0" i="0" u="none" strike="noStrike" cap="none" normalizeH="0" baseline="0" dirty="0" smtClean="0">
                          <a:ln>
                            <a:noFill/>
                          </a:ln>
                          <a:solidFill>
                            <a:srgbClr val="C00000"/>
                          </a:solidFill>
                          <a:effectLst/>
                          <a:latin typeface="標楷體" pitchFamily="65" charset="-120"/>
                          <a:ea typeface="標楷體" pitchFamily="65" charset="-120"/>
                        </a:rPr>
                        <a:t>6</a:t>
                      </a:r>
                      <a:r>
                        <a:rPr kumimoji="1" lang="zh-TW" altLang="en-US" sz="2500" b="0" i="0" u="none" strike="noStrike" cap="none" normalizeH="0" baseline="0" dirty="0" smtClean="0">
                          <a:ln>
                            <a:noFill/>
                          </a:ln>
                          <a:solidFill>
                            <a:srgbClr val="000000"/>
                          </a:solidFill>
                          <a:effectLst/>
                          <a:latin typeface="標楷體" pitchFamily="65" charset="-120"/>
                          <a:ea typeface="標楷體" pitchFamily="65" charset="-120"/>
                        </a:rPr>
                        <a:t>分</a:t>
                      </a:r>
                      <a:endPar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zh-TW" sz="2500" b="0" i="0" u="none" strike="noStrike" cap="none" normalizeH="0" baseline="0" dirty="0" smtClean="0">
                        <a:ln>
                          <a:noFill/>
                        </a:ln>
                        <a:solidFill>
                          <a:srgbClr val="000000"/>
                        </a:solidFill>
                        <a:effectLst/>
                        <a:latin typeface="標楷體" pitchFamily="65" charset="-120"/>
                        <a:ea typeface="??PL????Uni"/>
                        <a:cs typeface="??PL????Uni"/>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zh-TW" sz="2500" b="0" i="0" u="none" strike="noStrike" cap="none" normalizeH="0" baseline="0" dirty="0" smtClean="0">
                        <a:ln>
                          <a:noFill/>
                        </a:ln>
                        <a:solidFill>
                          <a:srgbClr val="000000"/>
                        </a:solidFill>
                        <a:effectLst/>
                        <a:latin typeface="標楷體" pitchFamily="65" charset="-120"/>
                        <a:ea typeface="??PL????Uni"/>
                        <a:cs typeface="??PL????Uni"/>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zh-TW" sz="2500" b="0" i="0" u="none" strike="noStrike" cap="none" normalizeH="0" baseline="0" dirty="0" smtClean="0">
                        <a:ln>
                          <a:noFill/>
                        </a:ln>
                        <a:solidFill>
                          <a:srgbClr val="000000"/>
                        </a:solidFill>
                        <a:effectLst/>
                        <a:latin typeface="標楷體" pitchFamily="65" charset="-120"/>
                        <a:ea typeface="??PL????Uni"/>
                        <a:cs typeface="??PL????Uni"/>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0" i="0" u="none" strike="noStrike" cap="none" normalizeH="0" baseline="0" dirty="0" smtClean="0">
                          <a:ln>
                            <a:noFill/>
                          </a:ln>
                          <a:solidFill>
                            <a:srgbClr val="000000"/>
                          </a:solidFill>
                          <a:effectLst/>
                          <a:latin typeface="標楷體" pitchFamily="65" charset="-120"/>
                          <a:ea typeface="??PL????Uni"/>
                          <a:cs typeface="??PL????Uni"/>
                        </a:rPr>
                        <a:t>10</a:t>
                      </a:r>
                      <a:r>
                        <a:rPr kumimoji="1" lang="zh-TW" altLang="en-US" sz="2500" b="0" i="0" u="none" strike="noStrike" cap="none" normalizeH="0" baseline="0" dirty="0" smtClean="0">
                          <a:ln>
                            <a:noFill/>
                          </a:ln>
                          <a:solidFill>
                            <a:srgbClr val="000000"/>
                          </a:solidFill>
                          <a:effectLst/>
                          <a:latin typeface="標楷體" pitchFamily="65" charset="-120"/>
                          <a:ea typeface="??PL????Uni"/>
                          <a:cs typeface="??PL????Uni"/>
                        </a:rPr>
                        <a:t>分</a:t>
                      </a:r>
                      <a:endParaRPr kumimoji="1" lang="zh-TW" altLang="en-US" sz="2500" b="0" i="0" u="none" strike="noStrike" cap="none" normalizeH="0" baseline="0" dirty="0" smtClean="0">
                        <a:ln>
                          <a:noFill/>
                        </a:ln>
                        <a:solidFill>
                          <a:schemeClr val="tx1"/>
                        </a:solidFill>
                        <a:effectLst/>
                        <a:latin typeface="標楷體" pitchFamily="65" charset="-120"/>
                        <a:ea typeface="??PL????Uni"/>
                        <a:cs typeface="??PL????Uni"/>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1" lang="zh-TW" altLang="en-US" sz="2500" b="0" i="0" u="none" strike="noStrike" cap="none" normalizeH="0" baseline="0" dirty="0" smtClean="0">
                        <a:ln>
                          <a:noFill/>
                        </a:ln>
                        <a:solidFill>
                          <a:srgbClr val="000000"/>
                        </a:solidFill>
                        <a:effectLst/>
                        <a:latin typeface="Arial" charset="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zh-TW" altLang="en-US" sz="2500" b="0" i="0" u="none" strike="noStrike" cap="none" normalizeH="0" baseline="0" dirty="0" smtClean="0">
                        <a:ln>
                          <a:noFill/>
                        </a:ln>
                        <a:solidFill>
                          <a:srgbClr val="000000"/>
                        </a:solidFill>
                        <a:effectLst/>
                        <a:latin typeface="Arial" charset="0"/>
                        <a:ea typeface="標楷體" pitchFamily="65" charset="-120"/>
                      </a:endParaRPr>
                    </a:p>
                    <a:p>
                      <a:pPr marL="0" marR="0" lvl="0" indent="0" algn="l" defTabSz="914400" rtl="0" eaLnBrk="0" fontAlgn="base" latinLnBrk="0" hangingPunct="0">
                        <a:lnSpc>
                          <a:spcPct val="150000"/>
                        </a:lnSpc>
                        <a:spcBef>
                          <a:spcPct val="0"/>
                        </a:spcBef>
                        <a:spcAft>
                          <a:spcPct val="0"/>
                        </a:spcAft>
                        <a:buClrTx/>
                        <a:buSzTx/>
                        <a:buFontTx/>
                        <a:buNone/>
                        <a:tabLst/>
                      </a:pPr>
                      <a:r>
                        <a:rPr kumimoji="1" lang="zh-TW" altLang="en-US" sz="2500" b="0" i="0" u="none" strike="noStrike" cap="none" normalizeH="0" baseline="0" dirty="0" smtClean="0">
                          <a:ln>
                            <a:noFill/>
                          </a:ln>
                          <a:solidFill>
                            <a:srgbClr val="000000"/>
                          </a:solidFill>
                          <a:effectLst/>
                          <a:latin typeface="標楷體" pitchFamily="65" charset="-120"/>
                          <a:ea typeface="標楷體" pitchFamily="65" charset="-120"/>
                        </a:rPr>
                        <a:t>最多可填</a:t>
                      </a:r>
                      <a:r>
                        <a:rPr kumimoji="1" lang="en-US" altLang="zh-TW" sz="2500" b="1" i="0" u="none" strike="noStrike" cap="none" normalizeH="0" baseline="0" dirty="0" smtClean="0">
                          <a:ln>
                            <a:noFill/>
                          </a:ln>
                          <a:solidFill>
                            <a:srgbClr val="0000FF"/>
                          </a:solidFill>
                          <a:effectLst/>
                          <a:latin typeface="標楷體" pitchFamily="65" charset="-120"/>
                          <a:ea typeface="標楷體" pitchFamily="65" charset="-120"/>
                        </a:rPr>
                        <a:t>30</a:t>
                      </a:r>
                      <a:r>
                        <a:rPr kumimoji="1" lang="zh-TW" altLang="en-US" sz="2500" b="0" i="0" u="none" strike="noStrike" cap="none" normalizeH="0" baseline="0" dirty="0" smtClean="0">
                          <a:ln>
                            <a:noFill/>
                          </a:ln>
                          <a:solidFill>
                            <a:srgbClr val="000000"/>
                          </a:solidFill>
                          <a:effectLst/>
                          <a:latin typeface="標楷體" pitchFamily="65" charset="-120"/>
                          <a:ea typeface="標楷體" pitchFamily="65" charset="-120"/>
                        </a:rPr>
                        <a:t>個志願</a:t>
                      </a:r>
                      <a:endPar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bl>
          </a:graphicData>
        </a:graphic>
      </p:graphicFrame>
      <p:sp>
        <p:nvSpPr>
          <p:cNvPr id="378899" name="AutoShape 19"/>
          <p:cNvSpPr>
            <a:spLocks noChangeArrowheads="1"/>
          </p:cNvSpPr>
          <p:nvPr/>
        </p:nvSpPr>
        <p:spPr bwMode="auto">
          <a:xfrm>
            <a:off x="4067175" y="765175"/>
            <a:ext cx="2520950" cy="792163"/>
          </a:xfrm>
          <a:prstGeom prst="roundRect">
            <a:avLst>
              <a:gd name="adj" fmla="val 16667"/>
            </a:avLst>
          </a:prstGeom>
          <a:ln/>
          <a:extLst/>
        </p:spPr>
        <p:style>
          <a:lnRef idx="0">
            <a:schemeClr val="accent5"/>
          </a:lnRef>
          <a:fillRef idx="3">
            <a:schemeClr val="accent5"/>
          </a:fillRef>
          <a:effectRef idx="3">
            <a:schemeClr val="accent5"/>
          </a:effectRef>
          <a:fontRef idx="minor">
            <a:schemeClr val="lt1"/>
          </a:fontRef>
        </p:style>
        <p:txBody>
          <a:bodyPr wrap="none" anchor="ctr"/>
          <a:lstStyle/>
          <a:p>
            <a:pPr algn="ctr" eaLnBrk="0" hangingPunct="0">
              <a:defRPr/>
            </a:pPr>
            <a:r>
              <a:rPr lang="en-US" altLang="zh-TW" b="1" dirty="0">
                <a:solidFill>
                  <a:prstClr val="white"/>
                </a:solidFill>
                <a:latin typeface="微軟正黑體" pitchFamily="34" charset="-120"/>
                <a:ea typeface="微軟正黑體" pitchFamily="34" charset="-120"/>
              </a:rPr>
              <a:t>10</a:t>
            </a:r>
            <a:r>
              <a:rPr lang="zh-TW" altLang="en-US" b="1" dirty="0">
                <a:solidFill>
                  <a:prstClr val="white"/>
                </a:solidFill>
                <a:latin typeface="微軟正黑體" pitchFamily="34" charset="-120"/>
                <a:ea typeface="微軟正黑體" pitchFamily="34" charset="-120"/>
              </a:rPr>
              <a:t>分</a:t>
            </a:r>
          </a:p>
        </p:txBody>
      </p:sp>
      <p:sp>
        <p:nvSpPr>
          <p:cNvPr id="378900" name="AutoShape 20"/>
          <p:cNvSpPr>
            <a:spLocks noChangeArrowheads="1"/>
          </p:cNvSpPr>
          <p:nvPr/>
        </p:nvSpPr>
        <p:spPr bwMode="auto">
          <a:xfrm>
            <a:off x="1116013" y="765175"/>
            <a:ext cx="2447925" cy="792163"/>
          </a:xfrm>
          <a:prstGeom prst="homePlate">
            <a:avLst>
              <a:gd name="adj" fmla="val 77254"/>
            </a:avLst>
          </a:prstGeom>
          <a:ln/>
          <a:extLst/>
        </p:spPr>
        <p:style>
          <a:lnRef idx="0">
            <a:schemeClr val="accent1"/>
          </a:lnRef>
          <a:fillRef idx="3">
            <a:schemeClr val="accent1"/>
          </a:fillRef>
          <a:effectRef idx="3">
            <a:schemeClr val="accent1"/>
          </a:effectRef>
          <a:fontRef idx="minor">
            <a:schemeClr val="lt1"/>
          </a:fontRef>
        </p:style>
        <p:txBody>
          <a:bodyPr wrap="none" anchor="ctr"/>
          <a:lstStyle/>
          <a:p>
            <a:pPr algn="ctr" eaLnBrk="0" hangingPunct="0">
              <a:defRPr/>
            </a:pPr>
            <a:r>
              <a:rPr lang="zh-TW" altLang="en-US" b="1" dirty="0">
                <a:solidFill>
                  <a:prstClr val="white"/>
                </a:solidFill>
                <a:ea typeface="微軟正黑體" pitchFamily="34" charset="-120"/>
              </a:rPr>
              <a:t>志願序</a:t>
            </a:r>
          </a:p>
        </p:txBody>
      </p:sp>
    </p:spTree>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a:grpSpLocks/>
          </p:cNvGrpSpPr>
          <p:nvPr/>
        </p:nvGrpSpPr>
        <p:grpSpPr bwMode="auto">
          <a:xfrm>
            <a:off x="684213" y="1905000"/>
            <a:ext cx="6985000" cy="2328863"/>
            <a:chOff x="761430" y="1976951"/>
            <a:chExt cx="6985792" cy="2328597"/>
          </a:xfrm>
        </p:grpSpPr>
        <p:pic>
          <p:nvPicPr>
            <p:cNvPr id="193547" name="圖片 4"/>
            <p:cNvPicPr>
              <a:picLocks noChangeAspect="1"/>
            </p:cNvPicPr>
            <p:nvPr/>
          </p:nvPicPr>
          <p:blipFill>
            <a:blip r:embed="rId4" cstate="print"/>
            <a:srcRect/>
            <a:stretch>
              <a:fillRect/>
            </a:stretch>
          </p:blipFill>
          <p:spPr bwMode="auto">
            <a:xfrm>
              <a:off x="761430" y="1976951"/>
              <a:ext cx="6985792" cy="2328597"/>
            </a:xfrm>
            <a:prstGeom prst="rect">
              <a:avLst/>
            </a:prstGeom>
            <a:noFill/>
            <a:ln w="9525">
              <a:noFill/>
              <a:miter lim="800000"/>
              <a:headEnd/>
              <a:tailEnd/>
            </a:ln>
          </p:spPr>
        </p:pic>
        <p:sp>
          <p:nvSpPr>
            <p:cNvPr id="193548" name="文字方塊 5"/>
            <p:cNvSpPr txBox="1">
              <a:spLocks noChangeArrowheads="1"/>
            </p:cNvSpPr>
            <p:nvPr/>
          </p:nvSpPr>
          <p:spPr bwMode="auto">
            <a:xfrm>
              <a:off x="1545387" y="2780928"/>
              <a:ext cx="800219" cy="830997"/>
            </a:xfrm>
            <a:prstGeom prst="rect">
              <a:avLst/>
            </a:prstGeom>
            <a:noFill/>
            <a:ln w="9525">
              <a:noFill/>
              <a:miter lim="800000"/>
              <a:headEnd/>
              <a:tailEnd/>
            </a:ln>
          </p:spPr>
          <p:txBody>
            <a:bodyPr wrap="none">
              <a:spAutoFit/>
            </a:bodyPr>
            <a:lstStyle/>
            <a:p>
              <a:pPr defTabSz="457200"/>
              <a:r>
                <a:rPr lang="zh-TW" altLang="en-US" sz="2400" b="1">
                  <a:solidFill>
                    <a:srgbClr val="008000"/>
                  </a:solidFill>
                  <a:latin typeface="微軟正黑體" pitchFamily="34" charset="-120"/>
                  <a:ea typeface="微軟正黑體" pitchFamily="34" charset="-120"/>
                </a:rPr>
                <a:t>五專</a:t>
              </a:r>
              <a:endParaRPr lang="en-US" altLang="zh-TW" sz="2400" b="1">
                <a:solidFill>
                  <a:srgbClr val="008000"/>
                </a:solidFill>
                <a:latin typeface="微軟正黑體" pitchFamily="34" charset="-120"/>
                <a:ea typeface="微軟正黑體" pitchFamily="34" charset="-120"/>
              </a:endParaRPr>
            </a:p>
            <a:p>
              <a:pPr defTabSz="457200"/>
              <a:r>
                <a:rPr lang="zh-TW" altLang="en-US" sz="2400" b="1">
                  <a:solidFill>
                    <a:srgbClr val="008000"/>
                  </a:solidFill>
                  <a:latin typeface="微軟正黑體" pitchFamily="34" charset="-120"/>
                  <a:ea typeface="微軟正黑體" pitchFamily="34" charset="-120"/>
                </a:rPr>
                <a:t>類科</a:t>
              </a:r>
            </a:p>
          </p:txBody>
        </p:sp>
      </p:grpSp>
      <p:pic>
        <p:nvPicPr>
          <p:cNvPr id="7" name="圖片 6"/>
          <p:cNvPicPr>
            <a:picLocks noChangeAspect="1"/>
          </p:cNvPicPr>
          <p:nvPr/>
        </p:nvPicPr>
        <p:blipFill>
          <a:blip r:embed="rId5" cstate="print"/>
          <a:srcRect/>
          <a:stretch>
            <a:fillRect/>
          </a:stretch>
        </p:blipFill>
        <p:spPr bwMode="auto">
          <a:xfrm>
            <a:off x="1863725" y="381000"/>
            <a:ext cx="1466850" cy="2081213"/>
          </a:xfrm>
          <a:prstGeom prst="rect">
            <a:avLst/>
          </a:prstGeom>
          <a:noFill/>
          <a:ln w="9525">
            <a:noFill/>
            <a:miter lim="800000"/>
            <a:headEnd/>
            <a:tailEnd/>
          </a:ln>
        </p:spPr>
      </p:pic>
      <p:sp>
        <p:nvSpPr>
          <p:cNvPr id="8" name="＞形箭號 7"/>
          <p:cNvSpPr/>
          <p:nvPr/>
        </p:nvSpPr>
        <p:spPr>
          <a:xfrm>
            <a:off x="1835150" y="4173538"/>
            <a:ext cx="433388" cy="431800"/>
          </a:xfrm>
          <a:prstGeom prst="chevron">
            <a:avLst/>
          </a:prstGeom>
        </p:spPr>
        <p:style>
          <a:lnRef idx="1">
            <a:schemeClr val="accent3"/>
          </a:lnRef>
          <a:fillRef idx="3">
            <a:schemeClr val="accent3"/>
          </a:fillRef>
          <a:effectRef idx="2">
            <a:schemeClr val="accent3"/>
          </a:effectRef>
          <a:fontRef idx="minor">
            <a:schemeClr val="lt1"/>
          </a:fontRef>
        </p:style>
        <p:txBody>
          <a:bodyPr anchor="ctr">
            <a:spAutoFit/>
          </a:bodyPr>
          <a:lstStyle/>
          <a:p>
            <a:pPr algn="ctr" defTabSz="457200" fontAlgn="auto">
              <a:spcBef>
                <a:spcPts val="0"/>
              </a:spcBef>
              <a:spcAft>
                <a:spcPts val="0"/>
              </a:spcAft>
              <a:defRPr/>
            </a:pPr>
            <a:endParaRPr lang="zh-TW" altLang="en-US" sz="2400" dirty="0">
              <a:latin typeface="Adobe 繁黑體 Std B"/>
              <a:ea typeface="Adobe 繁黑體 Std B"/>
              <a:cs typeface="Adobe 繁黑體 Std B"/>
            </a:endParaRPr>
          </a:p>
        </p:txBody>
      </p:sp>
      <p:sp>
        <p:nvSpPr>
          <p:cNvPr id="9" name="文字方塊 8"/>
          <p:cNvSpPr txBox="1">
            <a:spLocks noChangeArrowheads="1"/>
          </p:cNvSpPr>
          <p:nvPr/>
        </p:nvSpPr>
        <p:spPr bwMode="auto">
          <a:xfrm>
            <a:off x="2274888" y="4184650"/>
            <a:ext cx="6329362" cy="1476375"/>
          </a:xfrm>
          <a:prstGeom prst="rect">
            <a:avLst/>
          </a:prstGeom>
          <a:noFill/>
          <a:ln w="9525">
            <a:noFill/>
            <a:miter lim="800000"/>
            <a:headEnd/>
            <a:tailEnd/>
          </a:ln>
        </p:spPr>
        <p:txBody>
          <a:bodyPr>
            <a:spAutoFit/>
          </a:bodyPr>
          <a:lstStyle/>
          <a:p>
            <a:pPr defTabSz="457200">
              <a:spcBef>
                <a:spcPts val="600"/>
              </a:spcBef>
            </a:pPr>
            <a:r>
              <a:rPr kumimoji="0" lang="zh-TW" altLang="zh-TW" sz="1400">
                <a:latin typeface="微軟正黑體" pitchFamily="34" charset="-120"/>
                <a:ea typeface="微軟正黑體" pitchFamily="34" charset="-120"/>
              </a:rPr>
              <a:t>醫事技術科、醫事檢驗科、醫學檢驗生物技術科</a:t>
            </a:r>
            <a:endParaRPr kumimoji="0" lang="en-US" altLang="zh-TW" sz="1400">
              <a:latin typeface="微軟正黑體" pitchFamily="34" charset="-120"/>
              <a:ea typeface="微軟正黑體" pitchFamily="34" charset="-120"/>
            </a:endParaRPr>
          </a:p>
          <a:p>
            <a:pPr defTabSz="457200">
              <a:spcBef>
                <a:spcPts val="600"/>
              </a:spcBef>
            </a:pPr>
            <a:r>
              <a:rPr kumimoji="0" lang="zh-TW" altLang="zh-TW" sz="1400">
                <a:latin typeface="微軟正黑體" pitchFamily="34" charset="-120"/>
                <a:ea typeface="微軟正黑體" pitchFamily="34" charset="-120"/>
              </a:rPr>
              <a:t>醫學影像暨放射技術科、牙體技術科、</a:t>
            </a:r>
            <a:endParaRPr kumimoji="0" lang="en-US" altLang="zh-TW" sz="1400">
              <a:latin typeface="微軟正黑體" pitchFamily="34" charset="-120"/>
              <a:ea typeface="微軟正黑體" pitchFamily="34" charset="-120"/>
            </a:endParaRPr>
          </a:p>
          <a:p>
            <a:pPr defTabSz="457200">
              <a:spcBef>
                <a:spcPts val="600"/>
              </a:spcBef>
            </a:pPr>
            <a:r>
              <a:rPr kumimoji="0" lang="zh-TW" altLang="zh-TW" sz="1400">
                <a:latin typeface="微軟正黑體" pitchFamily="34" charset="-120"/>
                <a:ea typeface="微軟正黑體" pitchFamily="34" charset="-120"/>
              </a:rPr>
              <a:t>復健科、物理治療科、職能治療科</a:t>
            </a:r>
            <a:endParaRPr kumimoji="0" lang="en-US" altLang="zh-TW" sz="1400">
              <a:latin typeface="微軟正黑體" pitchFamily="34" charset="-120"/>
              <a:ea typeface="微軟正黑體" pitchFamily="34" charset="-120"/>
            </a:endParaRPr>
          </a:p>
          <a:p>
            <a:pPr defTabSz="457200">
              <a:spcBef>
                <a:spcPts val="600"/>
              </a:spcBef>
            </a:pPr>
            <a:r>
              <a:rPr kumimoji="0" lang="zh-TW" altLang="zh-TW" sz="1400">
                <a:latin typeface="微軟正黑體" pitchFamily="34" charset="-120"/>
                <a:ea typeface="微軟正黑體" pitchFamily="34" charset="-120"/>
              </a:rPr>
              <a:t>老人服務事業管理科、長青事業服務科</a:t>
            </a:r>
            <a:endParaRPr kumimoji="0" lang="en-US" altLang="zh-TW" sz="1400">
              <a:latin typeface="微軟正黑體" pitchFamily="34" charset="-120"/>
              <a:ea typeface="微軟正黑體" pitchFamily="34" charset="-120"/>
            </a:endParaRPr>
          </a:p>
          <a:p>
            <a:pPr defTabSz="457200">
              <a:spcBef>
                <a:spcPts val="600"/>
              </a:spcBef>
            </a:pPr>
            <a:r>
              <a:rPr kumimoji="0" lang="zh-TW" altLang="zh-TW" sz="1400">
                <a:latin typeface="微軟正黑體" pitchFamily="34" charset="-120"/>
                <a:ea typeface="微軟正黑體" pitchFamily="34" charset="-120"/>
              </a:rPr>
              <a:t>視光學科、職業安全衛生科</a:t>
            </a:r>
          </a:p>
        </p:txBody>
      </p:sp>
      <p:sp>
        <p:nvSpPr>
          <p:cNvPr id="10" name="文字方塊 9"/>
          <p:cNvSpPr txBox="1"/>
          <p:nvPr/>
        </p:nvSpPr>
        <p:spPr>
          <a:xfrm>
            <a:off x="2977659" y="2420888"/>
            <a:ext cx="2314421" cy="1323439"/>
          </a:xfrm>
          <a:prstGeom prst="rect">
            <a:avLst/>
          </a:prstGeom>
          <a:noFill/>
        </p:spPr>
        <p:txBody>
          <a:bodyPr>
            <a:spAutoFit/>
          </a:bodyPr>
          <a:lstStyle/>
          <a:p>
            <a:pPr defTabSz="457200" fontAlgn="auto">
              <a:spcBef>
                <a:spcPts val="0"/>
              </a:spcBef>
              <a:spcAft>
                <a:spcPts val="0"/>
              </a:spcAft>
              <a:defRPr/>
            </a:pPr>
            <a:r>
              <a:rPr lang="zh-TW" altLang="en-US"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rPr>
              <a:t>醫事技術類科</a:t>
            </a:r>
            <a:endParaRPr lang="en-US" altLang="zh-TW"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endParaRPr>
          </a:p>
          <a:p>
            <a:pPr defTabSz="457200" fontAlgn="auto">
              <a:spcBef>
                <a:spcPts val="0"/>
              </a:spcBef>
              <a:spcAft>
                <a:spcPts val="0"/>
              </a:spcAft>
              <a:defRPr/>
            </a:pPr>
            <a:r>
              <a:rPr lang="zh-TW" altLang="en-US"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rPr>
              <a:t>復健類科</a:t>
            </a:r>
            <a:endParaRPr lang="en-US" altLang="zh-TW"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endParaRPr>
          </a:p>
          <a:p>
            <a:pPr defTabSz="457200" fontAlgn="auto">
              <a:spcBef>
                <a:spcPts val="0"/>
              </a:spcBef>
              <a:spcAft>
                <a:spcPts val="0"/>
              </a:spcAft>
              <a:defRPr/>
            </a:pPr>
            <a:r>
              <a:rPr lang="zh-TW" altLang="en-US"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rPr>
              <a:t>照顧服務類科</a:t>
            </a:r>
            <a:endParaRPr lang="en-US" altLang="zh-TW"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endParaRPr>
          </a:p>
          <a:p>
            <a:pPr defTabSz="457200" fontAlgn="auto">
              <a:spcBef>
                <a:spcPts val="0"/>
              </a:spcBef>
              <a:spcAft>
                <a:spcPts val="0"/>
              </a:spcAft>
              <a:defRPr/>
            </a:pPr>
            <a:r>
              <a:rPr lang="zh-TW" altLang="en-US"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rPr>
              <a:t>衛生保健類科</a:t>
            </a:r>
          </a:p>
        </p:txBody>
      </p:sp>
      <p:pic>
        <p:nvPicPr>
          <p:cNvPr id="12" name="圖片 11"/>
          <p:cNvPicPr>
            <a:picLocks noChangeAspect="1"/>
          </p:cNvPicPr>
          <p:nvPr/>
        </p:nvPicPr>
        <p:blipFill>
          <a:blip r:embed="rId6" cstate="print">
            <a:extLst/>
          </a:blip>
          <a:stretch>
            <a:fillRect/>
          </a:stretch>
        </p:blipFill>
        <p:spPr>
          <a:xfrm>
            <a:off x="4361232" y="1087345"/>
            <a:ext cx="4243216" cy="2818920"/>
          </a:xfrm>
          <a:prstGeom prst="rect">
            <a:avLst/>
          </a:prstGeom>
          <a:effectLst>
            <a:outerShdw blurRad="50800" dist="38100" dir="2700000" algn="tl" rotWithShape="0">
              <a:prstClr val="black">
                <a:alpha val="40000"/>
              </a:prstClr>
            </a:outerShdw>
            <a:softEdge rad="12700"/>
          </a:effectLst>
        </p:spPr>
      </p:pic>
      <p:pic>
        <p:nvPicPr>
          <p:cNvPr id="12290" name="Picture 2"/>
          <p:cNvPicPr>
            <a:picLocks noChangeAspect="1" noChangeArrowheads="1"/>
          </p:cNvPicPr>
          <p:nvPr/>
        </p:nvPicPr>
        <p:blipFill>
          <a:blip r:embed="rId7" cstate="print"/>
          <a:srcRect/>
          <a:stretch>
            <a:fillRect/>
          </a:stretch>
        </p:blipFill>
        <p:spPr bwMode="auto">
          <a:xfrm>
            <a:off x="6157913" y="3906838"/>
            <a:ext cx="928687" cy="1949450"/>
          </a:xfrm>
          <a:prstGeom prst="rect">
            <a:avLst/>
          </a:prstGeom>
          <a:noFill/>
          <a:ln w="9525">
            <a:noFill/>
            <a:miter lim="800000"/>
            <a:headEnd/>
            <a:tailEnd/>
          </a:ln>
        </p:spPr>
      </p:pic>
      <p:pic>
        <p:nvPicPr>
          <p:cNvPr id="12291" name="Picture 3"/>
          <p:cNvPicPr>
            <a:picLocks noChangeAspect="1" noChangeArrowheads="1"/>
          </p:cNvPicPr>
          <p:nvPr/>
        </p:nvPicPr>
        <p:blipFill>
          <a:blip r:embed="rId8" cstate="print"/>
          <a:srcRect/>
          <a:stretch>
            <a:fillRect/>
          </a:stretch>
        </p:blipFill>
        <p:spPr bwMode="auto">
          <a:xfrm>
            <a:off x="817563" y="4654550"/>
            <a:ext cx="1457325" cy="1793875"/>
          </a:xfrm>
          <a:prstGeom prst="rect">
            <a:avLst/>
          </a:prstGeom>
          <a:noFill/>
          <a:ln w="9525">
            <a:noFill/>
            <a:miter lim="800000"/>
            <a:headEnd/>
            <a:tailEnd/>
          </a:ln>
        </p:spPr>
      </p:pic>
      <p:pic>
        <p:nvPicPr>
          <p:cNvPr id="2" name="38.mp3">
            <a:hlinkClick r:id="" action="ppaction://media"/>
          </p:cNvPr>
          <p:cNvPicPr>
            <a:picLocks noRot="1" noChangeAspect="1"/>
          </p:cNvPicPr>
          <p:nvPr>
            <a:audioFile r:link="rId1"/>
          </p:nvPr>
        </p:nvPicPr>
        <p:blipFill>
          <a:blip r:embed="rId9" cstate="print"/>
          <a:srcRect/>
          <a:stretch>
            <a:fillRect/>
          </a:stretch>
        </p:blipFill>
        <p:spPr bwMode="auto">
          <a:xfrm>
            <a:off x="9324975" y="5373688"/>
            <a:ext cx="2438400" cy="2438400"/>
          </a:xfrm>
          <a:prstGeom prst="rect">
            <a:avLst/>
          </a:prstGeom>
          <a:noFill/>
          <a:ln w="9525">
            <a:noFill/>
            <a:miter lim="800000"/>
            <a:headEnd/>
            <a:tailEnd/>
          </a:ln>
        </p:spPr>
      </p:pic>
      <p:sp>
        <p:nvSpPr>
          <p:cNvPr id="193546" name="投影片編號版面配置區 2"/>
          <p:cNvSpPr txBox="1">
            <a:spLocks noGrp="1"/>
          </p:cNvSpPr>
          <p:nvPr/>
        </p:nvSpPr>
        <p:spPr bwMode="auto">
          <a:xfrm>
            <a:off x="6759575" y="6448425"/>
            <a:ext cx="2133600" cy="365125"/>
          </a:xfrm>
          <a:prstGeom prst="rect">
            <a:avLst/>
          </a:prstGeom>
          <a:noFill/>
          <a:ln w="9525">
            <a:noFill/>
            <a:miter lim="800000"/>
            <a:headEnd/>
            <a:tailEnd/>
          </a:ln>
        </p:spPr>
        <p:txBody>
          <a:bodyPr/>
          <a:lstStyle/>
          <a:p>
            <a:pPr algn="r" defTabSz="457200" eaLnBrk="0" hangingPunct="0"/>
            <a:fld id="{D48E9D1E-A477-4904-9A22-846250620975}" type="slidenum">
              <a:rPr lang="zh-CN" altLang="en-US" sz="1600">
                <a:solidFill>
                  <a:schemeClr val="bg1"/>
                </a:solidFill>
                <a:latin typeface="微軟正黑體" pitchFamily="34" charset="-120"/>
                <a:ea typeface="微軟正黑體" pitchFamily="34" charset="-120"/>
              </a:rPr>
              <a:pPr algn="r" defTabSz="457200" eaLnBrk="0" hangingPunct="0"/>
              <a:t>80</a:t>
            </a:fld>
            <a:endParaRPr lang="en-US" altLang="zh-CN" sz="1600">
              <a:solidFill>
                <a:schemeClr val="bg1"/>
              </a:solidFill>
              <a:latin typeface="微軟正黑體" pitchFamily="34" charset="-120"/>
              <a:ea typeface="微軟正黑體" pitchFamily="34" charset="-120"/>
            </a:endParaRPr>
          </a:p>
        </p:txBody>
      </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8074" fill="hold"/>
                                        <p:tgtEl>
                                          <p:spTgt spid="2"/>
                                        </p:tgtEl>
                                      </p:cBhvr>
                                    </p:cmd>
                                  </p:childTnLst>
                                </p:cTn>
                              </p:par>
                              <p:par>
                                <p:cTn id="7" presetID="49" presetClass="entr" presetSubtype="0" decel="10000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 calcmode="lin" valueType="num">
                                      <p:cBhvr>
                                        <p:cTn id="11" dur="500" fill="hold"/>
                                        <p:tgtEl>
                                          <p:spTgt spid="4"/>
                                        </p:tgtEl>
                                        <p:attrNameLst>
                                          <p:attrName>style.rotation</p:attrName>
                                        </p:attrNameLst>
                                      </p:cBhvr>
                                      <p:tavLst>
                                        <p:tav tm="0">
                                          <p:val>
                                            <p:fltVal val="360"/>
                                          </p:val>
                                        </p:tav>
                                        <p:tav tm="100000">
                                          <p:val>
                                            <p:fltVal val="0"/>
                                          </p:val>
                                        </p:tav>
                                      </p:tavLst>
                                    </p:anim>
                                    <p:animEffect transition="in" filter="fade">
                                      <p:cBhvr>
                                        <p:cTn id="12" dur="500"/>
                                        <p:tgtEl>
                                          <p:spTgt spid="4"/>
                                        </p:tgtEl>
                                      </p:cBhvr>
                                    </p:animEffect>
                                  </p:childTnLst>
                                </p:cTn>
                              </p:par>
                              <p:par>
                                <p:cTn id="13" presetID="2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childTnLst>
                                </p:cTn>
                              </p:par>
                              <p:par>
                                <p:cTn id="17" presetID="15"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7"/>
                                        </p:tgtEl>
                                        <p:attrNameLst>
                                          <p:attrName>ppt_y</p:attrName>
                                        </p:attrNameLst>
                                      </p:cBhvr>
                                      <p:tavLst>
                                        <p:tav tm="0" fmla="#ppt_y+(sin(-2*pi*(1-$))*-#ppt_x+cos(-2*pi*(1-$))*(1-#ppt_y))*(1-$)">
                                          <p:val>
                                            <p:fltVal val="0"/>
                                          </p:val>
                                        </p:tav>
                                        <p:tav tm="100000">
                                          <p:val>
                                            <p:fltVal val="1"/>
                                          </p:val>
                                        </p:tav>
                                      </p:tavLst>
                                    </p:anim>
                                  </p:childTnLst>
                                </p:cTn>
                              </p:par>
                              <p:par>
                                <p:cTn id="23" presetID="10" presetClass="entr" presetSubtype="0" fill="hold" nodeType="withEffect">
                                  <p:stCondLst>
                                    <p:cond delay="0"/>
                                  </p:stCondLst>
                                  <p:childTnLst>
                                    <p:set>
                                      <p:cBhvr>
                                        <p:cTn id="24" dur="1" fill="hold">
                                          <p:stCondLst>
                                            <p:cond delay="0"/>
                                          </p:stCondLst>
                                        </p:cTn>
                                        <p:tgtEl>
                                          <p:spTgt spid="12291"/>
                                        </p:tgtEl>
                                        <p:attrNameLst>
                                          <p:attrName>style.visibility</p:attrName>
                                        </p:attrNameLst>
                                      </p:cBhvr>
                                      <p:to>
                                        <p:strVal val="visible"/>
                                      </p:to>
                                    </p:set>
                                    <p:animEffect transition="in" filter="fade">
                                      <p:cBhvr>
                                        <p:cTn id="25" dur="500"/>
                                        <p:tgtEl>
                                          <p:spTgt spid="12291"/>
                                        </p:tgtEl>
                                      </p:cBhvr>
                                    </p:animEffect>
                                  </p:childTnLst>
                                </p:cTn>
                              </p:par>
                              <p:par>
                                <p:cTn id="26" presetID="10" presetClass="entr" presetSubtype="0" fill="hold" nodeType="withEffect">
                                  <p:stCondLst>
                                    <p:cond delay="0"/>
                                  </p:stCondLst>
                                  <p:childTnLst>
                                    <p:set>
                                      <p:cBhvr>
                                        <p:cTn id="27" dur="1" fill="hold">
                                          <p:stCondLst>
                                            <p:cond delay="0"/>
                                          </p:stCondLst>
                                        </p:cTn>
                                        <p:tgtEl>
                                          <p:spTgt spid="12290"/>
                                        </p:tgtEl>
                                        <p:attrNameLst>
                                          <p:attrName>style.visibility</p:attrName>
                                        </p:attrNameLst>
                                      </p:cBhvr>
                                      <p:to>
                                        <p:strVal val="visible"/>
                                      </p:to>
                                    </p:set>
                                    <p:animEffect transition="in" filter="fade">
                                      <p:cBhvr>
                                        <p:cTn id="28" dur="500"/>
                                        <p:tgtEl>
                                          <p:spTgt spid="12290"/>
                                        </p:tgtEl>
                                      </p:cBhvr>
                                    </p:animEffect>
                                  </p:childTnLst>
                                </p:cTn>
                              </p:par>
                              <p:par>
                                <p:cTn id="29" presetID="2" presetClass="entr" presetSubtype="8" fill="hold" grpId="0" nodeType="withEffect">
                                  <p:stCondLst>
                                    <p:cond delay="100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par>
                                <p:cTn id="33" presetID="9" presetClass="entr" presetSubtype="0" fill="hold" grpId="0" nodeType="withEffect">
                                  <p:stCondLst>
                                    <p:cond delay="1000"/>
                                  </p:stCondLst>
                                  <p:childTnLst>
                                    <p:set>
                                      <p:cBhvr>
                                        <p:cTn id="34" dur="1" fill="hold">
                                          <p:stCondLst>
                                            <p:cond delay="0"/>
                                          </p:stCondLst>
                                        </p:cTn>
                                        <p:tgtEl>
                                          <p:spTgt spid="9"/>
                                        </p:tgtEl>
                                        <p:attrNameLst>
                                          <p:attrName>style.visibility</p:attrName>
                                        </p:attrNameLst>
                                      </p:cBhvr>
                                      <p:to>
                                        <p:strVal val="visible"/>
                                      </p:to>
                                    </p:set>
                                    <p:animEffect transition="in" filter="dissolve">
                                      <p:cBhvr>
                                        <p:cTn id="35" dur="500"/>
                                        <p:tgtEl>
                                          <p:spTgt spid="9"/>
                                        </p:tgtEl>
                                      </p:cBhvr>
                                    </p:animEffect>
                                  </p:childTnLst>
                                </p:cTn>
                              </p:par>
                              <p:par>
                                <p:cTn id="36" presetID="42" presetClass="entr" presetSubtype="0" fill="hold" nodeType="withEffect">
                                  <p:stCondLst>
                                    <p:cond delay="200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2"/>
                </p:tgtEl>
              </p:cMediaNode>
            </p:audio>
          </p:childTnLst>
        </p:cTn>
      </p:par>
    </p:tnLst>
    <p:bldLst>
      <p:bldP spid="8" grpId="0" animBg="1"/>
      <p:bldP spid="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a:grpSpLocks/>
          </p:cNvGrpSpPr>
          <p:nvPr/>
        </p:nvGrpSpPr>
        <p:grpSpPr bwMode="auto">
          <a:xfrm>
            <a:off x="684213" y="1905000"/>
            <a:ext cx="6985000" cy="2328863"/>
            <a:chOff x="761430" y="1976951"/>
            <a:chExt cx="6985792" cy="2328597"/>
          </a:xfrm>
        </p:grpSpPr>
        <p:pic>
          <p:nvPicPr>
            <p:cNvPr id="195595" name="圖片 4"/>
            <p:cNvPicPr>
              <a:picLocks noChangeAspect="1"/>
            </p:cNvPicPr>
            <p:nvPr/>
          </p:nvPicPr>
          <p:blipFill>
            <a:blip r:embed="rId3" cstate="print"/>
            <a:srcRect/>
            <a:stretch>
              <a:fillRect/>
            </a:stretch>
          </p:blipFill>
          <p:spPr bwMode="auto">
            <a:xfrm>
              <a:off x="761430" y="1976951"/>
              <a:ext cx="6985792" cy="2328597"/>
            </a:xfrm>
            <a:prstGeom prst="rect">
              <a:avLst/>
            </a:prstGeom>
            <a:noFill/>
            <a:ln w="9525">
              <a:noFill/>
              <a:miter lim="800000"/>
              <a:headEnd/>
              <a:tailEnd/>
            </a:ln>
          </p:spPr>
        </p:pic>
        <p:sp>
          <p:nvSpPr>
            <p:cNvPr id="195596" name="文字方塊 5"/>
            <p:cNvSpPr txBox="1">
              <a:spLocks noChangeArrowheads="1"/>
            </p:cNvSpPr>
            <p:nvPr/>
          </p:nvSpPr>
          <p:spPr bwMode="auto">
            <a:xfrm>
              <a:off x="1545387" y="2780928"/>
              <a:ext cx="800219" cy="830997"/>
            </a:xfrm>
            <a:prstGeom prst="rect">
              <a:avLst/>
            </a:prstGeom>
            <a:noFill/>
            <a:ln w="9525">
              <a:noFill/>
              <a:miter lim="800000"/>
              <a:headEnd/>
              <a:tailEnd/>
            </a:ln>
          </p:spPr>
          <p:txBody>
            <a:bodyPr wrap="none">
              <a:spAutoFit/>
            </a:bodyPr>
            <a:lstStyle/>
            <a:p>
              <a:pPr defTabSz="457200"/>
              <a:r>
                <a:rPr lang="zh-TW" altLang="en-US" sz="2400" b="1">
                  <a:solidFill>
                    <a:srgbClr val="008000"/>
                  </a:solidFill>
                  <a:latin typeface="微軟正黑體" pitchFamily="34" charset="-120"/>
                  <a:ea typeface="微軟正黑體" pitchFamily="34" charset="-120"/>
                </a:rPr>
                <a:t>五專</a:t>
              </a:r>
              <a:endParaRPr lang="en-US" altLang="zh-TW" sz="2400" b="1">
                <a:solidFill>
                  <a:srgbClr val="008000"/>
                </a:solidFill>
                <a:latin typeface="微軟正黑體" pitchFamily="34" charset="-120"/>
                <a:ea typeface="微軟正黑體" pitchFamily="34" charset="-120"/>
              </a:endParaRPr>
            </a:p>
            <a:p>
              <a:pPr defTabSz="457200"/>
              <a:r>
                <a:rPr lang="zh-TW" altLang="en-US" sz="2400" b="1">
                  <a:solidFill>
                    <a:srgbClr val="008000"/>
                  </a:solidFill>
                  <a:latin typeface="微軟正黑體" pitchFamily="34" charset="-120"/>
                  <a:ea typeface="微軟正黑體" pitchFamily="34" charset="-120"/>
                </a:rPr>
                <a:t>類科</a:t>
              </a:r>
            </a:p>
          </p:txBody>
        </p:sp>
      </p:grpSp>
      <p:sp>
        <p:nvSpPr>
          <p:cNvPr id="8" name="＞形箭號 7"/>
          <p:cNvSpPr/>
          <p:nvPr/>
        </p:nvSpPr>
        <p:spPr>
          <a:xfrm>
            <a:off x="1835150" y="4173538"/>
            <a:ext cx="433388" cy="431800"/>
          </a:xfrm>
          <a:prstGeom prst="chevron">
            <a:avLst/>
          </a:prstGeom>
        </p:spPr>
        <p:style>
          <a:lnRef idx="1">
            <a:schemeClr val="accent3"/>
          </a:lnRef>
          <a:fillRef idx="3">
            <a:schemeClr val="accent3"/>
          </a:fillRef>
          <a:effectRef idx="2">
            <a:schemeClr val="accent3"/>
          </a:effectRef>
          <a:fontRef idx="minor">
            <a:schemeClr val="lt1"/>
          </a:fontRef>
        </p:style>
        <p:txBody>
          <a:bodyPr anchor="ctr">
            <a:spAutoFit/>
          </a:bodyPr>
          <a:lstStyle/>
          <a:p>
            <a:pPr algn="ctr" defTabSz="457200" fontAlgn="auto">
              <a:spcBef>
                <a:spcPts val="0"/>
              </a:spcBef>
              <a:spcAft>
                <a:spcPts val="0"/>
              </a:spcAft>
              <a:defRPr/>
            </a:pPr>
            <a:endParaRPr lang="zh-TW" altLang="en-US" sz="2400" dirty="0">
              <a:latin typeface="Adobe 繁黑體 Std B"/>
              <a:ea typeface="Adobe 繁黑體 Std B"/>
              <a:cs typeface="Adobe 繁黑體 Std B"/>
            </a:endParaRPr>
          </a:p>
        </p:txBody>
      </p:sp>
      <p:sp>
        <p:nvSpPr>
          <p:cNvPr id="9" name="文字方塊 8"/>
          <p:cNvSpPr txBox="1">
            <a:spLocks noChangeArrowheads="1"/>
          </p:cNvSpPr>
          <p:nvPr/>
        </p:nvSpPr>
        <p:spPr bwMode="auto">
          <a:xfrm>
            <a:off x="2274888" y="4132263"/>
            <a:ext cx="6329362" cy="2354262"/>
          </a:xfrm>
          <a:prstGeom prst="rect">
            <a:avLst/>
          </a:prstGeom>
          <a:noFill/>
          <a:ln w="9525">
            <a:noFill/>
            <a:miter lim="800000"/>
            <a:headEnd/>
            <a:tailEnd/>
          </a:ln>
        </p:spPr>
        <p:txBody>
          <a:bodyPr>
            <a:spAutoFit/>
          </a:bodyPr>
          <a:lstStyle/>
          <a:p>
            <a:pPr defTabSz="457200">
              <a:spcBef>
                <a:spcPts val="600"/>
              </a:spcBef>
            </a:pPr>
            <a:r>
              <a:rPr kumimoji="0" lang="zh-TW" altLang="zh-TW" sz="1400">
                <a:latin typeface="微軟正黑體" pitchFamily="34" charset="-120"/>
                <a:ea typeface="微軟正黑體" pitchFamily="34" charset="-120"/>
              </a:rPr>
              <a:t>企業管理科、財務金融科、國際貿易科、會計資訊科、財政稅務科</a:t>
            </a:r>
            <a:endParaRPr kumimoji="0" lang="en-US" altLang="zh-TW" sz="1400">
              <a:latin typeface="微軟正黑體" pitchFamily="34" charset="-120"/>
              <a:ea typeface="微軟正黑體" pitchFamily="34" charset="-120"/>
            </a:endParaRPr>
          </a:p>
          <a:p>
            <a:pPr defTabSz="457200">
              <a:spcBef>
                <a:spcPts val="600"/>
              </a:spcBef>
            </a:pPr>
            <a:r>
              <a:rPr kumimoji="0" lang="zh-TW" altLang="zh-TW" sz="1400">
                <a:latin typeface="微軟正黑體" pitchFamily="34" charset="-120"/>
                <a:ea typeface="微軟正黑體" pitchFamily="34" charset="-120"/>
              </a:rPr>
              <a:t>行銷與流通管理科、保險金融管理</a:t>
            </a:r>
            <a:r>
              <a:rPr kumimoji="0" lang="zh-TW" altLang="en-US" sz="1400">
                <a:latin typeface="微軟正黑體" pitchFamily="34" charset="-120"/>
                <a:ea typeface="微軟正黑體" pitchFamily="34" charset="-120"/>
              </a:rPr>
              <a:t>科</a:t>
            </a:r>
            <a:r>
              <a:rPr kumimoji="0" lang="zh-TW" altLang="zh-TW" sz="1400">
                <a:latin typeface="微軟正黑體" pitchFamily="34" charset="-120"/>
                <a:ea typeface="微軟正黑體" pitchFamily="34" charset="-120"/>
              </a:rPr>
              <a:t>、國際商務</a:t>
            </a:r>
            <a:r>
              <a:rPr kumimoji="0" lang="zh-TW" altLang="en-US" sz="1400">
                <a:latin typeface="微軟正黑體" pitchFamily="34" charset="-120"/>
                <a:ea typeface="微軟正黑體" pitchFamily="34" charset="-120"/>
              </a:rPr>
              <a:t>科</a:t>
            </a:r>
            <a:endParaRPr kumimoji="0" lang="en-US" altLang="zh-TW" sz="1400">
              <a:latin typeface="微軟正黑體" pitchFamily="34" charset="-120"/>
              <a:ea typeface="微軟正黑體" pitchFamily="34" charset="-120"/>
            </a:endParaRPr>
          </a:p>
          <a:p>
            <a:pPr defTabSz="457200">
              <a:spcBef>
                <a:spcPts val="600"/>
              </a:spcBef>
            </a:pPr>
            <a:r>
              <a:rPr kumimoji="0" lang="zh-TW" altLang="zh-TW" sz="1400">
                <a:latin typeface="微軟正黑體" pitchFamily="34" charset="-120"/>
                <a:ea typeface="微軟正黑體" pitchFamily="34" charset="-120"/>
              </a:rPr>
              <a:t>應用英語</a:t>
            </a:r>
            <a:r>
              <a:rPr kumimoji="0" lang="zh-TW" altLang="en-US" sz="1400">
                <a:latin typeface="微軟正黑體" pitchFamily="34" charset="-120"/>
                <a:ea typeface="微軟正黑體" pitchFamily="34" charset="-120"/>
              </a:rPr>
              <a:t>科</a:t>
            </a:r>
            <a:r>
              <a:rPr kumimoji="0" lang="zh-TW" altLang="zh-TW" sz="1400">
                <a:latin typeface="微軟正黑體" pitchFamily="34" charset="-120"/>
                <a:ea typeface="微軟正黑體" pitchFamily="34" charset="-120"/>
              </a:rPr>
              <a:t>、應用日語</a:t>
            </a:r>
            <a:r>
              <a:rPr kumimoji="0" lang="zh-TW" altLang="en-US" sz="1400">
                <a:latin typeface="微軟正黑體" pitchFamily="34" charset="-120"/>
                <a:ea typeface="微軟正黑體" pitchFamily="34" charset="-120"/>
              </a:rPr>
              <a:t>科</a:t>
            </a:r>
            <a:r>
              <a:rPr kumimoji="0" lang="zh-TW" altLang="zh-TW" sz="1400">
                <a:latin typeface="微軟正黑體" pitchFamily="34" charset="-120"/>
                <a:ea typeface="微軟正黑體" pitchFamily="34" charset="-120"/>
              </a:rPr>
              <a:t>、法國語文</a:t>
            </a:r>
            <a:r>
              <a:rPr kumimoji="0" lang="zh-TW" altLang="en-US" sz="1400">
                <a:latin typeface="微軟正黑體" pitchFamily="34" charset="-120"/>
                <a:ea typeface="微軟正黑體" pitchFamily="34" charset="-120"/>
              </a:rPr>
              <a:t>科</a:t>
            </a:r>
            <a:r>
              <a:rPr kumimoji="0" lang="zh-TW" altLang="zh-TW" sz="1400">
                <a:latin typeface="微軟正黑體" pitchFamily="34" charset="-120"/>
                <a:ea typeface="微軟正黑體" pitchFamily="34" charset="-120"/>
              </a:rPr>
              <a:t>、德國語文</a:t>
            </a:r>
            <a:r>
              <a:rPr kumimoji="0" lang="zh-TW" altLang="en-US" sz="1400">
                <a:latin typeface="微軟正黑體" pitchFamily="34" charset="-120"/>
                <a:ea typeface="微軟正黑體" pitchFamily="34" charset="-120"/>
              </a:rPr>
              <a:t>科</a:t>
            </a:r>
            <a:r>
              <a:rPr kumimoji="0" lang="zh-TW" altLang="zh-TW" sz="1400">
                <a:latin typeface="微軟正黑體" pitchFamily="34" charset="-120"/>
                <a:ea typeface="微軟正黑體" pitchFamily="34" charset="-120"/>
              </a:rPr>
              <a:t>、西班牙語文</a:t>
            </a:r>
            <a:r>
              <a:rPr kumimoji="0" lang="zh-TW" altLang="en-US" sz="1400">
                <a:latin typeface="微軟正黑體" pitchFamily="34" charset="-120"/>
                <a:ea typeface="微軟正黑體" pitchFamily="34" charset="-120"/>
              </a:rPr>
              <a:t>科</a:t>
            </a:r>
            <a:endParaRPr kumimoji="0" lang="en-US" altLang="zh-TW" sz="1400">
              <a:latin typeface="微軟正黑體" pitchFamily="34" charset="-120"/>
              <a:ea typeface="微軟正黑體" pitchFamily="34" charset="-120"/>
            </a:endParaRPr>
          </a:p>
          <a:p>
            <a:pPr defTabSz="457200">
              <a:spcBef>
                <a:spcPts val="600"/>
              </a:spcBef>
            </a:pPr>
            <a:r>
              <a:rPr kumimoji="0" lang="zh-TW" altLang="en-US" sz="1400">
                <a:latin typeface="微軟正黑體" pitchFamily="34" charset="-120"/>
                <a:ea typeface="微軟正黑體" pitchFamily="34" charset="-120"/>
              </a:rPr>
              <a:t>資訊管理科</a:t>
            </a:r>
            <a:endParaRPr kumimoji="0" lang="zh-TW" altLang="zh-TW" sz="1400">
              <a:latin typeface="微軟正黑體" pitchFamily="34" charset="-120"/>
              <a:ea typeface="微軟正黑體" pitchFamily="34" charset="-120"/>
            </a:endParaRPr>
          </a:p>
          <a:p>
            <a:pPr defTabSz="457200">
              <a:spcBef>
                <a:spcPts val="600"/>
              </a:spcBef>
            </a:pPr>
            <a:r>
              <a:rPr kumimoji="0" lang="zh-TW" altLang="zh-TW" sz="1400">
                <a:latin typeface="微軟正黑體" pitchFamily="34" charset="-120"/>
                <a:ea typeface="微軟正黑體" pitchFamily="34" charset="-120"/>
              </a:rPr>
              <a:t>食品科技科、食品營養科</a:t>
            </a:r>
            <a:r>
              <a:rPr kumimoji="0" lang="zh-TW" altLang="en-US" sz="1400">
                <a:latin typeface="微軟正黑體" pitchFamily="34" charset="-120"/>
                <a:ea typeface="微軟正黑體" pitchFamily="34" charset="-120"/>
              </a:rPr>
              <a:t>、餐飲管理科</a:t>
            </a:r>
            <a:endParaRPr kumimoji="0" lang="en-US" altLang="zh-TW" sz="1400">
              <a:latin typeface="微軟正黑體" pitchFamily="34" charset="-120"/>
              <a:ea typeface="微軟正黑體" pitchFamily="34" charset="-120"/>
            </a:endParaRPr>
          </a:p>
          <a:p>
            <a:pPr defTabSz="457200">
              <a:spcBef>
                <a:spcPts val="600"/>
              </a:spcBef>
            </a:pPr>
            <a:r>
              <a:rPr kumimoji="0" lang="zh-TW" altLang="zh-TW" sz="1400">
                <a:latin typeface="微軟正黑體" pitchFamily="34" charset="-120"/>
                <a:ea typeface="微軟正黑體" pitchFamily="34" charset="-120"/>
              </a:rPr>
              <a:t>觀光科、觀光管理科、觀光休閒科、觀光事業科、健康休閒管理科</a:t>
            </a:r>
            <a:endParaRPr kumimoji="0" lang="en-US" altLang="zh-TW" sz="1400">
              <a:latin typeface="微軟正黑體" pitchFamily="34" charset="-120"/>
              <a:ea typeface="微軟正黑體" pitchFamily="34" charset="-120"/>
            </a:endParaRPr>
          </a:p>
          <a:p>
            <a:pPr defTabSz="457200">
              <a:spcBef>
                <a:spcPts val="600"/>
              </a:spcBef>
            </a:pPr>
            <a:r>
              <a:rPr kumimoji="0" lang="zh-TW" altLang="zh-TW" sz="1400">
                <a:latin typeface="微軟正黑體" pitchFamily="34" charset="-120"/>
                <a:ea typeface="微軟正黑體" pitchFamily="34" charset="-120"/>
              </a:rPr>
              <a:t>觀光與休閒事業管理科、海洋休閒觀光科、海洋運動休閒科</a:t>
            </a:r>
            <a:endParaRPr kumimoji="0" lang="en-US" altLang="zh-TW" sz="1400">
              <a:latin typeface="微軟正黑體" pitchFamily="34" charset="-120"/>
              <a:ea typeface="微軟正黑體" pitchFamily="34" charset="-120"/>
            </a:endParaRPr>
          </a:p>
          <a:p>
            <a:pPr defTabSz="457200">
              <a:spcBef>
                <a:spcPts val="600"/>
              </a:spcBef>
            </a:pPr>
            <a:r>
              <a:rPr kumimoji="0" lang="zh-TW" altLang="en-US" sz="1400">
                <a:latin typeface="微軟正黑體" pitchFamily="34" charset="-120"/>
                <a:ea typeface="微軟正黑體" pitchFamily="34" charset="-120"/>
              </a:rPr>
              <a:t>美容與化妝品應用科</a:t>
            </a:r>
            <a:endParaRPr kumimoji="0" lang="zh-TW" altLang="zh-TW" sz="1400">
              <a:latin typeface="微軟正黑體" pitchFamily="34" charset="-120"/>
              <a:ea typeface="微軟正黑體" pitchFamily="34" charset="-120"/>
            </a:endParaRPr>
          </a:p>
        </p:txBody>
      </p:sp>
      <p:sp>
        <p:nvSpPr>
          <p:cNvPr id="10" name="文字方塊 9"/>
          <p:cNvSpPr txBox="1"/>
          <p:nvPr/>
        </p:nvSpPr>
        <p:spPr>
          <a:xfrm>
            <a:off x="2917843" y="2492896"/>
            <a:ext cx="3390672" cy="1323439"/>
          </a:xfrm>
          <a:prstGeom prst="rect">
            <a:avLst/>
          </a:prstGeom>
          <a:noFill/>
        </p:spPr>
        <p:txBody>
          <a:bodyPr wrap="none">
            <a:spAutoFit/>
          </a:bodyPr>
          <a:lstStyle/>
          <a:p>
            <a:pPr defTabSz="457200" fontAlgn="auto">
              <a:spcBef>
                <a:spcPts val="0"/>
              </a:spcBef>
              <a:spcAft>
                <a:spcPts val="0"/>
              </a:spcAft>
              <a:defRPr/>
            </a:pPr>
            <a:r>
              <a:rPr lang="zh-TW" altLang="en-US"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rPr>
              <a:t>商管財金類科  應用外語類科</a:t>
            </a:r>
            <a:endParaRPr lang="en-US" altLang="zh-TW"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endParaRPr>
          </a:p>
          <a:p>
            <a:pPr defTabSz="457200" fontAlgn="auto">
              <a:spcBef>
                <a:spcPts val="0"/>
              </a:spcBef>
              <a:spcAft>
                <a:spcPts val="0"/>
              </a:spcAft>
              <a:defRPr/>
            </a:pPr>
            <a:r>
              <a:rPr lang="zh-TW" altLang="en-US"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rPr>
              <a:t>資訊管理科  食品類科</a:t>
            </a:r>
            <a:endParaRPr lang="en-US" altLang="zh-TW"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endParaRPr>
          </a:p>
          <a:p>
            <a:pPr defTabSz="457200" fontAlgn="auto">
              <a:spcBef>
                <a:spcPts val="0"/>
              </a:spcBef>
              <a:spcAft>
                <a:spcPts val="0"/>
              </a:spcAft>
              <a:defRPr/>
            </a:pPr>
            <a:r>
              <a:rPr lang="zh-TW" altLang="en-US"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rPr>
              <a:t>餐飲管理科 觀光休閒類科</a:t>
            </a:r>
            <a:endParaRPr lang="en-US" altLang="zh-TW"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endParaRPr>
          </a:p>
          <a:p>
            <a:pPr defTabSz="457200" fontAlgn="auto">
              <a:spcBef>
                <a:spcPts val="0"/>
              </a:spcBef>
              <a:spcAft>
                <a:spcPts val="0"/>
              </a:spcAft>
              <a:defRPr/>
            </a:pPr>
            <a:r>
              <a:rPr lang="zh-TW" altLang="en-US"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rPr>
              <a:t>美容與化妝品應用科</a:t>
            </a:r>
          </a:p>
        </p:txBody>
      </p:sp>
      <p:pic>
        <p:nvPicPr>
          <p:cNvPr id="13" name="圖片 12"/>
          <p:cNvPicPr>
            <a:picLocks noChangeAspect="1"/>
          </p:cNvPicPr>
          <p:nvPr/>
        </p:nvPicPr>
        <p:blipFill>
          <a:blip r:embed="rId4" cstate="print"/>
          <a:srcRect/>
          <a:stretch>
            <a:fillRect/>
          </a:stretch>
        </p:blipFill>
        <p:spPr bwMode="auto">
          <a:xfrm>
            <a:off x="827088" y="4508500"/>
            <a:ext cx="889000" cy="1846263"/>
          </a:xfrm>
          <a:prstGeom prst="rect">
            <a:avLst/>
          </a:prstGeom>
          <a:noFill/>
          <a:ln w="9525">
            <a:noFill/>
            <a:miter lim="800000"/>
            <a:headEnd/>
            <a:tailEnd/>
          </a:ln>
        </p:spPr>
      </p:pic>
      <p:pic>
        <p:nvPicPr>
          <p:cNvPr id="12290" name="Picture 2"/>
          <p:cNvPicPr>
            <a:picLocks noChangeAspect="1" noChangeArrowheads="1"/>
          </p:cNvPicPr>
          <p:nvPr/>
        </p:nvPicPr>
        <p:blipFill>
          <a:blip r:embed="rId5" cstate="print"/>
          <a:srcRect/>
          <a:stretch>
            <a:fillRect/>
          </a:stretch>
        </p:blipFill>
        <p:spPr bwMode="auto">
          <a:xfrm>
            <a:off x="1895475" y="1012825"/>
            <a:ext cx="1677988" cy="1201738"/>
          </a:xfrm>
          <a:prstGeom prst="rect">
            <a:avLst/>
          </a:prstGeom>
          <a:noFill/>
          <a:ln w="9525">
            <a:noFill/>
            <a:miter lim="800000"/>
            <a:headEnd/>
            <a:tailEnd/>
          </a:ln>
        </p:spPr>
      </p:pic>
      <p:pic>
        <p:nvPicPr>
          <p:cNvPr id="12291" name="Picture 3"/>
          <p:cNvPicPr>
            <a:picLocks noChangeAspect="1" noChangeArrowheads="1"/>
          </p:cNvPicPr>
          <p:nvPr/>
        </p:nvPicPr>
        <p:blipFill>
          <a:blip r:embed="rId6" cstate="print"/>
          <a:srcRect/>
          <a:stretch>
            <a:fillRect/>
          </a:stretch>
        </p:blipFill>
        <p:spPr bwMode="auto">
          <a:xfrm>
            <a:off x="6697663" y="2457450"/>
            <a:ext cx="1285875" cy="1725613"/>
          </a:xfrm>
          <a:prstGeom prst="rect">
            <a:avLst/>
          </a:prstGeom>
          <a:noFill/>
          <a:ln w="9525">
            <a:noFill/>
            <a:miter lim="800000"/>
            <a:headEnd/>
            <a:tailEnd/>
          </a:ln>
        </p:spPr>
      </p:pic>
      <p:pic>
        <p:nvPicPr>
          <p:cNvPr id="2" name="39.mp3">
            <a:hlinkClick r:id="" action="ppaction://media"/>
          </p:cNvPr>
          <p:cNvPicPr>
            <a:picLocks noRot="1" noChangeAspect="1"/>
          </p:cNvPicPr>
          <p:nvPr>
            <a:audioFile r:link="rId1"/>
          </p:nvPr>
        </p:nvPicPr>
        <p:blipFill>
          <a:blip r:embed="rId7" cstate="print"/>
          <a:srcRect/>
          <a:stretch>
            <a:fillRect/>
          </a:stretch>
        </p:blipFill>
        <p:spPr bwMode="auto">
          <a:xfrm>
            <a:off x="9144000" y="5254625"/>
            <a:ext cx="2438400" cy="2438400"/>
          </a:xfrm>
          <a:prstGeom prst="rect">
            <a:avLst/>
          </a:prstGeom>
          <a:noFill/>
          <a:ln w="9525">
            <a:noFill/>
            <a:miter lim="800000"/>
            <a:headEnd/>
            <a:tailEnd/>
          </a:ln>
        </p:spPr>
      </p:pic>
      <p:sp>
        <p:nvSpPr>
          <p:cNvPr id="195593" name="投影片編號版面配置區 2"/>
          <p:cNvSpPr txBox="1">
            <a:spLocks noGrp="1"/>
          </p:cNvSpPr>
          <p:nvPr/>
        </p:nvSpPr>
        <p:spPr bwMode="auto">
          <a:xfrm>
            <a:off x="6759575" y="6448425"/>
            <a:ext cx="2133600" cy="365125"/>
          </a:xfrm>
          <a:prstGeom prst="rect">
            <a:avLst/>
          </a:prstGeom>
          <a:noFill/>
          <a:ln w="9525">
            <a:noFill/>
            <a:miter lim="800000"/>
            <a:headEnd/>
            <a:tailEnd/>
          </a:ln>
        </p:spPr>
        <p:txBody>
          <a:bodyPr/>
          <a:lstStyle/>
          <a:p>
            <a:pPr algn="r" defTabSz="457200" eaLnBrk="0" hangingPunct="0"/>
            <a:fld id="{2721D422-8298-4268-B8E2-91EB6D9517A6}" type="slidenum">
              <a:rPr lang="zh-CN" altLang="en-US" sz="1600">
                <a:solidFill>
                  <a:schemeClr val="bg1"/>
                </a:solidFill>
                <a:latin typeface="微軟正黑體" pitchFamily="34" charset="-120"/>
                <a:ea typeface="微軟正黑體" pitchFamily="34" charset="-120"/>
              </a:rPr>
              <a:pPr algn="r" defTabSz="457200" eaLnBrk="0" hangingPunct="0"/>
              <a:t>81</a:t>
            </a:fld>
            <a:endParaRPr lang="en-US" altLang="zh-CN" sz="1600">
              <a:solidFill>
                <a:schemeClr val="bg1"/>
              </a:solidFill>
              <a:latin typeface="微軟正黑體" pitchFamily="34" charset="-120"/>
              <a:ea typeface="微軟正黑體" pitchFamily="34" charset="-120"/>
            </a:endParaRPr>
          </a:p>
        </p:txBody>
      </p:sp>
      <p:pic>
        <p:nvPicPr>
          <p:cNvPr id="5" name="圖片 4"/>
          <p:cNvPicPr>
            <a:picLocks noChangeAspect="1"/>
          </p:cNvPicPr>
          <p:nvPr/>
        </p:nvPicPr>
        <p:blipFill>
          <a:blip r:embed="rId8" cstate="print">
            <a:extLst/>
          </a:blip>
          <a:stretch>
            <a:fillRect/>
          </a:stretch>
        </p:blipFill>
        <p:spPr>
          <a:xfrm>
            <a:off x="4868962" y="659102"/>
            <a:ext cx="2768600" cy="1833794"/>
          </a:xfrm>
          <a:prstGeom prst="ellipse">
            <a:avLst/>
          </a:prstGeom>
          <a:ln>
            <a:noFill/>
          </a:ln>
          <a:effectLst>
            <a:softEdge rad="112500"/>
          </a:effectLst>
        </p:spPr>
      </p:pic>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5049" fill="hold"/>
                                        <p:tgtEl>
                                          <p:spTgt spid="2"/>
                                        </p:tgtEl>
                                      </p:cBhvr>
                                    </p:cmd>
                                  </p:childTnLst>
                                </p:cTn>
                              </p:par>
                              <p:par>
                                <p:cTn id="7" presetID="49" presetClass="entr" presetSubtype="0" decel="10000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 calcmode="lin" valueType="num">
                                      <p:cBhvr>
                                        <p:cTn id="11" dur="500" fill="hold"/>
                                        <p:tgtEl>
                                          <p:spTgt spid="4"/>
                                        </p:tgtEl>
                                        <p:attrNameLst>
                                          <p:attrName>style.rotation</p:attrName>
                                        </p:attrNameLst>
                                      </p:cBhvr>
                                      <p:tavLst>
                                        <p:tav tm="0">
                                          <p:val>
                                            <p:fltVal val="360"/>
                                          </p:val>
                                        </p:tav>
                                        <p:tav tm="100000">
                                          <p:val>
                                            <p:fltVal val="0"/>
                                          </p:val>
                                        </p:tav>
                                      </p:tavLst>
                                    </p:anim>
                                    <p:animEffect transition="in" filter="fade">
                                      <p:cBhvr>
                                        <p:cTn id="12" dur="500"/>
                                        <p:tgtEl>
                                          <p:spTgt spid="4"/>
                                        </p:tgtEl>
                                      </p:cBhvr>
                                    </p:animEffect>
                                  </p:childTnLst>
                                </p:cTn>
                              </p:par>
                              <p:par>
                                <p:cTn id="13" presetID="2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childTnLst>
                                </p:cTn>
                              </p:par>
                              <p:par>
                                <p:cTn id="17" presetID="10" presetClass="entr" presetSubtype="0" fill="hold" nodeType="withEffect">
                                  <p:stCondLst>
                                    <p:cond delay="0"/>
                                  </p:stCondLst>
                                  <p:childTnLst>
                                    <p:set>
                                      <p:cBhvr>
                                        <p:cTn id="18" dur="1" fill="hold">
                                          <p:stCondLst>
                                            <p:cond delay="0"/>
                                          </p:stCondLst>
                                        </p:cTn>
                                        <p:tgtEl>
                                          <p:spTgt spid="12291"/>
                                        </p:tgtEl>
                                        <p:attrNameLst>
                                          <p:attrName>style.visibility</p:attrName>
                                        </p:attrNameLst>
                                      </p:cBhvr>
                                      <p:to>
                                        <p:strVal val="visible"/>
                                      </p:to>
                                    </p:set>
                                    <p:animEffect transition="in" filter="fade">
                                      <p:cBhvr>
                                        <p:cTn id="19" dur="500"/>
                                        <p:tgtEl>
                                          <p:spTgt spid="12291"/>
                                        </p:tgtEl>
                                      </p:cBhvr>
                                    </p:animEffect>
                                  </p:childTnLst>
                                </p:cTn>
                              </p:par>
                              <p:par>
                                <p:cTn id="20" presetID="10" presetClass="entr" presetSubtype="0" fill="hold" nodeType="withEffect">
                                  <p:stCondLst>
                                    <p:cond delay="1000"/>
                                  </p:stCondLst>
                                  <p:childTnLst>
                                    <p:set>
                                      <p:cBhvr>
                                        <p:cTn id="21" dur="1" fill="hold">
                                          <p:stCondLst>
                                            <p:cond delay="0"/>
                                          </p:stCondLst>
                                        </p:cTn>
                                        <p:tgtEl>
                                          <p:spTgt spid="12290"/>
                                        </p:tgtEl>
                                        <p:attrNameLst>
                                          <p:attrName>style.visibility</p:attrName>
                                        </p:attrNameLst>
                                      </p:cBhvr>
                                      <p:to>
                                        <p:strVal val="visible"/>
                                      </p:to>
                                    </p:set>
                                    <p:animEffect transition="in" filter="fade">
                                      <p:cBhvr>
                                        <p:cTn id="22" dur="500"/>
                                        <p:tgtEl>
                                          <p:spTgt spid="12290"/>
                                        </p:tgtEl>
                                      </p:cBhvr>
                                    </p:animEffect>
                                  </p:childTnLst>
                                </p:cTn>
                              </p:par>
                              <p:par>
                                <p:cTn id="23" presetID="2" presetClass="entr" presetSubtype="8" fill="hold" grpId="0" nodeType="withEffect">
                                  <p:stCondLst>
                                    <p:cond delay="100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par>
                                <p:cTn id="27" presetID="9" presetClass="entr" presetSubtype="0" fill="hold" grpId="0" nodeType="withEffect">
                                  <p:stCondLst>
                                    <p:cond delay="100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tgtEl>
                                          <p:spTgt spid="9"/>
                                        </p:tgtEl>
                                      </p:cBhvr>
                                    </p:animEffect>
                                  </p:childTnLst>
                                </p:cTn>
                              </p:par>
                              <p:par>
                                <p:cTn id="30" presetID="14" presetClass="entr" presetSubtype="10" fill="hold" nodeType="withEffect">
                                  <p:stCondLst>
                                    <p:cond delay="175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par>
                                <p:cTn id="33" presetID="6" presetClass="entr" presetSubtype="16"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circle(in)">
                                      <p:cBhvr>
                                        <p:cTn id="3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8" grpId="0" animBg="1"/>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a:grpSpLocks/>
          </p:cNvGrpSpPr>
          <p:nvPr/>
        </p:nvGrpSpPr>
        <p:grpSpPr bwMode="auto">
          <a:xfrm>
            <a:off x="684213" y="1905000"/>
            <a:ext cx="6985000" cy="2328863"/>
            <a:chOff x="761430" y="1976951"/>
            <a:chExt cx="6985792" cy="2328597"/>
          </a:xfrm>
        </p:grpSpPr>
        <p:pic>
          <p:nvPicPr>
            <p:cNvPr id="196620" name="圖片 4"/>
            <p:cNvPicPr>
              <a:picLocks noChangeAspect="1"/>
            </p:cNvPicPr>
            <p:nvPr/>
          </p:nvPicPr>
          <p:blipFill>
            <a:blip r:embed="rId3" cstate="print"/>
            <a:srcRect/>
            <a:stretch>
              <a:fillRect/>
            </a:stretch>
          </p:blipFill>
          <p:spPr bwMode="auto">
            <a:xfrm>
              <a:off x="761430" y="1976951"/>
              <a:ext cx="6985792" cy="2328597"/>
            </a:xfrm>
            <a:prstGeom prst="rect">
              <a:avLst/>
            </a:prstGeom>
            <a:noFill/>
            <a:ln w="9525">
              <a:noFill/>
              <a:miter lim="800000"/>
              <a:headEnd/>
              <a:tailEnd/>
            </a:ln>
          </p:spPr>
        </p:pic>
        <p:sp>
          <p:nvSpPr>
            <p:cNvPr id="196621" name="文字方塊 5"/>
            <p:cNvSpPr txBox="1">
              <a:spLocks noChangeArrowheads="1"/>
            </p:cNvSpPr>
            <p:nvPr/>
          </p:nvSpPr>
          <p:spPr bwMode="auto">
            <a:xfrm>
              <a:off x="1545387" y="2780928"/>
              <a:ext cx="800219" cy="830997"/>
            </a:xfrm>
            <a:prstGeom prst="rect">
              <a:avLst/>
            </a:prstGeom>
            <a:noFill/>
            <a:ln w="9525">
              <a:noFill/>
              <a:miter lim="800000"/>
              <a:headEnd/>
              <a:tailEnd/>
            </a:ln>
          </p:spPr>
          <p:txBody>
            <a:bodyPr wrap="none">
              <a:spAutoFit/>
            </a:bodyPr>
            <a:lstStyle/>
            <a:p>
              <a:pPr defTabSz="457200"/>
              <a:r>
                <a:rPr lang="zh-TW" altLang="en-US" sz="2400" b="1">
                  <a:solidFill>
                    <a:srgbClr val="008000"/>
                  </a:solidFill>
                  <a:latin typeface="微軟正黑體" pitchFamily="34" charset="-120"/>
                  <a:ea typeface="微軟正黑體" pitchFamily="34" charset="-120"/>
                </a:rPr>
                <a:t>五專</a:t>
              </a:r>
              <a:endParaRPr lang="en-US" altLang="zh-TW" sz="2400" b="1">
                <a:solidFill>
                  <a:srgbClr val="008000"/>
                </a:solidFill>
                <a:latin typeface="微軟正黑體" pitchFamily="34" charset="-120"/>
                <a:ea typeface="微軟正黑體" pitchFamily="34" charset="-120"/>
              </a:endParaRPr>
            </a:p>
            <a:p>
              <a:pPr defTabSz="457200"/>
              <a:r>
                <a:rPr lang="zh-TW" altLang="en-US" sz="2400" b="1">
                  <a:solidFill>
                    <a:srgbClr val="008000"/>
                  </a:solidFill>
                  <a:latin typeface="微軟正黑體" pitchFamily="34" charset="-120"/>
                  <a:ea typeface="微軟正黑體" pitchFamily="34" charset="-120"/>
                </a:rPr>
                <a:t>類科</a:t>
              </a:r>
            </a:p>
          </p:txBody>
        </p:sp>
      </p:grpSp>
      <p:pic>
        <p:nvPicPr>
          <p:cNvPr id="7" name="圖片 6"/>
          <p:cNvPicPr>
            <a:picLocks noChangeAspect="1"/>
          </p:cNvPicPr>
          <p:nvPr/>
        </p:nvPicPr>
        <p:blipFill>
          <a:blip r:embed="rId4" cstate="print"/>
          <a:srcRect/>
          <a:stretch>
            <a:fillRect/>
          </a:stretch>
        </p:blipFill>
        <p:spPr bwMode="auto">
          <a:xfrm>
            <a:off x="827088" y="4221163"/>
            <a:ext cx="812800" cy="2082800"/>
          </a:xfrm>
          <a:prstGeom prst="rect">
            <a:avLst/>
          </a:prstGeom>
          <a:noFill/>
          <a:ln w="9525">
            <a:noFill/>
            <a:miter lim="800000"/>
            <a:headEnd/>
            <a:tailEnd/>
          </a:ln>
        </p:spPr>
      </p:pic>
      <p:sp>
        <p:nvSpPr>
          <p:cNvPr id="8" name="＞形箭號 7"/>
          <p:cNvSpPr/>
          <p:nvPr/>
        </p:nvSpPr>
        <p:spPr>
          <a:xfrm>
            <a:off x="1835150" y="4173538"/>
            <a:ext cx="433388" cy="431800"/>
          </a:xfrm>
          <a:prstGeom prst="chevron">
            <a:avLst/>
          </a:prstGeom>
        </p:spPr>
        <p:style>
          <a:lnRef idx="1">
            <a:schemeClr val="accent3"/>
          </a:lnRef>
          <a:fillRef idx="3">
            <a:schemeClr val="accent3"/>
          </a:fillRef>
          <a:effectRef idx="2">
            <a:schemeClr val="accent3"/>
          </a:effectRef>
          <a:fontRef idx="minor">
            <a:schemeClr val="lt1"/>
          </a:fontRef>
        </p:style>
        <p:txBody>
          <a:bodyPr anchor="ctr">
            <a:spAutoFit/>
          </a:bodyPr>
          <a:lstStyle/>
          <a:p>
            <a:pPr algn="ctr" defTabSz="457200" fontAlgn="auto">
              <a:spcBef>
                <a:spcPts val="0"/>
              </a:spcBef>
              <a:spcAft>
                <a:spcPts val="0"/>
              </a:spcAft>
              <a:defRPr/>
            </a:pPr>
            <a:endParaRPr lang="zh-TW" altLang="en-US" sz="2400" dirty="0">
              <a:latin typeface="Adobe 繁黑體 Std B"/>
              <a:ea typeface="Adobe 繁黑體 Std B"/>
              <a:cs typeface="Adobe 繁黑體 Std B"/>
            </a:endParaRPr>
          </a:p>
        </p:txBody>
      </p:sp>
      <p:sp>
        <p:nvSpPr>
          <p:cNvPr id="9" name="文字方塊 8"/>
          <p:cNvSpPr txBox="1">
            <a:spLocks noChangeArrowheads="1"/>
          </p:cNvSpPr>
          <p:nvPr/>
        </p:nvSpPr>
        <p:spPr bwMode="auto">
          <a:xfrm>
            <a:off x="2274888" y="3933825"/>
            <a:ext cx="6618287" cy="2354263"/>
          </a:xfrm>
          <a:prstGeom prst="rect">
            <a:avLst/>
          </a:prstGeom>
          <a:noFill/>
          <a:ln w="9525">
            <a:noFill/>
            <a:miter lim="800000"/>
            <a:headEnd/>
            <a:tailEnd/>
          </a:ln>
        </p:spPr>
        <p:txBody>
          <a:bodyPr>
            <a:spAutoFit/>
          </a:bodyPr>
          <a:lstStyle/>
          <a:p>
            <a:pPr defTabSz="457200">
              <a:spcBef>
                <a:spcPts val="600"/>
              </a:spcBef>
            </a:pPr>
            <a:r>
              <a:rPr kumimoji="0" lang="zh-TW" altLang="zh-TW" sz="1400">
                <a:latin typeface="微軟正黑體" pitchFamily="34" charset="-120"/>
                <a:ea typeface="微軟正黑體" pitchFamily="34" charset="-120"/>
              </a:rPr>
              <a:t>電機工程科、電子工程科、資訊工程科</a:t>
            </a:r>
            <a:endParaRPr kumimoji="0" lang="en-US" altLang="zh-TW" sz="1400">
              <a:latin typeface="微軟正黑體" pitchFamily="34" charset="-120"/>
              <a:ea typeface="微軟正黑體" pitchFamily="34" charset="-120"/>
            </a:endParaRPr>
          </a:p>
          <a:p>
            <a:pPr defTabSz="457200">
              <a:spcBef>
                <a:spcPts val="600"/>
              </a:spcBef>
            </a:pPr>
            <a:r>
              <a:rPr kumimoji="0" lang="zh-TW" altLang="zh-TW" sz="1400">
                <a:latin typeface="微軟正黑體" pitchFamily="34" charset="-120"/>
                <a:ea typeface="微軟正黑體" pitchFamily="34" charset="-120"/>
              </a:rPr>
              <a:t>工業管理科、工業工程與管理科、機械工程科、自動化工程科、機電工程科</a:t>
            </a:r>
            <a:endParaRPr kumimoji="0" lang="en-US" altLang="zh-TW" sz="1400">
              <a:latin typeface="微軟正黑體" pitchFamily="34" charset="-120"/>
              <a:ea typeface="微軟正黑體" pitchFamily="34" charset="-120"/>
            </a:endParaRPr>
          </a:p>
          <a:p>
            <a:pPr defTabSz="457200">
              <a:spcBef>
                <a:spcPts val="600"/>
              </a:spcBef>
            </a:pPr>
            <a:r>
              <a:rPr kumimoji="0" lang="zh-TW" altLang="zh-TW" sz="1400">
                <a:latin typeface="微軟正黑體" pitchFamily="34" charset="-120"/>
                <a:ea typeface="微軟正黑體" pitchFamily="34" charset="-120"/>
              </a:rPr>
              <a:t>營建科技科、電腦應用工程科、車輛技術科</a:t>
            </a:r>
          </a:p>
          <a:p>
            <a:pPr defTabSz="457200">
              <a:spcBef>
                <a:spcPts val="600"/>
              </a:spcBef>
            </a:pPr>
            <a:r>
              <a:rPr kumimoji="0" lang="zh-TW" altLang="zh-TW" sz="1400">
                <a:latin typeface="微軟正黑體" pitchFamily="34" charset="-120"/>
                <a:ea typeface="微軟正黑體" pitchFamily="34" charset="-120"/>
              </a:rPr>
              <a:t>航海科、輪機工程科</a:t>
            </a:r>
            <a:endParaRPr kumimoji="0" lang="en-US" altLang="zh-TW" sz="1400">
              <a:latin typeface="微軟正黑體" pitchFamily="34" charset="-120"/>
              <a:ea typeface="微軟正黑體" pitchFamily="34" charset="-120"/>
            </a:endParaRPr>
          </a:p>
          <a:p>
            <a:pPr defTabSz="457200">
              <a:spcBef>
                <a:spcPts val="600"/>
              </a:spcBef>
            </a:pPr>
            <a:r>
              <a:rPr kumimoji="0" lang="zh-TW" altLang="zh-TW" sz="1400">
                <a:latin typeface="微軟正黑體" pitchFamily="34" charset="-120"/>
                <a:ea typeface="微軟正黑體" pitchFamily="34" charset="-120"/>
              </a:rPr>
              <a:t>數位媒體設計科、商品設計科、視覺傳達設計科、文化創意設計科</a:t>
            </a:r>
            <a:endParaRPr kumimoji="0" lang="en-US" altLang="zh-TW" sz="1400">
              <a:latin typeface="微軟正黑體" pitchFamily="34" charset="-120"/>
              <a:ea typeface="微軟正黑體" pitchFamily="34" charset="-120"/>
            </a:endParaRPr>
          </a:p>
          <a:p>
            <a:pPr defTabSz="457200">
              <a:spcBef>
                <a:spcPts val="600"/>
              </a:spcBef>
            </a:pPr>
            <a:r>
              <a:rPr kumimoji="0" lang="zh-TW" altLang="zh-TW" sz="1400">
                <a:latin typeface="微軟正黑體" pitchFamily="34" charset="-120"/>
                <a:ea typeface="微軟正黑體" pitchFamily="34" charset="-120"/>
              </a:rPr>
              <a:t>美術工藝科、創意產品科技應用科、建築科、多媒體設計科、數位多媒體科</a:t>
            </a:r>
            <a:endParaRPr kumimoji="0" lang="en-US" altLang="zh-TW" sz="1400">
              <a:latin typeface="微軟正黑體" pitchFamily="34" charset="-120"/>
              <a:ea typeface="微軟正黑體" pitchFamily="34" charset="-120"/>
            </a:endParaRPr>
          </a:p>
          <a:p>
            <a:pPr defTabSz="457200">
              <a:spcBef>
                <a:spcPts val="600"/>
              </a:spcBef>
            </a:pPr>
            <a:r>
              <a:rPr kumimoji="0" lang="zh-TW" altLang="zh-TW" sz="1400">
                <a:latin typeface="微軟正黑體" pitchFamily="34" charset="-120"/>
                <a:ea typeface="微軟正黑體" pitchFamily="34" charset="-120"/>
              </a:rPr>
              <a:t>數位媒體應用科、數位生活創意科、動畫多媒體設計科、數位遊戲與動畫設計科</a:t>
            </a:r>
            <a:endParaRPr kumimoji="0" lang="en-US" altLang="zh-TW" sz="1400">
              <a:latin typeface="微軟正黑體" pitchFamily="34" charset="-120"/>
              <a:ea typeface="微軟正黑體" pitchFamily="34" charset="-120"/>
            </a:endParaRPr>
          </a:p>
          <a:p>
            <a:pPr defTabSz="457200">
              <a:spcBef>
                <a:spcPts val="600"/>
              </a:spcBef>
            </a:pPr>
            <a:r>
              <a:rPr kumimoji="0" lang="zh-TW" altLang="zh-TW" sz="1400">
                <a:latin typeface="微軟正黑體" pitchFamily="34" charset="-120"/>
                <a:ea typeface="微軟正黑體" pitchFamily="34" charset="-120"/>
              </a:rPr>
              <a:t>遊戲創作科、動漫設計科、數位影視動畫科、數位媒體創意設計科</a:t>
            </a:r>
          </a:p>
        </p:txBody>
      </p:sp>
      <p:sp>
        <p:nvSpPr>
          <p:cNvPr id="10" name="文字方塊 9"/>
          <p:cNvSpPr txBox="1"/>
          <p:nvPr/>
        </p:nvSpPr>
        <p:spPr>
          <a:xfrm>
            <a:off x="2917843" y="2492896"/>
            <a:ext cx="2492990" cy="1615827"/>
          </a:xfrm>
          <a:prstGeom prst="rect">
            <a:avLst/>
          </a:prstGeom>
          <a:noFill/>
        </p:spPr>
        <p:txBody>
          <a:bodyPr wrap="none">
            <a:spAutoFit/>
          </a:bodyPr>
          <a:lstStyle/>
          <a:p>
            <a:pPr defTabSz="457200" fontAlgn="auto">
              <a:spcBef>
                <a:spcPts val="0"/>
              </a:spcBef>
              <a:spcAft>
                <a:spcPts val="0"/>
              </a:spcAft>
              <a:defRPr/>
            </a:pPr>
            <a:r>
              <a:rPr lang="zh-TW" altLang="en-US"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rPr>
              <a:t>電機與電子工程類科</a:t>
            </a:r>
            <a:endParaRPr lang="en-US" altLang="zh-TW"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endParaRPr>
          </a:p>
          <a:p>
            <a:pPr defTabSz="457200" fontAlgn="auto">
              <a:spcBef>
                <a:spcPts val="0"/>
              </a:spcBef>
              <a:spcAft>
                <a:spcPts val="0"/>
              </a:spcAft>
              <a:defRPr/>
            </a:pPr>
            <a:r>
              <a:rPr lang="zh-TW" altLang="en-US"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rPr>
              <a:t>工程科技類科</a:t>
            </a:r>
            <a:endParaRPr lang="en-US" altLang="zh-TW"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endParaRPr>
          </a:p>
          <a:p>
            <a:pPr defTabSz="457200" fontAlgn="auto">
              <a:spcBef>
                <a:spcPts val="0"/>
              </a:spcBef>
              <a:spcAft>
                <a:spcPts val="0"/>
              </a:spcAft>
              <a:defRPr/>
            </a:pPr>
            <a:r>
              <a:rPr lang="zh-TW" altLang="en-US"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rPr>
              <a:t>海事類科</a:t>
            </a:r>
            <a:endParaRPr lang="en-US" altLang="zh-TW"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endParaRPr>
          </a:p>
          <a:p>
            <a:pPr defTabSz="457200" fontAlgn="auto">
              <a:spcBef>
                <a:spcPts val="0"/>
              </a:spcBef>
              <a:spcAft>
                <a:spcPts val="0"/>
              </a:spcAft>
              <a:defRPr/>
            </a:pPr>
            <a:r>
              <a:rPr lang="zh-TW" altLang="en-US"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rPr>
              <a:t>文創設計類科</a:t>
            </a:r>
            <a:endParaRPr lang="en-US" altLang="zh-TW"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endParaRPr>
          </a:p>
          <a:p>
            <a:pPr defTabSz="457200" fontAlgn="auto">
              <a:spcBef>
                <a:spcPts val="0"/>
              </a:spcBef>
              <a:spcAft>
                <a:spcPts val="0"/>
              </a:spcAft>
              <a:defRPr/>
            </a:pPr>
            <a:endParaRPr lang="zh-TW" altLang="en-US" sz="1900" spc="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a:ea typeface="微軟正黑體"/>
              <a:cs typeface="微軟正黑體"/>
            </a:endParaRPr>
          </a:p>
        </p:txBody>
      </p:sp>
      <p:pic>
        <p:nvPicPr>
          <p:cNvPr id="12" name="圖片 11"/>
          <p:cNvPicPr>
            <a:picLocks noChangeAspect="1"/>
          </p:cNvPicPr>
          <p:nvPr/>
        </p:nvPicPr>
        <p:blipFill>
          <a:blip r:embed="rId5" cstate="print"/>
          <a:srcRect/>
          <a:stretch>
            <a:fillRect/>
          </a:stretch>
        </p:blipFill>
        <p:spPr bwMode="auto">
          <a:xfrm>
            <a:off x="5573713" y="1700213"/>
            <a:ext cx="3175000" cy="2125662"/>
          </a:xfrm>
          <a:prstGeom prst="rect">
            <a:avLst/>
          </a:prstGeom>
          <a:noFill/>
          <a:ln w="9525">
            <a:noFill/>
            <a:miter lim="800000"/>
            <a:headEnd/>
            <a:tailEnd/>
          </a:ln>
        </p:spPr>
      </p:pic>
      <p:pic>
        <p:nvPicPr>
          <p:cNvPr id="13" name="圖片 12"/>
          <p:cNvPicPr>
            <a:picLocks noChangeAspect="1"/>
          </p:cNvPicPr>
          <p:nvPr/>
        </p:nvPicPr>
        <p:blipFill>
          <a:blip r:embed="rId6" cstate="print"/>
          <a:srcRect/>
          <a:stretch>
            <a:fillRect/>
          </a:stretch>
        </p:blipFill>
        <p:spPr bwMode="auto">
          <a:xfrm>
            <a:off x="1476375" y="908050"/>
            <a:ext cx="831850" cy="1428750"/>
          </a:xfrm>
          <a:prstGeom prst="rect">
            <a:avLst/>
          </a:prstGeom>
          <a:noFill/>
          <a:ln w="9525">
            <a:noFill/>
            <a:miter lim="800000"/>
            <a:headEnd/>
            <a:tailEnd/>
          </a:ln>
        </p:spPr>
      </p:pic>
      <p:pic>
        <p:nvPicPr>
          <p:cNvPr id="12290" name="Picture 2"/>
          <p:cNvPicPr>
            <a:picLocks noChangeAspect="1" noChangeArrowheads="1"/>
          </p:cNvPicPr>
          <p:nvPr/>
        </p:nvPicPr>
        <p:blipFill>
          <a:blip r:embed="rId7" cstate="print"/>
          <a:srcRect/>
          <a:stretch>
            <a:fillRect/>
          </a:stretch>
        </p:blipFill>
        <p:spPr bwMode="auto">
          <a:xfrm>
            <a:off x="2484438" y="1304925"/>
            <a:ext cx="1143000" cy="1235075"/>
          </a:xfrm>
          <a:prstGeom prst="rect">
            <a:avLst/>
          </a:prstGeom>
          <a:noFill/>
          <a:ln w="9525">
            <a:noFill/>
            <a:miter lim="800000"/>
            <a:headEnd/>
            <a:tailEnd/>
          </a:ln>
        </p:spPr>
      </p:pic>
      <p:pic>
        <p:nvPicPr>
          <p:cNvPr id="12291" name="Picture 3"/>
          <p:cNvPicPr>
            <a:picLocks noChangeAspect="1" noChangeArrowheads="1"/>
          </p:cNvPicPr>
          <p:nvPr/>
        </p:nvPicPr>
        <p:blipFill>
          <a:blip r:embed="rId8" cstate="print"/>
          <a:srcRect/>
          <a:stretch>
            <a:fillRect/>
          </a:stretch>
        </p:blipFill>
        <p:spPr bwMode="auto">
          <a:xfrm>
            <a:off x="4737100" y="974725"/>
            <a:ext cx="1143000" cy="1458913"/>
          </a:xfrm>
          <a:prstGeom prst="rect">
            <a:avLst/>
          </a:prstGeom>
          <a:noFill/>
          <a:ln w="9525">
            <a:noFill/>
            <a:miter lim="800000"/>
            <a:headEnd/>
            <a:tailEnd/>
          </a:ln>
        </p:spPr>
      </p:pic>
      <p:pic>
        <p:nvPicPr>
          <p:cNvPr id="2" name="40.mp3">
            <a:hlinkClick r:id="" action="ppaction://media"/>
          </p:cNvPr>
          <p:cNvPicPr>
            <a:picLocks noRot="1" noChangeAspect="1"/>
          </p:cNvPicPr>
          <p:nvPr>
            <a:audioFile r:link="rId1"/>
          </p:nvPr>
        </p:nvPicPr>
        <p:blipFill>
          <a:blip r:embed="rId9" cstate="print"/>
          <a:srcRect/>
          <a:stretch>
            <a:fillRect/>
          </a:stretch>
        </p:blipFill>
        <p:spPr bwMode="auto">
          <a:xfrm>
            <a:off x="9540875" y="5068888"/>
            <a:ext cx="2438400" cy="2438400"/>
          </a:xfrm>
          <a:prstGeom prst="rect">
            <a:avLst/>
          </a:prstGeom>
          <a:noFill/>
          <a:ln w="9525">
            <a:noFill/>
            <a:miter lim="800000"/>
            <a:headEnd/>
            <a:tailEnd/>
          </a:ln>
        </p:spPr>
      </p:pic>
      <p:sp>
        <p:nvSpPr>
          <p:cNvPr id="196619" name="投影片編號版面配置區 2"/>
          <p:cNvSpPr txBox="1">
            <a:spLocks noGrp="1"/>
          </p:cNvSpPr>
          <p:nvPr/>
        </p:nvSpPr>
        <p:spPr bwMode="auto">
          <a:xfrm>
            <a:off x="6759575" y="6448425"/>
            <a:ext cx="2133600" cy="365125"/>
          </a:xfrm>
          <a:prstGeom prst="rect">
            <a:avLst/>
          </a:prstGeom>
          <a:noFill/>
          <a:ln w="9525">
            <a:noFill/>
            <a:miter lim="800000"/>
            <a:headEnd/>
            <a:tailEnd/>
          </a:ln>
        </p:spPr>
        <p:txBody>
          <a:bodyPr/>
          <a:lstStyle/>
          <a:p>
            <a:pPr algn="r" defTabSz="457200" eaLnBrk="0" hangingPunct="0"/>
            <a:fld id="{D3BB7C83-82F7-436C-8E08-3FD42A65781F}" type="slidenum">
              <a:rPr lang="zh-CN" altLang="en-US" sz="1600">
                <a:solidFill>
                  <a:schemeClr val="bg1"/>
                </a:solidFill>
                <a:latin typeface="微軟正黑體" pitchFamily="34" charset="-120"/>
                <a:ea typeface="微軟正黑體" pitchFamily="34" charset="-120"/>
              </a:rPr>
              <a:pPr algn="r" defTabSz="457200" eaLnBrk="0" hangingPunct="0"/>
              <a:t>82</a:t>
            </a:fld>
            <a:endParaRPr lang="en-US" altLang="zh-CN" sz="1600">
              <a:solidFill>
                <a:schemeClr val="bg1"/>
              </a:solidFill>
              <a:latin typeface="微軟正黑體" pitchFamily="34" charset="-120"/>
              <a:ea typeface="微軟正黑體" pitchFamily="34" charset="-120"/>
            </a:endParaRPr>
          </a:p>
        </p:txBody>
      </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9276" fill="hold"/>
                                        <p:tgtEl>
                                          <p:spTgt spid="2"/>
                                        </p:tgtEl>
                                      </p:cBhvr>
                                    </p:cmd>
                                  </p:childTnLst>
                                </p:cTn>
                              </p:par>
                              <p:par>
                                <p:cTn id="7" presetID="49" presetClass="entr" presetSubtype="0" decel="10000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 calcmode="lin" valueType="num">
                                      <p:cBhvr>
                                        <p:cTn id="11" dur="500" fill="hold"/>
                                        <p:tgtEl>
                                          <p:spTgt spid="4"/>
                                        </p:tgtEl>
                                        <p:attrNameLst>
                                          <p:attrName>style.rotation</p:attrName>
                                        </p:attrNameLst>
                                      </p:cBhvr>
                                      <p:tavLst>
                                        <p:tav tm="0">
                                          <p:val>
                                            <p:fltVal val="360"/>
                                          </p:val>
                                        </p:tav>
                                        <p:tav tm="100000">
                                          <p:val>
                                            <p:fltVal val="0"/>
                                          </p:val>
                                        </p:tav>
                                      </p:tavLst>
                                    </p:anim>
                                    <p:animEffect transition="in" filter="fade">
                                      <p:cBhvr>
                                        <p:cTn id="12" dur="500"/>
                                        <p:tgtEl>
                                          <p:spTgt spid="4"/>
                                        </p:tgtEl>
                                      </p:cBhvr>
                                    </p:animEffect>
                                  </p:childTnLst>
                                </p:cTn>
                              </p:par>
                              <p:par>
                                <p:cTn id="13" presetID="2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childTnLst>
                                </p:cTn>
                              </p:par>
                              <p:par>
                                <p:cTn id="17" presetID="15"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7"/>
                                        </p:tgtEl>
                                        <p:attrNameLst>
                                          <p:attrName>ppt_y</p:attrName>
                                        </p:attrNameLst>
                                      </p:cBhvr>
                                      <p:tavLst>
                                        <p:tav tm="0" fmla="#ppt_y+(sin(-2*pi*(1-$))*-#ppt_x+cos(-2*pi*(1-$))*(1-#ppt_y))*(1-$)">
                                          <p:val>
                                            <p:fltVal val="0"/>
                                          </p:val>
                                        </p:tav>
                                        <p:tav tm="100000">
                                          <p:val>
                                            <p:fltVal val="1"/>
                                          </p:val>
                                        </p:tav>
                                      </p:tavLst>
                                    </p:anim>
                                  </p:childTnLst>
                                </p:cTn>
                              </p:par>
                              <p:par>
                                <p:cTn id="23" presetID="10" presetClass="entr" presetSubtype="0" fill="hold" nodeType="withEffect">
                                  <p:stCondLst>
                                    <p:cond delay="0"/>
                                  </p:stCondLst>
                                  <p:childTnLst>
                                    <p:set>
                                      <p:cBhvr>
                                        <p:cTn id="24" dur="1" fill="hold">
                                          <p:stCondLst>
                                            <p:cond delay="0"/>
                                          </p:stCondLst>
                                        </p:cTn>
                                        <p:tgtEl>
                                          <p:spTgt spid="12291"/>
                                        </p:tgtEl>
                                        <p:attrNameLst>
                                          <p:attrName>style.visibility</p:attrName>
                                        </p:attrNameLst>
                                      </p:cBhvr>
                                      <p:to>
                                        <p:strVal val="visible"/>
                                      </p:to>
                                    </p:set>
                                    <p:animEffect transition="in" filter="fade">
                                      <p:cBhvr>
                                        <p:cTn id="25" dur="500"/>
                                        <p:tgtEl>
                                          <p:spTgt spid="12291"/>
                                        </p:tgtEl>
                                      </p:cBhvr>
                                    </p:animEffect>
                                  </p:childTnLst>
                                </p:cTn>
                              </p:par>
                              <p:par>
                                <p:cTn id="26" presetID="10" presetClass="entr" presetSubtype="0" fill="hold" nodeType="withEffect">
                                  <p:stCondLst>
                                    <p:cond delay="0"/>
                                  </p:stCondLst>
                                  <p:childTnLst>
                                    <p:set>
                                      <p:cBhvr>
                                        <p:cTn id="27" dur="1" fill="hold">
                                          <p:stCondLst>
                                            <p:cond delay="0"/>
                                          </p:stCondLst>
                                        </p:cTn>
                                        <p:tgtEl>
                                          <p:spTgt spid="12290"/>
                                        </p:tgtEl>
                                        <p:attrNameLst>
                                          <p:attrName>style.visibility</p:attrName>
                                        </p:attrNameLst>
                                      </p:cBhvr>
                                      <p:to>
                                        <p:strVal val="visible"/>
                                      </p:to>
                                    </p:set>
                                    <p:animEffect transition="in" filter="fade">
                                      <p:cBhvr>
                                        <p:cTn id="28" dur="500"/>
                                        <p:tgtEl>
                                          <p:spTgt spid="12290"/>
                                        </p:tgtEl>
                                      </p:cBhvr>
                                    </p:animEffect>
                                  </p:childTnLst>
                                </p:cTn>
                              </p:par>
                              <p:par>
                                <p:cTn id="29" presetID="2" presetClass="entr" presetSubtype="8" fill="hold" grpId="0" nodeType="withEffect">
                                  <p:stCondLst>
                                    <p:cond delay="100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par>
                                <p:cTn id="33" presetID="9" presetClass="entr" presetSubtype="0" fill="hold" grpId="0" nodeType="withEffect">
                                  <p:stCondLst>
                                    <p:cond delay="1000"/>
                                  </p:stCondLst>
                                  <p:childTnLst>
                                    <p:set>
                                      <p:cBhvr>
                                        <p:cTn id="34" dur="1" fill="hold">
                                          <p:stCondLst>
                                            <p:cond delay="0"/>
                                          </p:stCondLst>
                                        </p:cTn>
                                        <p:tgtEl>
                                          <p:spTgt spid="9"/>
                                        </p:tgtEl>
                                        <p:attrNameLst>
                                          <p:attrName>style.visibility</p:attrName>
                                        </p:attrNameLst>
                                      </p:cBhvr>
                                      <p:to>
                                        <p:strVal val="visible"/>
                                      </p:to>
                                    </p:set>
                                    <p:animEffect transition="in" filter="dissolve">
                                      <p:cBhvr>
                                        <p:cTn id="35" dur="500"/>
                                        <p:tgtEl>
                                          <p:spTgt spid="9"/>
                                        </p:tgtEl>
                                      </p:cBhvr>
                                    </p:animEffect>
                                  </p:childTnLst>
                                </p:cTn>
                              </p:par>
                              <p:par>
                                <p:cTn id="36" presetID="42" presetClass="entr" presetSubtype="0" fill="hold" nodeType="withEffect">
                                  <p:stCondLst>
                                    <p:cond delay="200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14" presetClass="entr" presetSubtype="10" fill="hold" nodeType="withEffect">
                                  <p:stCondLst>
                                    <p:cond delay="5000"/>
                                  </p:stCondLst>
                                  <p:childTnLst>
                                    <p:set>
                                      <p:cBhvr>
                                        <p:cTn id="42" dur="1" fill="hold">
                                          <p:stCondLst>
                                            <p:cond delay="0"/>
                                          </p:stCondLst>
                                        </p:cTn>
                                        <p:tgtEl>
                                          <p:spTgt spid="13"/>
                                        </p:tgtEl>
                                        <p:attrNameLst>
                                          <p:attrName>style.visibility</p:attrName>
                                        </p:attrNameLst>
                                      </p:cBhvr>
                                      <p:to>
                                        <p:strVal val="visible"/>
                                      </p:to>
                                    </p:set>
                                    <p:animEffect transition="in" filter="randombar(horizontal)">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2"/>
                </p:tgtEl>
              </p:cMediaNode>
            </p:audio>
          </p:childTnLst>
        </p:cTn>
      </p:par>
    </p:tnLst>
    <p:bldLst>
      <p:bldP spid="8" grpId="0" animBg="1"/>
      <p:bldP spid="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肘形接點 28"/>
          <p:cNvCxnSpPr/>
          <p:nvPr/>
        </p:nvCxnSpPr>
        <p:spPr>
          <a:xfrm rot="10800000">
            <a:off x="971550" y="2581275"/>
            <a:ext cx="5522913" cy="3800475"/>
          </a:xfrm>
          <a:prstGeom prst="bentConnector3">
            <a:avLst>
              <a:gd name="adj1" fmla="val 104139"/>
            </a:avLst>
          </a:prstGeom>
          <a:ln>
            <a:solidFill>
              <a:srgbClr val="4F81BD">
                <a:alpha val="50196"/>
              </a:srgbClr>
            </a:solidFill>
          </a:ln>
        </p:spPr>
        <p:style>
          <a:lnRef idx="2">
            <a:schemeClr val="accent1"/>
          </a:lnRef>
          <a:fillRef idx="0">
            <a:schemeClr val="accent1"/>
          </a:fillRef>
          <a:effectRef idx="1">
            <a:schemeClr val="accent1"/>
          </a:effectRef>
          <a:fontRef idx="minor">
            <a:schemeClr val="tx1"/>
          </a:fontRef>
        </p:style>
      </p:cxnSp>
      <p:pic>
        <p:nvPicPr>
          <p:cNvPr id="54" name="Picture 5" descr="Q:\01技職教育宣導媒材\群科簡報\視覺元素\餐旅群\製作\45.png"/>
          <p:cNvPicPr>
            <a:picLocks noChangeAspect="1" noChangeArrowheads="1"/>
          </p:cNvPicPr>
          <p:nvPr/>
        </p:nvPicPr>
        <p:blipFill>
          <a:blip r:embed="rId3" cstate="print">
            <a:duotone>
              <a:schemeClr val="accent1">
                <a:shade val="45000"/>
                <a:satMod val="135000"/>
              </a:schemeClr>
              <a:prstClr val="white"/>
            </a:duotone>
            <a:extLst/>
          </a:blip>
          <a:srcRect/>
          <a:stretch>
            <a:fillRect/>
          </a:stretch>
        </p:blipFill>
        <p:spPr bwMode="auto">
          <a:xfrm>
            <a:off x="6063676" y="1974161"/>
            <a:ext cx="2176779" cy="2919062"/>
          </a:xfrm>
          <a:prstGeom prst="rect">
            <a:avLst/>
          </a:prstGeom>
          <a:noFill/>
          <a:ln>
            <a:noFill/>
          </a:ln>
          <a:extLst/>
        </p:spPr>
      </p:pic>
      <p:pic>
        <p:nvPicPr>
          <p:cNvPr id="52" name="圖片 51"/>
          <p:cNvPicPr>
            <a:picLocks noChangeAspect="1"/>
          </p:cNvPicPr>
          <p:nvPr/>
        </p:nvPicPr>
        <p:blipFill>
          <a:blip r:embed="rId4" cstate="print">
            <a:duotone>
              <a:schemeClr val="accent6">
                <a:shade val="45000"/>
                <a:satMod val="135000"/>
              </a:schemeClr>
              <a:prstClr val="white"/>
            </a:duotone>
          </a:blip>
          <a:stretch>
            <a:fillRect/>
          </a:stretch>
        </p:blipFill>
        <p:spPr>
          <a:xfrm>
            <a:off x="7187424" y="2414025"/>
            <a:ext cx="2143198" cy="2733278"/>
          </a:xfrm>
          <a:prstGeom prst="rect">
            <a:avLst/>
          </a:prstGeom>
          <a:effectLst>
            <a:outerShdw blurRad="63500" sx="102000" sy="102000" algn="ctr" rotWithShape="0">
              <a:prstClr val="black">
                <a:alpha val="40000"/>
              </a:prstClr>
            </a:outerShdw>
          </a:effectLst>
        </p:spPr>
      </p:pic>
      <p:pic>
        <p:nvPicPr>
          <p:cNvPr id="53" name="Picture 2"/>
          <p:cNvPicPr>
            <a:picLocks noChangeAspect="1" noChangeArrowheads="1"/>
          </p:cNvPicPr>
          <p:nvPr/>
        </p:nvPicPr>
        <p:blipFill>
          <a:blip r:embed="rId5" cstate="print">
            <a:duotone>
              <a:schemeClr val="accent3">
                <a:shade val="45000"/>
                <a:satMod val="135000"/>
              </a:schemeClr>
              <a:prstClr val="white"/>
            </a:duotone>
            <a:extLst/>
          </a:blip>
          <a:srcRect/>
          <a:stretch>
            <a:fillRect/>
          </a:stretch>
        </p:blipFill>
        <p:spPr bwMode="auto">
          <a:xfrm>
            <a:off x="5280075" y="3088714"/>
            <a:ext cx="1736090" cy="2266206"/>
          </a:xfrm>
          <a:prstGeom prst="rect">
            <a:avLst/>
          </a:prstGeom>
          <a:noFill/>
          <a:ln>
            <a:noFill/>
          </a:ln>
          <a:effectLst>
            <a:outerShdw blurRad="63500" sx="102000" sy="102000" algn="ctr" rotWithShape="0">
              <a:srgbClr val="000000">
                <a:alpha val="39998"/>
              </a:srgbClr>
            </a:outerShdw>
          </a:effectLst>
          <a:extLst/>
        </p:spPr>
      </p:pic>
      <p:grpSp>
        <p:nvGrpSpPr>
          <p:cNvPr id="6" name="群組 5"/>
          <p:cNvGrpSpPr>
            <a:grpSpLocks/>
          </p:cNvGrpSpPr>
          <p:nvPr/>
        </p:nvGrpSpPr>
        <p:grpSpPr bwMode="auto">
          <a:xfrm>
            <a:off x="438150" y="476250"/>
            <a:ext cx="1612900" cy="1584325"/>
            <a:chOff x="1116016" y="703496"/>
            <a:chExt cx="3727378" cy="3659195"/>
          </a:xfrm>
        </p:grpSpPr>
        <p:pic>
          <p:nvPicPr>
            <p:cNvPr id="197662" name="圖片 3"/>
            <p:cNvPicPr>
              <a:picLocks noChangeAspect="1"/>
            </p:cNvPicPr>
            <p:nvPr/>
          </p:nvPicPr>
          <p:blipFill>
            <a:blip r:embed="rId6" cstate="print"/>
            <a:srcRect/>
            <a:stretch>
              <a:fillRect/>
            </a:stretch>
          </p:blipFill>
          <p:spPr bwMode="auto">
            <a:xfrm rot="-1697026">
              <a:off x="1116016" y="703496"/>
              <a:ext cx="3727378" cy="3659195"/>
            </a:xfrm>
            <a:prstGeom prst="rect">
              <a:avLst/>
            </a:prstGeom>
            <a:noFill/>
            <a:ln w="9525">
              <a:noFill/>
              <a:miter lim="800000"/>
              <a:headEnd/>
              <a:tailEnd/>
            </a:ln>
          </p:spPr>
        </p:pic>
        <p:sp>
          <p:nvSpPr>
            <p:cNvPr id="5" name="文字方塊 4"/>
            <p:cNvSpPr txBox="1"/>
            <p:nvPr/>
          </p:nvSpPr>
          <p:spPr>
            <a:xfrm>
              <a:off x="1772711" y="1887786"/>
              <a:ext cx="2685473" cy="1349282"/>
            </a:xfrm>
            <a:prstGeom prst="rect">
              <a:avLst/>
            </a:prstGeom>
            <a:noFill/>
          </p:spPr>
          <p:txBody>
            <a:bodyPr>
              <a:spAutoFit/>
            </a:bodyPr>
            <a:lstStyle/>
            <a:p>
              <a:pPr defTabSz="457200" fontAlgn="auto">
                <a:spcBef>
                  <a:spcPts val="0"/>
                </a:spcBef>
                <a:spcAft>
                  <a:spcPts val="0"/>
                </a:spcAft>
                <a:defRPr/>
              </a:pPr>
              <a:r>
                <a:rPr lang="zh-TW" altLang="en-US" b="1" spc="600" dirty="0">
                  <a:solidFill>
                    <a:srgbClr val="FFFF00"/>
                  </a:solidFill>
                  <a:latin typeface="微軟正黑體"/>
                  <a:ea typeface="微軟正黑體"/>
                  <a:cs typeface="微軟正黑體"/>
                </a:rPr>
                <a:t>五專</a:t>
              </a:r>
            </a:p>
          </p:txBody>
        </p:sp>
      </p:grpSp>
      <p:pic>
        <p:nvPicPr>
          <p:cNvPr id="2" name="圖片 1" descr="特.png"/>
          <p:cNvPicPr>
            <a:picLocks noChangeAspect="1"/>
          </p:cNvPicPr>
          <p:nvPr/>
        </p:nvPicPr>
        <p:blipFill>
          <a:blip r:embed="rId7" cstate="print"/>
          <a:srcRect/>
          <a:stretch>
            <a:fillRect/>
          </a:stretch>
        </p:blipFill>
        <p:spPr bwMode="auto">
          <a:xfrm>
            <a:off x="2339975" y="979488"/>
            <a:ext cx="955675" cy="955675"/>
          </a:xfrm>
          <a:prstGeom prst="rect">
            <a:avLst/>
          </a:prstGeom>
          <a:noFill/>
          <a:ln w="9525">
            <a:noFill/>
            <a:miter lim="800000"/>
            <a:headEnd/>
            <a:tailEnd/>
          </a:ln>
        </p:spPr>
      </p:pic>
      <p:pic>
        <p:nvPicPr>
          <p:cNvPr id="7" name="圖片 6"/>
          <p:cNvPicPr>
            <a:picLocks noChangeAspect="1"/>
          </p:cNvPicPr>
          <p:nvPr/>
        </p:nvPicPr>
        <p:blipFill>
          <a:blip r:embed="rId8" cstate="print"/>
          <a:srcRect/>
          <a:stretch>
            <a:fillRect/>
          </a:stretch>
        </p:blipFill>
        <p:spPr bwMode="auto">
          <a:xfrm>
            <a:off x="3065463" y="989013"/>
            <a:ext cx="955675" cy="955675"/>
          </a:xfrm>
          <a:prstGeom prst="rect">
            <a:avLst/>
          </a:prstGeom>
          <a:noFill/>
          <a:ln w="9525">
            <a:noFill/>
            <a:miter lim="800000"/>
            <a:headEnd/>
            <a:tailEnd/>
          </a:ln>
        </p:spPr>
      </p:pic>
      <p:pic>
        <p:nvPicPr>
          <p:cNvPr id="44" name="Picture 8" descr="Q:\01技職教育宣導媒材\群科簡報\視覺元素\餐旅群\製作\lkl).png"/>
          <p:cNvPicPr>
            <a:picLocks noChangeAspect="1" noChangeArrowheads="1"/>
          </p:cNvPicPr>
          <p:nvPr/>
        </p:nvPicPr>
        <p:blipFill>
          <a:blip r:embed="rId9" cstate="print">
            <a:duotone>
              <a:schemeClr val="accent2">
                <a:shade val="45000"/>
                <a:satMod val="135000"/>
              </a:schemeClr>
              <a:prstClr val="white"/>
            </a:duotone>
            <a:extLst/>
          </a:blip>
          <a:srcRect/>
          <a:stretch>
            <a:fillRect/>
          </a:stretch>
        </p:blipFill>
        <p:spPr bwMode="auto">
          <a:xfrm>
            <a:off x="6398164" y="2920377"/>
            <a:ext cx="1404381" cy="2341111"/>
          </a:xfrm>
          <a:prstGeom prst="rect">
            <a:avLst/>
          </a:prstGeom>
          <a:noFill/>
          <a:ln>
            <a:noFill/>
          </a:ln>
          <a:extLst/>
        </p:spPr>
      </p:pic>
      <p:pic>
        <p:nvPicPr>
          <p:cNvPr id="43" name="Picture 4"/>
          <p:cNvPicPr>
            <a:picLocks noChangeAspect="1" noChangeArrowheads="1"/>
          </p:cNvPicPr>
          <p:nvPr/>
        </p:nvPicPr>
        <p:blipFill>
          <a:blip r:embed="rId10" cstate="print"/>
          <a:stretch>
            <a:fillRect/>
          </a:stretch>
        </p:blipFill>
        <p:spPr bwMode="auto">
          <a:xfrm rot="20177775">
            <a:off x="4938713" y="4784725"/>
            <a:ext cx="952500" cy="952500"/>
          </a:xfrm>
          <a:prstGeom prst="rect">
            <a:avLst/>
          </a:prstGeom>
          <a:noFill/>
          <a:effectLst>
            <a:outerShdw blurRad="50800" dist="38100" dir="5400000" algn="t" rotWithShape="0">
              <a:prstClr val="black">
                <a:alpha val="40000"/>
              </a:prstClr>
            </a:outerShdw>
          </a:effectLst>
          <a:extLst/>
        </p:spPr>
      </p:pic>
      <p:pic>
        <p:nvPicPr>
          <p:cNvPr id="42" name="圖片 12"/>
          <p:cNvPicPr>
            <a:picLocks noChangeAspect="1"/>
          </p:cNvPicPr>
          <p:nvPr/>
        </p:nvPicPr>
        <p:blipFill>
          <a:blip r:embed="rId11" cstate="print">
            <a:duotone>
              <a:schemeClr val="accent1">
                <a:shade val="45000"/>
                <a:satMod val="135000"/>
              </a:schemeClr>
              <a:prstClr val="white"/>
            </a:duotone>
            <a:extLst/>
          </a:blip>
          <a:srcRect/>
          <a:stretch>
            <a:fillRect/>
          </a:stretch>
        </p:blipFill>
        <p:spPr bwMode="auto">
          <a:xfrm rot="21217916">
            <a:off x="5644528" y="4812040"/>
            <a:ext cx="1507273" cy="1779219"/>
          </a:xfrm>
          <a:prstGeom prst="rect">
            <a:avLst/>
          </a:prstGeom>
          <a:noFill/>
          <a:ln>
            <a:noFill/>
          </a:ln>
          <a:extLst/>
        </p:spPr>
      </p:pic>
      <p:pic>
        <p:nvPicPr>
          <p:cNvPr id="51" name="Picture 4"/>
          <p:cNvPicPr>
            <a:picLocks noChangeAspect="1" noChangeArrowheads="1"/>
          </p:cNvPicPr>
          <p:nvPr/>
        </p:nvPicPr>
        <p:blipFill>
          <a:blip r:embed="rId12" cstate="print">
            <a:duotone>
              <a:schemeClr val="accent4">
                <a:shade val="45000"/>
                <a:satMod val="135000"/>
              </a:schemeClr>
              <a:prstClr val="white"/>
            </a:duotone>
            <a:extLst/>
          </a:blip>
          <a:stretch>
            <a:fillRect/>
          </a:stretch>
        </p:blipFill>
        <p:spPr bwMode="auto">
          <a:xfrm rot="1422225" flipH="1">
            <a:off x="7477114" y="5771136"/>
            <a:ext cx="650863" cy="650863"/>
          </a:xfrm>
          <a:prstGeom prst="rect">
            <a:avLst/>
          </a:prstGeom>
          <a:noFill/>
          <a:effectLst>
            <a:outerShdw blurRad="50800" dist="38100" dir="5400000" algn="t" rotWithShape="0">
              <a:prstClr val="black">
                <a:alpha val="40000"/>
              </a:prstClr>
            </a:outerShdw>
          </a:effectLst>
          <a:extLst/>
        </p:spPr>
      </p:pic>
      <p:pic>
        <p:nvPicPr>
          <p:cNvPr id="50" name="圖片 49"/>
          <p:cNvPicPr>
            <a:picLocks noChangeAspect="1"/>
          </p:cNvPicPr>
          <p:nvPr/>
        </p:nvPicPr>
        <p:blipFill>
          <a:blip r:embed="rId13" cstate="print">
            <a:duotone>
              <a:schemeClr val="accent4">
                <a:shade val="45000"/>
                <a:satMod val="135000"/>
              </a:schemeClr>
              <a:prstClr val="white"/>
            </a:duotone>
            <a:extLst/>
          </a:blip>
          <a:srcRect/>
          <a:stretch>
            <a:fillRect/>
          </a:stretch>
        </p:blipFill>
        <p:spPr bwMode="auto">
          <a:xfrm flipH="1">
            <a:off x="6743741" y="4603759"/>
            <a:ext cx="1204040" cy="1911466"/>
          </a:xfrm>
          <a:prstGeom prst="rect">
            <a:avLst/>
          </a:prstGeom>
          <a:noFill/>
          <a:ln>
            <a:noFill/>
          </a:ln>
          <a:extLst/>
        </p:spPr>
      </p:pic>
      <p:pic>
        <p:nvPicPr>
          <p:cNvPr id="45" name="Picture 7" descr="Q:\01技職教育宣導媒材\群科簡報\視覺元素\餐旅群\製作\20140充).png"/>
          <p:cNvPicPr>
            <a:picLocks noChangeAspect="1" noChangeArrowheads="1"/>
          </p:cNvPicPr>
          <p:nvPr/>
        </p:nvPicPr>
        <p:blipFill>
          <a:blip r:embed="rId14" cstate="print">
            <a:duotone>
              <a:schemeClr val="accent2">
                <a:shade val="45000"/>
                <a:satMod val="135000"/>
              </a:schemeClr>
              <a:prstClr val="white"/>
            </a:duotone>
            <a:extLst/>
          </a:blip>
          <a:srcRect/>
          <a:stretch>
            <a:fillRect/>
          </a:stretch>
        </p:blipFill>
        <p:spPr bwMode="auto">
          <a:xfrm>
            <a:off x="7600811" y="3786883"/>
            <a:ext cx="1316424" cy="2738488"/>
          </a:xfrm>
          <a:prstGeom prst="rect">
            <a:avLst/>
          </a:prstGeom>
          <a:noFill/>
          <a:ln>
            <a:noFill/>
          </a:ln>
          <a:extLst/>
        </p:spPr>
      </p:pic>
      <p:sp>
        <p:nvSpPr>
          <p:cNvPr id="10" name="文字方塊 9"/>
          <p:cNvSpPr txBox="1">
            <a:spLocks noChangeArrowheads="1"/>
          </p:cNvSpPr>
          <p:nvPr/>
        </p:nvSpPr>
        <p:spPr bwMode="auto">
          <a:xfrm>
            <a:off x="1489075" y="2384425"/>
            <a:ext cx="1855788" cy="400050"/>
          </a:xfrm>
          <a:prstGeom prst="rect">
            <a:avLst/>
          </a:prstGeom>
          <a:noFill/>
          <a:ln w="9525">
            <a:noFill/>
            <a:miter lim="800000"/>
            <a:headEnd/>
            <a:tailEnd/>
          </a:ln>
        </p:spPr>
        <p:txBody>
          <a:bodyPr>
            <a:spAutoFit/>
          </a:bodyPr>
          <a:lstStyle/>
          <a:p>
            <a:pPr defTabSz="457200"/>
            <a:r>
              <a:rPr lang="zh-TW" altLang="en-US" sz="2000">
                <a:latin typeface="微軟正黑體" pitchFamily="34" charset="-120"/>
                <a:ea typeface="微軟正黑體" pitchFamily="34" charset="-120"/>
              </a:rPr>
              <a:t>類科多元適性</a:t>
            </a:r>
          </a:p>
        </p:txBody>
      </p:sp>
      <p:sp>
        <p:nvSpPr>
          <p:cNvPr id="59" name="文字方塊 58"/>
          <p:cNvSpPr txBox="1">
            <a:spLocks noChangeArrowheads="1"/>
          </p:cNvSpPr>
          <p:nvPr/>
        </p:nvSpPr>
        <p:spPr bwMode="auto">
          <a:xfrm>
            <a:off x="1489075" y="3506788"/>
            <a:ext cx="1855788" cy="400050"/>
          </a:xfrm>
          <a:prstGeom prst="rect">
            <a:avLst/>
          </a:prstGeom>
          <a:noFill/>
          <a:ln w="9525">
            <a:noFill/>
            <a:miter lim="800000"/>
            <a:headEnd/>
            <a:tailEnd/>
          </a:ln>
        </p:spPr>
        <p:txBody>
          <a:bodyPr>
            <a:spAutoFit/>
          </a:bodyPr>
          <a:lstStyle/>
          <a:p>
            <a:pPr defTabSz="457200"/>
            <a:r>
              <a:rPr lang="zh-TW" altLang="en-US" sz="2000">
                <a:latin typeface="微軟正黑體" pitchFamily="34" charset="-120"/>
                <a:ea typeface="微軟正黑體" pitchFamily="34" charset="-120"/>
              </a:rPr>
              <a:t>大學師資設備</a:t>
            </a:r>
          </a:p>
        </p:txBody>
      </p:sp>
      <p:sp>
        <p:nvSpPr>
          <p:cNvPr id="62" name="文字方塊 61"/>
          <p:cNvSpPr txBox="1">
            <a:spLocks noChangeArrowheads="1"/>
          </p:cNvSpPr>
          <p:nvPr/>
        </p:nvSpPr>
        <p:spPr bwMode="auto">
          <a:xfrm>
            <a:off x="1489075" y="2946400"/>
            <a:ext cx="3443288" cy="400050"/>
          </a:xfrm>
          <a:prstGeom prst="rect">
            <a:avLst/>
          </a:prstGeom>
          <a:noFill/>
          <a:ln w="9525">
            <a:noFill/>
            <a:miter lim="800000"/>
            <a:headEnd/>
            <a:tailEnd/>
          </a:ln>
        </p:spPr>
        <p:txBody>
          <a:bodyPr>
            <a:spAutoFit/>
          </a:bodyPr>
          <a:lstStyle/>
          <a:p>
            <a:pPr defTabSz="457200"/>
            <a:r>
              <a:rPr lang="zh-TW" altLang="en-US" sz="2000">
                <a:latin typeface="微軟正黑體" pitchFamily="34" charset="-120"/>
                <a:ea typeface="微軟正黑體" pitchFamily="34" charset="-120"/>
              </a:rPr>
              <a:t>五專前</a:t>
            </a:r>
            <a:r>
              <a:rPr lang="en-US" altLang="zh-TW" sz="2000">
                <a:latin typeface="微軟正黑體" pitchFamily="34" charset="-120"/>
                <a:ea typeface="微軟正黑體" pitchFamily="34" charset="-120"/>
              </a:rPr>
              <a:t>3</a:t>
            </a:r>
            <a:r>
              <a:rPr lang="zh-TW" altLang="en-US" sz="2000">
                <a:latin typeface="微軟正黑體" pitchFamily="34" charset="-120"/>
                <a:ea typeface="微軟正黑體" pitchFamily="34" charset="-120"/>
              </a:rPr>
              <a:t>年比照高中職免學費</a:t>
            </a:r>
          </a:p>
        </p:txBody>
      </p:sp>
      <p:sp>
        <p:nvSpPr>
          <p:cNvPr id="65" name="文字方塊 64"/>
          <p:cNvSpPr txBox="1">
            <a:spLocks noChangeArrowheads="1"/>
          </p:cNvSpPr>
          <p:nvPr/>
        </p:nvSpPr>
        <p:spPr bwMode="auto">
          <a:xfrm>
            <a:off x="1489075" y="5743575"/>
            <a:ext cx="1855788" cy="400050"/>
          </a:xfrm>
          <a:prstGeom prst="rect">
            <a:avLst/>
          </a:prstGeom>
          <a:noFill/>
          <a:ln w="9525">
            <a:noFill/>
            <a:miter lim="800000"/>
            <a:headEnd/>
            <a:tailEnd/>
          </a:ln>
        </p:spPr>
        <p:txBody>
          <a:bodyPr>
            <a:spAutoFit/>
          </a:bodyPr>
          <a:lstStyle/>
          <a:p>
            <a:pPr defTabSz="457200"/>
            <a:r>
              <a:rPr lang="zh-TW" altLang="en-US" sz="2000">
                <a:latin typeface="微軟正黑體" pitchFamily="34" charset="-120"/>
                <a:ea typeface="微軟正黑體" pitchFamily="34" charset="-120"/>
              </a:rPr>
              <a:t>多元進路發展</a:t>
            </a:r>
          </a:p>
        </p:txBody>
      </p:sp>
      <p:sp>
        <p:nvSpPr>
          <p:cNvPr id="68" name="文字方塊 67"/>
          <p:cNvSpPr txBox="1">
            <a:spLocks noChangeArrowheads="1"/>
          </p:cNvSpPr>
          <p:nvPr/>
        </p:nvSpPr>
        <p:spPr bwMode="auto">
          <a:xfrm>
            <a:off x="1489075" y="5189538"/>
            <a:ext cx="1855788" cy="400050"/>
          </a:xfrm>
          <a:prstGeom prst="rect">
            <a:avLst/>
          </a:prstGeom>
          <a:noFill/>
          <a:ln w="9525">
            <a:noFill/>
            <a:miter lim="800000"/>
            <a:headEnd/>
            <a:tailEnd/>
          </a:ln>
        </p:spPr>
        <p:txBody>
          <a:bodyPr>
            <a:spAutoFit/>
          </a:bodyPr>
          <a:lstStyle/>
          <a:p>
            <a:pPr defTabSz="457200"/>
            <a:r>
              <a:rPr lang="zh-TW" altLang="en-US" sz="2000">
                <a:latin typeface="微軟正黑體" pitchFamily="34" charset="-120"/>
                <a:ea typeface="微軟正黑體" pitchFamily="34" charset="-120"/>
              </a:rPr>
              <a:t>落實校外實習</a:t>
            </a:r>
          </a:p>
        </p:txBody>
      </p:sp>
      <p:sp>
        <p:nvSpPr>
          <p:cNvPr id="71" name="文字方塊 70"/>
          <p:cNvSpPr txBox="1">
            <a:spLocks noChangeArrowheads="1"/>
          </p:cNvSpPr>
          <p:nvPr/>
        </p:nvSpPr>
        <p:spPr bwMode="auto">
          <a:xfrm>
            <a:off x="1489075" y="4067175"/>
            <a:ext cx="1855788" cy="400050"/>
          </a:xfrm>
          <a:prstGeom prst="rect">
            <a:avLst/>
          </a:prstGeom>
          <a:noFill/>
          <a:ln w="9525">
            <a:noFill/>
            <a:miter lim="800000"/>
            <a:headEnd/>
            <a:tailEnd/>
          </a:ln>
        </p:spPr>
        <p:txBody>
          <a:bodyPr>
            <a:spAutoFit/>
          </a:bodyPr>
          <a:lstStyle/>
          <a:p>
            <a:pPr defTabSz="457200"/>
            <a:r>
              <a:rPr lang="zh-TW" altLang="en-US" sz="2000">
                <a:latin typeface="微軟正黑體" pitchFamily="34" charset="-120"/>
                <a:ea typeface="微軟正黑體" pitchFamily="34" charset="-120"/>
              </a:rPr>
              <a:t>鼓勵考取證照</a:t>
            </a:r>
          </a:p>
        </p:txBody>
      </p:sp>
      <p:sp>
        <p:nvSpPr>
          <p:cNvPr id="74" name="文字方塊 73"/>
          <p:cNvSpPr txBox="1">
            <a:spLocks noChangeArrowheads="1"/>
          </p:cNvSpPr>
          <p:nvPr/>
        </p:nvSpPr>
        <p:spPr bwMode="auto">
          <a:xfrm>
            <a:off x="1489075" y="4627563"/>
            <a:ext cx="1855788" cy="401637"/>
          </a:xfrm>
          <a:prstGeom prst="rect">
            <a:avLst/>
          </a:prstGeom>
          <a:noFill/>
          <a:ln w="9525">
            <a:noFill/>
            <a:miter lim="800000"/>
            <a:headEnd/>
            <a:tailEnd/>
          </a:ln>
        </p:spPr>
        <p:txBody>
          <a:bodyPr>
            <a:spAutoFit/>
          </a:bodyPr>
          <a:lstStyle/>
          <a:p>
            <a:pPr defTabSz="457200"/>
            <a:r>
              <a:rPr lang="zh-TW" altLang="en-US" sz="2000">
                <a:latin typeface="微軟正黑體" pitchFamily="34" charset="-120"/>
                <a:ea typeface="微軟正黑體" pitchFamily="34" charset="-120"/>
              </a:rPr>
              <a:t>重視專題製作</a:t>
            </a:r>
          </a:p>
        </p:txBody>
      </p:sp>
      <p:pic>
        <p:nvPicPr>
          <p:cNvPr id="90" name="圖片 89" descr="地球.png"/>
          <p:cNvPicPr>
            <a:picLocks noChangeAspect="1"/>
          </p:cNvPicPr>
          <p:nvPr/>
        </p:nvPicPr>
        <p:blipFill>
          <a:blip r:embed="rId15" cstate="print">
            <a:duotone>
              <a:prstClr val="black"/>
              <a:schemeClr val="accent5">
                <a:tint val="45000"/>
                <a:satMod val="400000"/>
              </a:schemeClr>
            </a:duotone>
            <a:extLst/>
          </a:blip>
          <a:srcRect/>
          <a:stretch>
            <a:fillRect/>
          </a:stretch>
        </p:blipFill>
        <p:spPr bwMode="auto">
          <a:xfrm>
            <a:off x="971600" y="2370556"/>
            <a:ext cx="422275" cy="422275"/>
          </a:xfrm>
          <a:prstGeom prst="rect">
            <a:avLst/>
          </a:prstGeom>
          <a:noFill/>
          <a:ln>
            <a:noFill/>
          </a:ln>
          <a:extLst/>
        </p:spPr>
      </p:pic>
      <p:pic>
        <p:nvPicPr>
          <p:cNvPr id="91" name="圖片 90" descr="地球.png"/>
          <p:cNvPicPr>
            <a:picLocks noChangeAspect="1"/>
          </p:cNvPicPr>
          <p:nvPr/>
        </p:nvPicPr>
        <p:blipFill>
          <a:blip r:embed="rId15" cstate="print">
            <a:duotone>
              <a:prstClr val="black"/>
              <a:schemeClr val="accent5">
                <a:tint val="45000"/>
                <a:satMod val="400000"/>
              </a:schemeClr>
            </a:duotone>
            <a:extLst/>
          </a:blip>
          <a:srcRect/>
          <a:stretch>
            <a:fillRect/>
          </a:stretch>
        </p:blipFill>
        <p:spPr bwMode="auto">
          <a:xfrm>
            <a:off x="971600" y="3510781"/>
            <a:ext cx="422275" cy="422275"/>
          </a:xfrm>
          <a:prstGeom prst="rect">
            <a:avLst/>
          </a:prstGeom>
          <a:noFill/>
          <a:ln>
            <a:noFill/>
          </a:ln>
          <a:extLst/>
        </p:spPr>
      </p:pic>
      <p:pic>
        <p:nvPicPr>
          <p:cNvPr id="92" name="圖片 91" descr="地球.png"/>
          <p:cNvPicPr>
            <a:picLocks noChangeAspect="1"/>
          </p:cNvPicPr>
          <p:nvPr/>
        </p:nvPicPr>
        <p:blipFill>
          <a:blip r:embed="rId15" cstate="print">
            <a:duotone>
              <a:prstClr val="black"/>
              <a:schemeClr val="accent5">
                <a:tint val="45000"/>
                <a:satMod val="400000"/>
              </a:schemeClr>
            </a:duotone>
            <a:extLst/>
          </a:blip>
          <a:srcRect/>
          <a:stretch>
            <a:fillRect/>
          </a:stretch>
        </p:blipFill>
        <p:spPr bwMode="auto">
          <a:xfrm>
            <a:off x="971600" y="4662909"/>
            <a:ext cx="422275" cy="422275"/>
          </a:xfrm>
          <a:prstGeom prst="rect">
            <a:avLst/>
          </a:prstGeom>
          <a:noFill/>
          <a:ln>
            <a:noFill/>
          </a:ln>
          <a:extLst/>
        </p:spPr>
      </p:pic>
      <p:pic>
        <p:nvPicPr>
          <p:cNvPr id="93" name="圖片 92" descr="地球.png"/>
          <p:cNvPicPr>
            <a:picLocks noChangeAspect="1"/>
          </p:cNvPicPr>
          <p:nvPr/>
        </p:nvPicPr>
        <p:blipFill>
          <a:blip r:embed="rId15" cstate="print">
            <a:duotone>
              <a:prstClr val="black"/>
              <a:schemeClr val="accent5">
                <a:tint val="45000"/>
                <a:satMod val="400000"/>
              </a:schemeClr>
            </a:duotone>
            <a:extLst/>
          </a:blip>
          <a:srcRect/>
          <a:stretch>
            <a:fillRect/>
          </a:stretch>
        </p:blipFill>
        <p:spPr bwMode="auto">
          <a:xfrm>
            <a:off x="971600" y="5743029"/>
            <a:ext cx="422275" cy="422275"/>
          </a:xfrm>
          <a:prstGeom prst="rect">
            <a:avLst/>
          </a:prstGeom>
          <a:noFill/>
          <a:ln>
            <a:noFill/>
          </a:ln>
          <a:extLst/>
        </p:spPr>
      </p:pic>
      <p:pic>
        <p:nvPicPr>
          <p:cNvPr id="94" name="圖片 93" descr="地球.png"/>
          <p:cNvPicPr>
            <a:picLocks noChangeAspect="1"/>
          </p:cNvPicPr>
          <p:nvPr/>
        </p:nvPicPr>
        <p:blipFill>
          <a:blip r:embed="rId15" cstate="print">
            <a:duotone>
              <a:prstClr val="black"/>
              <a:schemeClr val="accent1">
                <a:tint val="45000"/>
                <a:satMod val="400000"/>
              </a:schemeClr>
            </a:duotone>
            <a:extLst/>
          </a:blip>
          <a:srcRect/>
          <a:stretch>
            <a:fillRect/>
          </a:stretch>
        </p:blipFill>
        <p:spPr bwMode="auto">
          <a:xfrm>
            <a:off x="971600" y="2931369"/>
            <a:ext cx="422275" cy="422275"/>
          </a:xfrm>
          <a:prstGeom prst="rect">
            <a:avLst/>
          </a:prstGeom>
          <a:noFill/>
          <a:ln>
            <a:noFill/>
          </a:ln>
          <a:extLst/>
        </p:spPr>
      </p:pic>
      <p:pic>
        <p:nvPicPr>
          <p:cNvPr id="95" name="圖片 94" descr="地球.png"/>
          <p:cNvPicPr>
            <a:picLocks noChangeAspect="1"/>
          </p:cNvPicPr>
          <p:nvPr/>
        </p:nvPicPr>
        <p:blipFill>
          <a:blip r:embed="rId15" cstate="print">
            <a:duotone>
              <a:prstClr val="black"/>
              <a:schemeClr val="accent1">
                <a:tint val="45000"/>
                <a:satMod val="400000"/>
              </a:schemeClr>
            </a:duotone>
            <a:extLst/>
          </a:blip>
          <a:srcRect/>
          <a:stretch>
            <a:fillRect/>
          </a:stretch>
        </p:blipFill>
        <p:spPr bwMode="auto">
          <a:xfrm>
            <a:off x="971600" y="4052995"/>
            <a:ext cx="422275" cy="422275"/>
          </a:xfrm>
          <a:prstGeom prst="rect">
            <a:avLst/>
          </a:prstGeom>
          <a:noFill/>
          <a:ln>
            <a:noFill/>
          </a:ln>
          <a:extLst/>
        </p:spPr>
      </p:pic>
      <p:pic>
        <p:nvPicPr>
          <p:cNvPr id="96" name="圖片 95" descr="地球.png"/>
          <p:cNvPicPr>
            <a:picLocks noChangeAspect="1"/>
          </p:cNvPicPr>
          <p:nvPr/>
        </p:nvPicPr>
        <p:blipFill>
          <a:blip r:embed="rId15" cstate="print">
            <a:duotone>
              <a:prstClr val="black"/>
              <a:schemeClr val="accent1">
                <a:tint val="45000"/>
                <a:satMod val="400000"/>
              </a:schemeClr>
            </a:duotone>
            <a:extLst/>
          </a:blip>
          <a:srcRect/>
          <a:stretch>
            <a:fillRect/>
          </a:stretch>
        </p:blipFill>
        <p:spPr bwMode="auto">
          <a:xfrm>
            <a:off x="971600" y="5174621"/>
            <a:ext cx="422275" cy="422275"/>
          </a:xfrm>
          <a:prstGeom prst="rect">
            <a:avLst/>
          </a:prstGeom>
          <a:noFill/>
          <a:ln>
            <a:noFill/>
          </a:ln>
          <a:extLst/>
        </p:spPr>
      </p:pic>
      <p:pic>
        <p:nvPicPr>
          <p:cNvPr id="3" name="41.mp3">
            <a:hlinkClick r:id="" action="ppaction://media"/>
          </p:cNvPr>
          <p:cNvPicPr>
            <a:picLocks noRot="1" noChangeAspect="1"/>
          </p:cNvPicPr>
          <p:nvPr>
            <a:audioFile r:link="rId1"/>
          </p:nvPr>
        </p:nvPicPr>
        <p:blipFill>
          <a:blip r:embed="rId16" cstate="print"/>
          <a:srcRect/>
          <a:stretch>
            <a:fillRect/>
          </a:stretch>
        </p:blipFill>
        <p:spPr bwMode="auto">
          <a:xfrm>
            <a:off x="9331325" y="5559425"/>
            <a:ext cx="2438400" cy="2438400"/>
          </a:xfrm>
          <a:prstGeom prst="rect">
            <a:avLst/>
          </a:prstGeom>
          <a:noFill/>
          <a:ln w="9525">
            <a:noFill/>
            <a:miter lim="800000"/>
            <a:headEnd/>
            <a:tailEnd/>
          </a:ln>
        </p:spPr>
      </p:pic>
      <p:sp>
        <p:nvSpPr>
          <p:cNvPr id="197661" name="投影片編號版面配置區 7"/>
          <p:cNvSpPr txBox="1">
            <a:spLocks noGrp="1"/>
          </p:cNvSpPr>
          <p:nvPr/>
        </p:nvSpPr>
        <p:spPr bwMode="auto">
          <a:xfrm>
            <a:off x="6759575" y="6448425"/>
            <a:ext cx="2133600" cy="365125"/>
          </a:xfrm>
          <a:prstGeom prst="rect">
            <a:avLst/>
          </a:prstGeom>
          <a:noFill/>
          <a:ln w="9525">
            <a:noFill/>
            <a:miter lim="800000"/>
            <a:headEnd/>
            <a:tailEnd/>
          </a:ln>
        </p:spPr>
        <p:txBody>
          <a:bodyPr/>
          <a:lstStyle/>
          <a:p>
            <a:pPr algn="r" defTabSz="457200" eaLnBrk="0" hangingPunct="0"/>
            <a:fld id="{1C5B23EF-BE5B-4638-A820-5D23FF7722E6}" type="slidenum">
              <a:rPr lang="zh-CN" altLang="en-US" sz="1600">
                <a:solidFill>
                  <a:schemeClr val="bg1"/>
                </a:solidFill>
                <a:latin typeface="微軟正黑體" pitchFamily="34" charset="-120"/>
                <a:ea typeface="微軟正黑體" pitchFamily="34" charset="-120"/>
              </a:rPr>
              <a:pPr algn="r" defTabSz="457200" eaLnBrk="0" hangingPunct="0"/>
              <a:t>83</a:t>
            </a:fld>
            <a:endParaRPr lang="en-US" altLang="zh-CN" sz="1600">
              <a:solidFill>
                <a:schemeClr val="bg1"/>
              </a:solidFill>
              <a:latin typeface="微軟正黑體" pitchFamily="34" charset="-120"/>
              <a:ea typeface="微軟正黑體" pitchFamily="34" charset="-120"/>
            </a:endParaRPr>
          </a:p>
        </p:txBody>
      </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6460" fill="hold"/>
                                        <p:tgtEl>
                                          <p:spTgt spid="3"/>
                                        </p:tgtEl>
                                      </p:cBhvr>
                                    </p:cmd>
                                  </p:childTnLst>
                                </p:cTn>
                              </p:par>
                              <p:par>
                                <p:cTn id="7" presetID="21" presetClass="entr" presetSubtype="1"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heel(1)">
                                      <p:cBhvr>
                                        <p:cTn id="9" dur="1500"/>
                                        <p:tgtEl>
                                          <p:spTgt spid="6"/>
                                        </p:tgtEl>
                                      </p:cBhvr>
                                    </p:animEffect>
                                  </p:childTnLst>
                                </p:cTn>
                              </p:par>
                              <p:par>
                                <p:cTn id="10" presetID="18" presetClass="entr" presetSubtype="12" fill="hold" nodeType="withEffect">
                                  <p:stCondLst>
                                    <p:cond delay="90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par>
                                <p:cTn id="13" presetID="18" presetClass="entr" presetSubtype="12" fill="hold" nodeType="withEffect">
                                  <p:stCondLst>
                                    <p:cond delay="90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6" presetClass="entr" presetSubtype="32" fill="hold" nodeType="withEffect">
                                  <p:stCondLst>
                                    <p:cond delay="1500"/>
                                  </p:stCondLst>
                                  <p:childTnLst>
                                    <p:set>
                                      <p:cBhvr>
                                        <p:cTn id="17" dur="1" fill="hold">
                                          <p:stCondLst>
                                            <p:cond delay="0"/>
                                          </p:stCondLst>
                                        </p:cTn>
                                        <p:tgtEl>
                                          <p:spTgt spid="43"/>
                                        </p:tgtEl>
                                        <p:attrNameLst>
                                          <p:attrName>style.visibility</p:attrName>
                                        </p:attrNameLst>
                                      </p:cBhvr>
                                      <p:to>
                                        <p:strVal val="visible"/>
                                      </p:to>
                                    </p:set>
                                    <p:animEffect transition="in" filter="circle(out)">
                                      <p:cBhvr>
                                        <p:cTn id="18" dur="1000"/>
                                        <p:tgtEl>
                                          <p:spTgt spid="43"/>
                                        </p:tgtEl>
                                      </p:cBhvr>
                                    </p:animEffect>
                                  </p:childTnLst>
                                </p:cTn>
                              </p:par>
                              <p:par>
                                <p:cTn id="19" presetID="6" presetClass="entr" presetSubtype="32" fill="hold" nodeType="withEffect">
                                  <p:stCondLst>
                                    <p:cond delay="1500"/>
                                  </p:stCondLst>
                                  <p:childTnLst>
                                    <p:set>
                                      <p:cBhvr>
                                        <p:cTn id="20" dur="1" fill="hold">
                                          <p:stCondLst>
                                            <p:cond delay="0"/>
                                          </p:stCondLst>
                                        </p:cTn>
                                        <p:tgtEl>
                                          <p:spTgt spid="54"/>
                                        </p:tgtEl>
                                        <p:attrNameLst>
                                          <p:attrName>style.visibility</p:attrName>
                                        </p:attrNameLst>
                                      </p:cBhvr>
                                      <p:to>
                                        <p:strVal val="visible"/>
                                      </p:to>
                                    </p:set>
                                    <p:animEffect transition="in" filter="circle(out)">
                                      <p:cBhvr>
                                        <p:cTn id="21" dur="1000"/>
                                        <p:tgtEl>
                                          <p:spTgt spid="54"/>
                                        </p:tgtEl>
                                      </p:cBhvr>
                                    </p:animEffect>
                                  </p:childTnLst>
                                </p:cTn>
                              </p:par>
                              <p:par>
                                <p:cTn id="22" presetID="6" presetClass="entr" presetSubtype="32" fill="hold" nodeType="withEffect">
                                  <p:stCondLst>
                                    <p:cond delay="1500"/>
                                  </p:stCondLst>
                                  <p:childTnLst>
                                    <p:set>
                                      <p:cBhvr>
                                        <p:cTn id="23" dur="1" fill="hold">
                                          <p:stCondLst>
                                            <p:cond delay="0"/>
                                          </p:stCondLst>
                                        </p:cTn>
                                        <p:tgtEl>
                                          <p:spTgt spid="52"/>
                                        </p:tgtEl>
                                        <p:attrNameLst>
                                          <p:attrName>style.visibility</p:attrName>
                                        </p:attrNameLst>
                                      </p:cBhvr>
                                      <p:to>
                                        <p:strVal val="visible"/>
                                      </p:to>
                                    </p:set>
                                    <p:animEffect transition="in" filter="circle(out)">
                                      <p:cBhvr>
                                        <p:cTn id="24" dur="1000"/>
                                        <p:tgtEl>
                                          <p:spTgt spid="52"/>
                                        </p:tgtEl>
                                      </p:cBhvr>
                                    </p:animEffect>
                                  </p:childTnLst>
                                </p:cTn>
                              </p:par>
                              <p:par>
                                <p:cTn id="25" presetID="6" presetClass="entr" presetSubtype="32" fill="hold" nodeType="withEffect">
                                  <p:stCondLst>
                                    <p:cond delay="1500"/>
                                  </p:stCondLst>
                                  <p:childTnLst>
                                    <p:set>
                                      <p:cBhvr>
                                        <p:cTn id="26" dur="1" fill="hold">
                                          <p:stCondLst>
                                            <p:cond delay="0"/>
                                          </p:stCondLst>
                                        </p:cTn>
                                        <p:tgtEl>
                                          <p:spTgt spid="53"/>
                                        </p:tgtEl>
                                        <p:attrNameLst>
                                          <p:attrName>style.visibility</p:attrName>
                                        </p:attrNameLst>
                                      </p:cBhvr>
                                      <p:to>
                                        <p:strVal val="visible"/>
                                      </p:to>
                                    </p:set>
                                    <p:animEffect transition="in" filter="circle(out)">
                                      <p:cBhvr>
                                        <p:cTn id="27" dur="1000"/>
                                        <p:tgtEl>
                                          <p:spTgt spid="53"/>
                                        </p:tgtEl>
                                      </p:cBhvr>
                                    </p:animEffect>
                                  </p:childTnLst>
                                </p:cTn>
                              </p:par>
                              <p:par>
                                <p:cTn id="28" presetID="6" presetClass="entr" presetSubtype="32" fill="hold" nodeType="withEffect">
                                  <p:stCondLst>
                                    <p:cond delay="1500"/>
                                  </p:stCondLst>
                                  <p:childTnLst>
                                    <p:set>
                                      <p:cBhvr>
                                        <p:cTn id="29" dur="1" fill="hold">
                                          <p:stCondLst>
                                            <p:cond delay="0"/>
                                          </p:stCondLst>
                                        </p:cTn>
                                        <p:tgtEl>
                                          <p:spTgt spid="44"/>
                                        </p:tgtEl>
                                        <p:attrNameLst>
                                          <p:attrName>style.visibility</p:attrName>
                                        </p:attrNameLst>
                                      </p:cBhvr>
                                      <p:to>
                                        <p:strVal val="visible"/>
                                      </p:to>
                                    </p:set>
                                    <p:animEffect transition="in" filter="circle(out)">
                                      <p:cBhvr>
                                        <p:cTn id="30" dur="1000"/>
                                        <p:tgtEl>
                                          <p:spTgt spid="44"/>
                                        </p:tgtEl>
                                      </p:cBhvr>
                                    </p:animEffect>
                                  </p:childTnLst>
                                </p:cTn>
                              </p:par>
                              <p:par>
                                <p:cTn id="31" presetID="6" presetClass="entr" presetSubtype="32" fill="hold" nodeType="withEffect">
                                  <p:stCondLst>
                                    <p:cond delay="1500"/>
                                  </p:stCondLst>
                                  <p:childTnLst>
                                    <p:set>
                                      <p:cBhvr>
                                        <p:cTn id="32" dur="1" fill="hold">
                                          <p:stCondLst>
                                            <p:cond delay="0"/>
                                          </p:stCondLst>
                                        </p:cTn>
                                        <p:tgtEl>
                                          <p:spTgt spid="42"/>
                                        </p:tgtEl>
                                        <p:attrNameLst>
                                          <p:attrName>style.visibility</p:attrName>
                                        </p:attrNameLst>
                                      </p:cBhvr>
                                      <p:to>
                                        <p:strVal val="visible"/>
                                      </p:to>
                                    </p:set>
                                    <p:animEffect transition="in" filter="circle(out)">
                                      <p:cBhvr>
                                        <p:cTn id="33" dur="1000"/>
                                        <p:tgtEl>
                                          <p:spTgt spid="42"/>
                                        </p:tgtEl>
                                      </p:cBhvr>
                                    </p:animEffect>
                                  </p:childTnLst>
                                </p:cTn>
                              </p:par>
                              <p:par>
                                <p:cTn id="34" presetID="6" presetClass="entr" presetSubtype="32" fill="hold" nodeType="withEffect">
                                  <p:stCondLst>
                                    <p:cond delay="1500"/>
                                  </p:stCondLst>
                                  <p:childTnLst>
                                    <p:set>
                                      <p:cBhvr>
                                        <p:cTn id="35" dur="1" fill="hold">
                                          <p:stCondLst>
                                            <p:cond delay="0"/>
                                          </p:stCondLst>
                                        </p:cTn>
                                        <p:tgtEl>
                                          <p:spTgt spid="51"/>
                                        </p:tgtEl>
                                        <p:attrNameLst>
                                          <p:attrName>style.visibility</p:attrName>
                                        </p:attrNameLst>
                                      </p:cBhvr>
                                      <p:to>
                                        <p:strVal val="visible"/>
                                      </p:to>
                                    </p:set>
                                    <p:animEffect transition="in" filter="circle(out)">
                                      <p:cBhvr>
                                        <p:cTn id="36" dur="1000"/>
                                        <p:tgtEl>
                                          <p:spTgt spid="51"/>
                                        </p:tgtEl>
                                      </p:cBhvr>
                                    </p:animEffect>
                                  </p:childTnLst>
                                </p:cTn>
                              </p:par>
                              <p:par>
                                <p:cTn id="37" presetID="6" presetClass="entr" presetSubtype="32" fill="hold" nodeType="withEffect">
                                  <p:stCondLst>
                                    <p:cond delay="1500"/>
                                  </p:stCondLst>
                                  <p:childTnLst>
                                    <p:set>
                                      <p:cBhvr>
                                        <p:cTn id="38" dur="1" fill="hold">
                                          <p:stCondLst>
                                            <p:cond delay="0"/>
                                          </p:stCondLst>
                                        </p:cTn>
                                        <p:tgtEl>
                                          <p:spTgt spid="50"/>
                                        </p:tgtEl>
                                        <p:attrNameLst>
                                          <p:attrName>style.visibility</p:attrName>
                                        </p:attrNameLst>
                                      </p:cBhvr>
                                      <p:to>
                                        <p:strVal val="visible"/>
                                      </p:to>
                                    </p:set>
                                    <p:animEffect transition="in" filter="circle(out)">
                                      <p:cBhvr>
                                        <p:cTn id="39" dur="1000"/>
                                        <p:tgtEl>
                                          <p:spTgt spid="50"/>
                                        </p:tgtEl>
                                      </p:cBhvr>
                                    </p:animEffect>
                                  </p:childTnLst>
                                </p:cTn>
                              </p:par>
                              <p:par>
                                <p:cTn id="40" presetID="6" presetClass="entr" presetSubtype="32" fill="hold" nodeType="withEffect">
                                  <p:stCondLst>
                                    <p:cond delay="1500"/>
                                  </p:stCondLst>
                                  <p:childTnLst>
                                    <p:set>
                                      <p:cBhvr>
                                        <p:cTn id="41" dur="1" fill="hold">
                                          <p:stCondLst>
                                            <p:cond delay="0"/>
                                          </p:stCondLst>
                                        </p:cTn>
                                        <p:tgtEl>
                                          <p:spTgt spid="45"/>
                                        </p:tgtEl>
                                        <p:attrNameLst>
                                          <p:attrName>style.visibility</p:attrName>
                                        </p:attrNameLst>
                                      </p:cBhvr>
                                      <p:to>
                                        <p:strVal val="visible"/>
                                      </p:to>
                                    </p:set>
                                    <p:animEffect transition="in" filter="circle(out)">
                                      <p:cBhvr>
                                        <p:cTn id="42" dur="1000"/>
                                        <p:tgtEl>
                                          <p:spTgt spid="45"/>
                                        </p:tgtEl>
                                      </p:cBhvr>
                                    </p:animEffect>
                                  </p:childTnLst>
                                </p:cTn>
                              </p:par>
                              <p:par>
                                <p:cTn id="43" presetID="12" presetClass="entr" presetSubtype="2" fill="hold" nodeType="withEffect">
                                  <p:stCondLst>
                                    <p:cond delay="2500"/>
                                  </p:stCondLst>
                                  <p:childTnLst>
                                    <p:set>
                                      <p:cBhvr>
                                        <p:cTn id="44" dur="1" fill="hold">
                                          <p:stCondLst>
                                            <p:cond delay="0"/>
                                          </p:stCondLst>
                                        </p:cTn>
                                        <p:tgtEl>
                                          <p:spTgt spid="43"/>
                                        </p:tgtEl>
                                        <p:attrNameLst>
                                          <p:attrName>style.visibility</p:attrName>
                                        </p:attrNameLst>
                                      </p:cBhvr>
                                      <p:to>
                                        <p:strVal val="visible"/>
                                      </p:to>
                                    </p:set>
                                    <p:animEffect transition="in" filter="slide(fromRight)">
                                      <p:cBhvr>
                                        <p:cTn id="45" dur="500"/>
                                        <p:tgtEl>
                                          <p:spTgt spid="43"/>
                                        </p:tgtEl>
                                      </p:cBhvr>
                                    </p:animEffect>
                                  </p:childTnLst>
                                </p:cTn>
                              </p:par>
                              <p:par>
                                <p:cTn id="46" presetID="32" presetClass="emph" presetSubtype="0" repeatCount="indefinite" fill="remove" nodeType="withEffect">
                                  <p:stCondLst>
                                    <p:cond delay="2500"/>
                                  </p:stCondLst>
                                  <p:endCondLst>
                                    <p:cond evt="onNext" delay="0">
                                      <p:tgtEl>
                                        <p:sldTgt/>
                                      </p:tgtEl>
                                    </p:cond>
                                  </p:endCondLst>
                                  <p:childTnLst>
                                    <p:animRot by="120000">
                                      <p:cBhvr>
                                        <p:cTn id="47" dur="100" fill="hold">
                                          <p:stCondLst>
                                            <p:cond delay="0"/>
                                          </p:stCondLst>
                                        </p:cTn>
                                        <p:tgtEl>
                                          <p:spTgt spid="43"/>
                                        </p:tgtEl>
                                        <p:attrNameLst>
                                          <p:attrName>r</p:attrName>
                                        </p:attrNameLst>
                                      </p:cBhvr>
                                    </p:animRot>
                                    <p:animRot by="-240000">
                                      <p:cBhvr>
                                        <p:cTn id="48" dur="200" fill="hold">
                                          <p:stCondLst>
                                            <p:cond delay="200"/>
                                          </p:stCondLst>
                                        </p:cTn>
                                        <p:tgtEl>
                                          <p:spTgt spid="43"/>
                                        </p:tgtEl>
                                        <p:attrNameLst>
                                          <p:attrName>r</p:attrName>
                                        </p:attrNameLst>
                                      </p:cBhvr>
                                    </p:animRot>
                                    <p:animRot by="240000">
                                      <p:cBhvr>
                                        <p:cTn id="49" dur="200" fill="hold">
                                          <p:stCondLst>
                                            <p:cond delay="400"/>
                                          </p:stCondLst>
                                        </p:cTn>
                                        <p:tgtEl>
                                          <p:spTgt spid="43"/>
                                        </p:tgtEl>
                                        <p:attrNameLst>
                                          <p:attrName>r</p:attrName>
                                        </p:attrNameLst>
                                      </p:cBhvr>
                                    </p:animRot>
                                    <p:animRot by="-240000">
                                      <p:cBhvr>
                                        <p:cTn id="50" dur="200" fill="hold">
                                          <p:stCondLst>
                                            <p:cond delay="600"/>
                                          </p:stCondLst>
                                        </p:cTn>
                                        <p:tgtEl>
                                          <p:spTgt spid="43"/>
                                        </p:tgtEl>
                                        <p:attrNameLst>
                                          <p:attrName>r</p:attrName>
                                        </p:attrNameLst>
                                      </p:cBhvr>
                                    </p:animRot>
                                    <p:animRot by="120000">
                                      <p:cBhvr>
                                        <p:cTn id="51" dur="200" fill="hold">
                                          <p:stCondLst>
                                            <p:cond delay="800"/>
                                          </p:stCondLst>
                                        </p:cTn>
                                        <p:tgtEl>
                                          <p:spTgt spid="43"/>
                                        </p:tgtEl>
                                        <p:attrNameLst>
                                          <p:attrName>r</p:attrName>
                                        </p:attrNameLst>
                                      </p:cBhvr>
                                    </p:animRot>
                                  </p:childTnLst>
                                </p:cTn>
                              </p:par>
                              <p:par>
                                <p:cTn id="52" presetID="22" presetClass="entr" presetSubtype="2" fill="hold" nodeType="withEffect">
                                  <p:stCondLst>
                                    <p:cond delay="1400"/>
                                  </p:stCondLst>
                                  <p:childTnLst>
                                    <p:set>
                                      <p:cBhvr>
                                        <p:cTn id="53" dur="1" fill="hold">
                                          <p:stCondLst>
                                            <p:cond delay="0"/>
                                          </p:stCondLst>
                                        </p:cTn>
                                        <p:tgtEl>
                                          <p:spTgt spid="29"/>
                                        </p:tgtEl>
                                        <p:attrNameLst>
                                          <p:attrName>style.visibility</p:attrName>
                                        </p:attrNameLst>
                                      </p:cBhvr>
                                      <p:to>
                                        <p:strVal val="visible"/>
                                      </p:to>
                                    </p:set>
                                    <p:animEffect transition="in" filter="wipe(right)">
                                      <p:cBhvr>
                                        <p:cTn id="54" dur="1500"/>
                                        <p:tgtEl>
                                          <p:spTgt spid="29"/>
                                        </p:tgtEl>
                                      </p:cBhvr>
                                    </p:animEffect>
                                  </p:childTnLst>
                                </p:cTn>
                              </p:par>
                              <p:par>
                                <p:cTn id="55" presetID="6" presetClass="entr" presetSubtype="16" fill="hold" nodeType="withEffect">
                                  <p:stCondLst>
                                    <p:cond delay="2000"/>
                                  </p:stCondLst>
                                  <p:childTnLst>
                                    <p:set>
                                      <p:cBhvr>
                                        <p:cTn id="56" dur="1" fill="hold">
                                          <p:stCondLst>
                                            <p:cond delay="0"/>
                                          </p:stCondLst>
                                        </p:cTn>
                                        <p:tgtEl>
                                          <p:spTgt spid="90"/>
                                        </p:tgtEl>
                                        <p:attrNameLst>
                                          <p:attrName>style.visibility</p:attrName>
                                        </p:attrNameLst>
                                      </p:cBhvr>
                                      <p:to>
                                        <p:strVal val="visible"/>
                                      </p:to>
                                    </p:set>
                                    <p:animEffect transition="in" filter="circle(in)">
                                      <p:cBhvr>
                                        <p:cTn id="57" dur="1000"/>
                                        <p:tgtEl>
                                          <p:spTgt spid="90"/>
                                        </p:tgtEl>
                                      </p:cBhvr>
                                    </p:animEffect>
                                  </p:childTnLst>
                                </p:cTn>
                              </p:par>
                              <p:par>
                                <p:cTn id="58" presetID="6" presetClass="entr" presetSubtype="16" fill="hold" nodeType="withEffect">
                                  <p:stCondLst>
                                    <p:cond delay="2000"/>
                                  </p:stCondLst>
                                  <p:childTnLst>
                                    <p:set>
                                      <p:cBhvr>
                                        <p:cTn id="59" dur="1" fill="hold">
                                          <p:stCondLst>
                                            <p:cond delay="0"/>
                                          </p:stCondLst>
                                        </p:cTn>
                                        <p:tgtEl>
                                          <p:spTgt spid="91"/>
                                        </p:tgtEl>
                                        <p:attrNameLst>
                                          <p:attrName>style.visibility</p:attrName>
                                        </p:attrNameLst>
                                      </p:cBhvr>
                                      <p:to>
                                        <p:strVal val="visible"/>
                                      </p:to>
                                    </p:set>
                                    <p:animEffect transition="in" filter="circle(in)">
                                      <p:cBhvr>
                                        <p:cTn id="60" dur="1000"/>
                                        <p:tgtEl>
                                          <p:spTgt spid="91"/>
                                        </p:tgtEl>
                                      </p:cBhvr>
                                    </p:animEffect>
                                  </p:childTnLst>
                                </p:cTn>
                              </p:par>
                              <p:par>
                                <p:cTn id="61" presetID="6" presetClass="entr" presetSubtype="16" fill="hold" nodeType="withEffect">
                                  <p:stCondLst>
                                    <p:cond delay="2000"/>
                                  </p:stCondLst>
                                  <p:childTnLst>
                                    <p:set>
                                      <p:cBhvr>
                                        <p:cTn id="62" dur="1" fill="hold">
                                          <p:stCondLst>
                                            <p:cond delay="0"/>
                                          </p:stCondLst>
                                        </p:cTn>
                                        <p:tgtEl>
                                          <p:spTgt spid="92"/>
                                        </p:tgtEl>
                                        <p:attrNameLst>
                                          <p:attrName>style.visibility</p:attrName>
                                        </p:attrNameLst>
                                      </p:cBhvr>
                                      <p:to>
                                        <p:strVal val="visible"/>
                                      </p:to>
                                    </p:set>
                                    <p:animEffect transition="in" filter="circle(in)">
                                      <p:cBhvr>
                                        <p:cTn id="63" dur="1000"/>
                                        <p:tgtEl>
                                          <p:spTgt spid="92"/>
                                        </p:tgtEl>
                                      </p:cBhvr>
                                    </p:animEffect>
                                  </p:childTnLst>
                                </p:cTn>
                              </p:par>
                              <p:par>
                                <p:cTn id="64" presetID="6" presetClass="entr" presetSubtype="16" fill="hold" nodeType="withEffect">
                                  <p:stCondLst>
                                    <p:cond delay="2000"/>
                                  </p:stCondLst>
                                  <p:childTnLst>
                                    <p:set>
                                      <p:cBhvr>
                                        <p:cTn id="65" dur="1" fill="hold">
                                          <p:stCondLst>
                                            <p:cond delay="0"/>
                                          </p:stCondLst>
                                        </p:cTn>
                                        <p:tgtEl>
                                          <p:spTgt spid="93"/>
                                        </p:tgtEl>
                                        <p:attrNameLst>
                                          <p:attrName>style.visibility</p:attrName>
                                        </p:attrNameLst>
                                      </p:cBhvr>
                                      <p:to>
                                        <p:strVal val="visible"/>
                                      </p:to>
                                    </p:set>
                                    <p:animEffect transition="in" filter="circle(in)">
                                      <p:cBhvr>
                                        <p:cTn id="66" dur="1000"/>
                                        <p:tgtEl>
                                          <p:spTgt spid="93"/>
                                        </p:tgtEl>
                                      </p:cBhvr>
                                    </p:animEffect>
                                  </p:childTnLst>
                                </p:cTn>
                              </p:par>
                              <p:par>
                                <p:cTn id="67" presetID="6" presetClass="entr" presetSubtype="16" fill="hold" nodeType="withEffect">
                                  <p:stCondLst>
                                    <p:cond delay="2000"/>
                                  </p:stCondLst>
                                  <p:childTnLst>
                                    <p:set>
                                      <p:cBhvr>
                                        <p:cTn id="68" dur="1" fill="hold">
                                          <p:stCondLst>
                                            <p:cond delay="0"/>
                                          </p:stCondLst>
                                        </p:cTn>
                                        <p:tgtEl>
                                          <p:spTgt spid="94"/>
                                        </p:tgtEl>
                                        <p:attrNameLst>
                                          <p:attrName>style.visibility</p:attrName>
                                        </p:attrNameLst>
                                      </p:cBhvr>
                                      <p:to>
                                        <p:strVal val="visible"/>
                                      </p:to>
                                    </p:set>
                                    <p:animEffect transition="in" filter="circle(in)">
                                      <p:cBhvr>
                                        <p:cTn id="69" dur="1000"/>
                                        <p:tgtEl>
                                          <p:spTgt spid="94"/>
                                        </p:tgtEl>
                                      </p:cBhvr>
                                    </p:animEffect>
                                  </p:childTnLst>
                                </p:cTn>
                              </p:par>
                              <p:par>
                                <p:cTn id="70" presetID="6" presetClass="entr" presetSubtype="16" fill="hold" nodeType="withEffect">
                                  <p:stCondLst>
                                    <p:cond delay="2000"/>
                                  </p:stCondLst>
                                  <p:childTnLst>
                                    <p:set>
                                      <p:cBhvr>
                                        <p:cTn id="71" dur="1" fill="hold">
                                          <p:stCondLst>
                                            <p:cond delay="0"/>
                                          </p:stCondLst>
                                        </p:cTn>
                                        <p:tgtEl>
                                          <p:spTgt spid="95"/>
                                        </p:tgtEl>
                                        <p:attrNameLst>
                                          <p:attrName>style.visibility</p:attrName>
                                        </p:attrNameLst>
                                      </p:cBhvr>
                                      <p:to>
                                        <p:strVal val="visible"/>
                                      </p:to>
                                    </p:set>
                                    <p:animEffect transition="in" filter="circle(in)">
                                      <p:cBhvr>
                                        <p:cTn id="72" dur="1000"/>
                                        <p:tgtEl>
                                          <p:spTgt spid="95"/>
                                        </p:tgtEl>
                                      </p:cBhvr>
                                    </p:animEffect>
                                  </p:childTnLst>
                                </p:cTn>
                              </p:par>
                              <p:par>
                                <p:cTn id="73" presetID="6" presetClass="entr" presetSubtype="16" fill="hold" nodeType="withEffect">
                                  <p:stCondLst>
                                    <p:cond delay="2000"/>
                                  </p:stCondLst>
                                  <p:childTnLst>
                                    <p:set>
                                      <p:cBhvr>
                                        <p:cTn id="74" dur="1" fill="hold">
                                          <p:stCondLst>
                                            <p:cond delay="0"/>
                                          </p:stCondLst>
                                        </p:cTn>
                                        <p:tgtEl>
                                          <p:spTgt spid="96"/>
                                        </p:tgtEl>
                                        <p:attrNameLst>
                                          <p:attrName>style.visibility</p:attrName>
                                        </p:attrNameLst>
                                      </p:cBhvr>
                                      <p:to>
                                        <p:strVal val="visible"/>
                                      </p:to>
                                    </p:set>
                                    <p:animEffect transition="in" filter="circle(in)">
                                      <p:cBhvr>
                                        <p:cTn id="75" dur="1000"/>
                                        <p:tgtEl>
                                          <p:spTgt spid="96"/>
                                        </p:tgtEl>
                                      </p:cBhvr>
                                    </p:animEffect>
                                  </p:childTnLst>
                                </p:cTn>
                              </p:par>
                              <p:par>
                                <p:cTn id="76" presetID="2" presetClass="entr" presetSubtype="8" fill="hold" grpId="0" nodeType="withEffect">
                                  <p:stCondLst>
                                    <p:cond delay="6000"/>
                                  </p:stCondLst>
                                  <p:childTnLst>
                                    <p:set>
                                      <p:cBhvr>
                                        <p:cTn id="77" dur="1" fill="hold">
                                          <p:stCondLst>
                                            <p:cond delay="0"/>
                                          </p:stCondLst>
                                        </p:cTn>
                                        <p:tgtEl>
                                          <p:spTgt spid="65"/>
                                        </p:tgtEl>
                                        <p:attrNameLst>
                                          <p:attrName>style.visibility</p:attrName>
                                        </p:attrNameLst>
                                      </p:cBhvr>
                                      <p:to>
                                        <p:strVal val="visible"/>
                                      </p:to>
                                    </p:set>
                                    <p:anim calcmode="lin" valueType="num">
                                      <p:cBhvr additive="base">
                                        <p:cTn id="78" dur="500" fill="hold"/>
                                        <p:tgtEl>
                                          <p:spTgt spid="65"/>
                                        </p:tgtEl>
                                        <p:attrNameLst>
                                          <p:attrName>ppt_x</p:attrName>
                                        </p:attrNameLst>
                                      </p:cBhvr>
                                      <p:tavLst>
                                        <p:tav tm="0">
                                          <p:val>
                                            <p:strVal val="0-#ppt_w/2"/>
                                          </p:val>
                                        </p:tav>
                                        <p:tav tm="100000">
                                          <p:val>
                                            <p:strVal val="#ppt_x"/>
                                          </p:val>
                                        </p:tav>
                                      </p:tavLst>
                                    </p:anim>
                                    <p:anim calcmode="lin" valueType="num">
                                      <p:cBhvr additive="base">
                                        <p:cTn id="79" dur="500" fill="hold"/>
                                        <p:tgtEl>
                                          <p:spTgt spid="65"/>
                                        </p:tgtEl>
                                        <p:attrNameLst>
                                          <p:attrName>ppt_y</p:attrName>
                                        </p:attrNameLst>
                                      </p:cBhvr>
                                      <p:tavLst>
                                        <p:tav tm="0">
                                          <p:val>
                                            <p:strVal val="#ppt_y"/>
                                          </p:val>
                                        </p:tav>
                                        <p:tav tm="100000">
                                          <p:val>
                                            <p:strVal val="#ppt_y"/>
                                          </p:val>
                                        </p:tav>
                                      </p:tavLst>
                                    </p:anim>
                                  </p:childTnLst>
                                </p:cTn>
                              </p:par>
                              <p:par>
                                <p:cTn id="80" presetID="2" presetClass="entr" presetSubtype="8" fill="hold" grpId="0" nodeType="withEffect">
                                  <p:stCondLst>
                                    <p:cond delay="3000"/>
                                  </p:stCondLst>
                                  <p:childTnLst>
                                    <p:set>
                                      <p:cBhvr>
                                        <p:cTn id="81" dur="1" fill="hold">
                                          <p:stCondLst>
                                            <p:cond delay="0"/>
                                          </p:stCondLst>
                                        </p:cTn>
                                        <p:tgtEl>
                                          <p:spTgt spid="10"/>
                                        </p:tgtEl>
                                        <p:attrNameLst>
                                          <p:attrName>style.visibility</p:attrName>
                                        </p:attrNameLst>
                                      </p:cBhvr>
                                      <p:to>
                                        <p:strVal val="visible"/>
                                      </p:to>
                                    </p:set>
                                    <p:anim calcmode="lin" valueType="num">
                                      <p:cBhvr additive="base">
                                        <p:cTn id="82" dur="500" fill="hold"/>
                                        <p:tgtEl>
                                          <p:spTgt spid="10"/>
                                        </p:tgtEl>
                                        <p:attrNameLst>
                                          <p:attrName>ppt_x</p:attrName>
                                        </p:attrNameLst>
                                      </p:cBhvr>
                                      <p:tavLst>
                                        <p:tav tm="0">
                                          <p:val>
                                            <p:strVal val="0-#ppt_w/2"/>
                                          </p:val>
                                        </p:tav>
                                        <p:tav tm="100000">
                                          <p:val>
                                            <p:strVal val="#ppt_x"/>
                                          </p:val>
                                        </p:tav>
                                      </p:tavLst>
                                    </p:anim>
                                    <p:anim calcmode="lin" valueType="num">
                                      <p:cBhvr additive="base">
                                        <p:cTn id="83" dur="500" fill="hold"/>
                                        <p:tgtEl>
                                          <p:spTgt spid="10"/>
                                        </p:tgtEl>
                                        <p:attrNameLst>
                                          <p:attrName>ppt_y</p:attrName>
                                        </p:attrNameLst>
                                      </p:cBhvr>
                                      <p:tavLst>
                                        <p:tav tm="0">
                                          <p:val>
                                            <p:strVal val="#ppt_y"/>
                                          </p:val>
                                        </p:tav>
                                        <p:tav tm="100000">
                                          <p:val>
                                            <p:strVal val="#ppt_y"/>
                                          </p:val>
                                        </p:tav>
                                      </p:tavLst>
                                    </p:anim>
                                  </p:childTnLst>
                                </p:cTn>
                              </p:par>
                              <p:par>
                                <p:cTn id="84" presetID="2" presetClass="entr" presetSubtype="8" fill="hold" grpId="0" nodeType="withEffect">
                                  <p:stCondLst>
                                    <p:cond delay="3500"/>
                                  </p:stCondLst>
                                  <p:childTnLst>
                                    <p:set>
                                      <p:cBhvr>
                                        <p:cTn id="85" dur="1" fill="hold">
                                          <p:stCondLst>
                                            <p:cond delay="0"/>
                                          </p:stCondLst>
                                        </p:cTn>
                                        <p:tgtEl>
                                          <p:spTgt spid="62"/>
                                        </p:tgtEl>
                                        <p:attrNameLst>
                                          <p:attrName>style.visibility</p:attrName>
                                        </p:attrNameLst>
                                      </p:cBhvr>
                                      <p:to>
                                        <p:strVal val="visible"/>
                                      </p:to>
                                    </p:set>
                                    <p:anim calcmode="lin" valueType="num">
                                      <p:cBhvr additive="base">
                                        <p:cTn id="86" dur="500" fill="hold"/>
                                        <p:tgtEl>
                                          <p:spTgt spid="62"/>
                                        </p:tgtEl>
                                        <p:attrNameLst>
                                          <p:attrName>ppt_x</p:attrName>
                                        </p:attrNameLst>
                                      </p:cBhvr>
                                      <p:tavLst>
                                        <p:tav tm="0">
                                          <p:val>
                                            <p:strVal val="0-#ppt_w/2"/>
                                          </p:val>
                                        </p:tav>
                                        <p:tav tm="100000">
                                          <p:val>
                                            <p:strVal val="#ppt_x"/>
                                          </p:val>
                                        </p:tav>
                                      </p:tavLst>
                                    </p:anim>
                                    <p:anim calcmode="lin" valueType="num">
                                      <p:cBhvr additive="base">
                                        <p:cTn id="87" dur="500" fill="hold"/>
                                        <p:tgtEl>
                                          <p:spTgt spid="62"/>
                                        </p:tgtEl>
                                        <p:attrNameLst>
                                          <p:attrName>ppt_y</p:attrName>
                                        </p:attrNameLst>
                                      </p:cBhvr>
                                      <p:tavLst>
                                        <p:tav tm="0">
                                          <p:val>
                                            <p:strVal val="#ppt_y"/>
                                          </p:val>
                                        </p:tav>
                                        <p:tav tm="100000">
                                          <p:val>
                                            <p:strVal val="#ppt_y"/>
                                          </p:val>
                                        </p:tav>
                                      </p:tavLst>
                                    </p:anim>
                                  </p:childTnLst>
                                </p:cTn>
                              </p:par>
                              <p:par>
                                <p:cTn id="88" presetID="2" presetClass="entr" presetSubtype="8" fill="hold" grpId="0" nodeType="withEffect">
                                  <p:stCondLst>
                                    <p:cond delay="4000"/>
                                  </p:stCondLst>
                                  <p:childTnLst>
                                    <p:set>
                                      <p:cBhvr>
                                        <p:cTn id="89" dur="1" fill="hold">
                                          <p:stCondLst>
                                            <p:cond delay="0"/>
                                          </p:stCondLst>
                                        </p:cTn>
                                        <p:tgtEl>
                                          <p:spTgt spid="59"/>
                                        </p:tgtEl>
                                        <p:attrNameLst>
                                          <p:attrName>style.visibility</p:attrName>
                                        </p:attrNameLst>
                                      </p:cBhvr>
                                      <p:to>
                                        <p:strVal val="visible"/>
                                      </p:to>
                                    </p:set>
                                    <p:anim calcmode="lin" valueType="num">
                                      <p:cBhvr additive="base">
                                        <p:cTn id="90" dur="500" fill="hold"/>
                                        <p:tgtEl>
                                          <p:spTgt spid="59"/>
                                        </p:tgtEl>
                                        <p:attrNameLst>
                                          <p:attrName>ppt_x</p:attrName>
                                        </p:attrNameLst>
                                      </p:cBhvr>
                                      <p:tavLst>
                                        <p:tav tm="0">
                                          <p:val>
                                            <p:strVal val="0-#ppt_w/2"/>
                                          </p:val>
                                        </p:tav>
                                        <p:tav tm="100000">
                                          <p:val>
                                            <p:strVal val="#ppt_x"/>
                                          </p:val>
                                        </p:tav>
                                      </p:tavLst>
                                    </p:anim>
                                    <p:anim calcmode="lin" valueType="num">
                                      <p:cBhvr additive="base">
                                        <p:cTn id="91" dur="500" fill="hold"/>
                                        <p:tgtEl>
                                          <p:spTgt spid="59"/>
                                        </p:tgtEl>
                                        <p:attrNameLst>
                                          <p:attrName>ppt_y</p:attrName>
                                        </p:attrNameLst>
                                      </p:cBhvr>
                                      <p:tavLst>
                                        <p:tav tm="0">
                                          <p:val>
                                            <p:strVal val="#ppt_y"/>
                                          </p:val>
                                        </p:tav>
                                        <p:tav tm="100000">
                                          <p:val>
                                            <p:strVal val="#ppt_y"/>
                                          </p:val>
                                        </p:tav>
                                      </p:tavLst>
                                    </p:anim>
                                  </p:childTnLst>
                                </p:cTn>
                              </p:par>
                              <p:par>
                                <p:cTn id="92" presetID="2" presetClass="entr" presetSubtype="8" fill="hold" grpId="0" nodeType="withEffect">
                                  <p:stCondLst>
                                    <p:cond delay="4500"/>
                                  </p:stCondLst>
                                  <p:childTnLst>
                                    <p:set>
                                      <p:cBhvr>
                                        <p:cTn id="93" dur="1" fill="hold">
                                          <p:stCondLst>
                                            <p:cond delay="0"/>
                                          </p:stCondLst>
                                        </p:cTn>
                                        <p:tgtEl>
                                          <p:spTgt spid="71"/>
                                        </p:tgtEl>
                                        <p:attrNameLst>
                                          <p:attrName>style.visibility</p:attrName>
                                        </p:attrNameLst>
                                      </p:cBhvr>
                                      <p:to>
                                        <p:strVal val="visible"/>
                                      </p:to>
                                    </p:set>
                                    <p:anim calcmode="lin" valueType="num">
                                      <p:cBhvr additive="base">
                                        <p:cTn id="94" dur="500" fill="hold"/>
                                        <p:tgtEl>
                                          <p:spTgt spid="71"/>
                                        </p:tgtEl>
                                        <p:attrNameLst>
                                          <p:attrName>ppt_x</p:attrName>
                                        </p:attrNameLst>
                                      </p:cBhvr>
                                      <p:tavLst>
                                        <p:tav tm="0">
                                          <p:val>
                                            <p:strVal val="0-#ppt_w/2"/>
                                          </p:val>
                                        </p:tav>
                                        <p:tav tm="100000">
                                          <p:val>
                                            <p:strVal val="#ppt_x"/>
                                          </p:val>
                                        </p:tav>
                                      </p:tavLst>
                                    </p:anim>
                                    <p:anim calcmode="lin" valueType="num">
                                      <p:cBhvr additive="base">
                                        <p:cTn id="95" dur="500" fill="hold"/>
                                        <p:tgtEl>
                                          <p:spTgt spid="71"/>
                                        </p:tgtEl>
                                        <p:attrNameLst>
                                          <p:attrName>ppt_y</p:attrName>
                                        </p:attrNameLst>
                                      </p:cBhvr>
                                      <p:tavLst>
                                        <p:tav tm="0">
                                          <p:val>
                                            <p:strVal val="#ppt_y"/>
                                          </p:val>
                                        </p:tav>
                                        <p:tav tm="100000">
                                          <p:val>
                                            <p:strVal val="#ppt_y"/>
                                          </p:val>
                                        </p:tav>
                                      </p:tavLst>
                                    </p:anim>
                                  </p:childTnLst>
                                </p:cTn>
                              </p:par>
                              <p:par>
                                <p:cTn id="96" presetID="2" presetClass="entr" presetSubtype="8" fill="hold" grpId="0" nodeType="withEffect">
                                  <p:stCondLst>
                                    <p:cond delay="5000"/>
                                  </p:stCondLst>
                                  <p:childTnLst>
                                    <p:set>
                                      <p:cBhvr>
                                        <p:cTn id="97" dur="1" fill="hold">
                                          <p:stCondLst>
                                            <p:cond delay="0"/>
                                          </p:stCondLst>
                                        </p:cTn>
                                        <p:tgtEl>
                                          <p:spTgt spid="74"/>
                                        </p:tgtEl>
                                        <p:attrNameLst>
                                          <p:attrName>style.visibility</p:attrName>
                                        </p:attrNameLst>
                                      </p:cBhvr>
                                      <p:to>
                                        <p:strVal val="visible"/>
                                      </p:to>
                                    </p:set>
                                    <p:anim calcmode="lin" valueType="num">
                                      <p:cBhvr additive="base">
                                        <p:cTn id="98" dur="500" fill="hold"/>
                                        <p:tgtEl>
                                          <p:spTgt spid="74"/>
                                        </p:tgtEl>
                                        <p:attrNameLst>
                                          <p:attrName>ppt_x</p:attrName>
                                        </p:attrNameLst>
                                      </p:cBhvr>
                                      <p:tavLst>
                                        <p:tav tm="0">
                                          <p:val>
                                            <p:strVal val="0-#ppt_w/2"/>
                                          </p:val>
                                        </p:tav>
                                        <p:tav tm="100000">
                                          <p:val>
                                            <p:strVal val="#ppt_x"/>
                                          </p:val>
                                        </p:tav>
                                      </p:tavLst>
                                    </p:anim>
                                    <p:anim calcmode="lin" valueType="num">
                                      <p:cBhvr additive="base">
                                        <p:cTn id="99" dur="500" fill="hold"/>
                                        <p:tgtEl>
                                          <p:spTgt spid="74"/>
                                        </p:tgtEl>
                                        <p:attrNameLst>
                                          <p:attrName>ppt_y</p:attrName>
                                        </p:attrNameLst>
                                      </p:cBhvr>
                                      <p:tavLst>
                                        <p:tav tm="0">
                                          <p:val>
                                            <p:strVal val="#ppt_y"/>
                                          </p:val>
                                        </p:tav>
                                        <p:tav tm="100000">
                                          <p:val>
                                            <p:strVal val="#ppt_y"/>
                                          </p:val>
                                        </p:tav>
                                      </p:tavLst>
                                    </p:anim>
                                  </p:childTnLst>
                                </p:cTn>
                              </p:par>
                              <p:par>
                                <p:cTn id="100" presetID="2" presetClass="entr" presetSubtype="8" fill="hold" grpId="0" nodeType="withEffect">
                                  <p:stCondLst>
                                    <p:cond delay="5500"/>
                                  </p:stCondLst>
                                  <p:childTnLst>
                                    <p:set>
                                      <p:cBhvr>
                                        <p:cTn id="101" dur="1" fill="hold">
                                          <p:stCondLst>
                                            <p:cond delay="0"/>
                                          </p:stCondLst>
                                        </p:cTn>
                                        <p:tgtEl>
                                          <p:spTgt spid="68"/>
                                        </p:tgtEl>
                                        <p:attrNameLst>
                                          <p:attrName>style.visibility</p:attrName>
                                        </p:attrNameLst>
                                      </p:cBhvr>
                                      <p:to>
                                        <p:strVal val="visible"/>
                                      </p:to>
                                    </p:set>
                                    <p:anim calcmode="lin" valueType="num">
                                      <p:cBhvr additive="base">
                                        <p:cTn id="102" dur="500" fill="hold"/>
                                        <p:tgtEl>
                                          <p:spTgt spid="68"/>
                                        </p:tgtEl>
                                        <p:attrNameLst>
                                          <p:attrName>ppt_x</p:attrName>
                                        </p:attrNameLst>
                                      </p:cBhvr>
                                      <p:tavLst>
                                        <p:tav tm="0">
                                          <p:val>
                                            <p:strVal val="0-#ppt_w/2"/>
                                          </p:val>
                                        </p:tav>
                                        <p:tav tm="100000">
                                          <p:val>
                                            <p:strVal val="#ppt_x"/>
                                          </p:val>
                                        </p:tav>
                                      </p:tavLst>
                                    </p:anim>
                                    <p:anim calcmode="lin" valueType="num">
                                      <p:cBhvr additive="base">
                                        <p:cTn id="103" dur="500" fill="hold"/>
                                        <p:tgtEl>
                                          <p:spTgt spid="68"/>
                                        </p:tgtEl>
                                        <p:attrNameLst>
                                          <p:attrName>ppt_y</p:attrName>
                                        </p:attrNameLst>
                                      </p:cBhvr>
                                      <p:tavLst>
                                        <p:tav tm="0">
                                          <p:val>
                                            <p:strVal val="#ppt_y"/>
                                          </p:val>
                                        </p:tav>
                                        <p:tav tm="100000">
                                          <p:val>
                                            <p:strVal val="#ppt_y"/>
                                          </p:val>
                                        </p:tav>
                                      </p:tavLst>
                                    </p:anim>
                                  </p:childTnLst>
                                </p:cTn>
                              </p:par>
                              <p:par>
                                <p:cTn id="104" presetID="8" presetClass="emph" presetSubtype="0" repeatCount="indefinite" fill="hold" nodeType="withEffect">
                                  <p:stCondLst>
                                    <p:cond delay="2500"/>
                                  </p:stCondLst>
                                  <p:childTnLst>
                                    <p:animRot by="21600000">
                                      <p:cBhvr>
                                        <p:cTn id="105" dur="5000" fill="hold"/>
                                        <p:tgtEl>
                                          <p:spTgt spid="90"/>
                                        </p:tgtEl>
                                        <p:attrNameLst>
                                          <p:attrName>r</p:attrName>
                                        </p:attrNameLst>
                                      </p:cBhvr>
                                    </p:animRot>
                                  </p:childTnLst>
                                </p:cTn>
                              </p:par>
                              <p:par>
                                <p:cTn id="106" presetID="8" presetClass="emph" presetSubtype="0" repeatCount="indefinite" fill="hold" nodeType="withEffect">
                                  <p:stCondLst>
                                    <p:cond delay="2500"/>
                                  </p:stCondLst>
                                  <p:childTnLst>
                                    <p:animRot by="21600000">
                                      <p:cBhvr>
                                        <p:cTn id="107" dur="5000" fill="hold"/>
                                        <p:tgtEl>
                                          <p:spTgt spid="91"/>
                                        </p:tgtEl>
                                        <p:attrNameLst>
                                          <p:attrName>r</p:attrName>
                                        </p:attrNameLst>
                                      </p:cBhvr>
                                    </p:animRot>
                                  </p:childTnLst>
                                </p:cTn>
                              </p:par>
                              <p:par>
                                <p:cTn id="108" presetID="8" presetClass="emph" presetSubtype="0" repeatCount="indefinite" fill="hold" nodeType="withEffect">
                                  <p:stCondLst>
                                    <p:cond delay="2500"/>
                                  </p:stCondLst>
                                  <p:childTnLst>
                                    <p:animRot by="21600000">
                                      <p:cBhvr>
                                        <p:cTn id="109" dur="5000" fill="hold"/>
                                        <p:tgtEl>
                                          <p:spTgt spid="92"/>
                                        </p:tgtEl>
                                        <p:attrNameLst>
                                          <p:attrName>r</p:attrName>
                                        </p:attrNameLst>
                                      </p:cBhvr>
                                    </p:animRot>
                                  </p:childTnLst>
                                </p:cTn>
                              </p:par>
                              <p:par>
                                <p:cTn id="110" presetID="8" presetClass="emph" presetSubtype="0" repeatCount="indefinite" fill="hold" nodeType="withEffect">
                                  <p:stCondLst>
                                    <p:cond delay="2500"/>
                                  </p:stCondLst>
                                  <p:childTnLst>
                                    <p:animRot by="21600000">
                                      <p:cBhvr>
                                        <p:cTn id="111" dur="5000" fill="hold"/>
                                        <p:tgtEl>
                                          <p:spTgt spid="93"/>
                                        </p:tgtEl>
                                        <p:attrNameLst>
                                          <p:attrName>r</p:attrName>
                                        </p:attrNameLst>
                                      </p:cBhvr>
                                    </p:animRot>
                                  </p:childTnLst>
                                </p:cTn>
                              </p:par>
                              <p:par>
                                <p:cTn id="112" presetID="8" presetClass="emph" presetSubtype="0" repeatCount="indefinite" fill="hold" nodeType="withEffect">
                                  <p:stCondLst>
                                    <p:cond delay="2500"/>
                                  </p:stCondLst>
                                  <p:childTnLst>
                                    <p:animRot by="21600000">
                                      <p:cBhvr>
                                        <p:cTn id="113" dur="5000" fill="hold"/>
                                        <p:tgtEl>
                                          <p:spTgt spid="94"/>
                                        </p:tgtEl>
                                        <p:attrNameLst>
                                          <p:attrName>r</p:attrName>
                                        </p:attrNameLst>
                                      </p:cBhvr>
                                    </p:animRot>
                                  </p:childTnLst>
                                </p:cTn>
                              </p:par>
                              <p:par>
                                <p:cTn id="114" presetID="8" presetClass="emph" presetSubtype="0" repeatCount="indefinite" fill="hold" nodeType="withEffect">
                                  <p:stCondLst>
                                    <p:cond delay="2500"/>
                                  </p:stCondLst>
                                  <p:childTnLst>
                                    <p:animRot by="21600000">
                                      <p:cBhvr>
                                        <p:cTn id="115" dur="5000" fill="hold"/>
                                        <p:tgtEl>
                                          <p:spTgt spid="95"/>
                                        </p:tgtEl>
                                        <p:attrNameLst>
                                          <p:attrName>r</p:attrName>
                                        </p:attrNameLst>
                                      </p:cBhvr>
                                    </p:animRot>
                                  </p:childTnLst>
                                </p:cTn>
                              </p:par>
                              <p:par>
                                <p:cTn id="116" presetID="8" presetClass="emph" presetSubtype="0" repeatCount="indefinite" fill="hold" nodeType="withEffect">
                                  <p:stCondLst>
                                    <p:cond delay="2500"/>
                                  </p:stCondLst>
                                  <p:childTnLst>
                                    <p:animRot by="21600000">
                                      <p:cBhvr>
                                        <p:cTn id="117" dur="5000" fill="hold"/>
                                        <p:tgtEl>
                                          <p:spTgt spid="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8" fill="hold" display="0">
                  <p:stCondLst>
                    <p:cond delay="indefinite"/>
                  </p:stCondLst>
                  <p:endCondLst>
                    <p:cond evt="onStopAudio" delay="0">
                      <p:tgtEl>
                        <p:sldTgt/>
                      </p:tgtEl>
                    </p:cond>
                  </p:endCondLst>
                </p:cTn>
                <p:tgtEl>
                  <p:spTgt spid="3"/>
                </p:tgtEl>
              </p:cMediaNode>
            </p:audio>
          </p:childTnLst>
        </p:cTn>
      </p:par>
    </p:tnLst>
    <p:bldLst>
      <p:bldP spid="10" grpId="0"/>
      <p:bldP spid="59" grpId="0"/>
      <p:bldP spid="62" grpId="0"/>
      <p:bldP spid="65" grpId="0"/>
      <p:bldP spid="68" grpId="0"/>
      <p:bldP spid="71" grpId="0"/>
      <p:bldP spid="7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7" descr="Q:\01技職教育宣導媒材\群科簡報\視覺元素\藝術群\製作\小綠藻12321呼.png"/>
          <p:cNvPicPr>
            <a:picLocks noChangeAspect="1" noChangeArrowheads="1"/>
          </p:cNvPicPr>
          <p:nvPr/>
        </p:nvPicPr>
        <p:blipFill>
          <a:blip r:embed="rId3" cstate="print"/>
          <a:srcRect/>
          <a:stretch>
            <a:fillRect/>
          </a:stretch>
        </p:blipFill>
        <p:spPr bwMode="auto">
          <a:xfrm>
            <a:off x="1257300" y="2581275"/>
            <a:ext cx="3363913" cy="3302000"/>
          </a:xfrm>
          <a:prstGeom prst="rect">
            <a:avLst/>
          </a:prstGeom>
          <a:noFill/>
          <a:ln w="9525">
            <a:noFill/>
            <a:miter lim="800000"/>
            <a:headEnd/>
            <a:tailEnd/>
          </a:ln>
        </p:spPr>
      </p:pic>
      <p:pic>
        <p:nvPicPr>
          <p:cNvPr id="13321" name="Picture 9" descr="Q:\01技職教育宣導媒材\群科簡報\視覺元素\藝術群\製作\103.56556補).png"/>
          <p:cNvPicPr>
            <a:picLocks noChangeAspect="1" noChangeArrowheads="1"/>
          </p:cNvPicPr>
          <p:nvPr/>
        </p:nvPicPr>
        <p:blipFill>
          <a:blip r:embed="rId4" cstate="print"/>
          <a:srcRect/>
          <a:stretch>
            <a:fillRect/>
          </a:stretch>
        </p:blipFill>
        <p:spPr bwMode="auto">
          <a:xfrm>
            <a:off x="755650" y="1955800"/>
            <a:ext cx="2030413" cy="2409825"/>
          </a:xfrm>
          <a:prstGeom prst="rect">
            <a:avLst/>
          </a:prstGeom>
          <a:noFill/>
          <a:ln w="9525">
            <a:noFill/>
            <a:miter lim="800000"/>
            <a:headEnd/>
            <a:tailEnd/>
          </a:ln>
        </p:spPr>
      </p:pic>
      <p:pic>
        <p:nvPicPr>
          <p:cNvPr id="4" name="圖片 3" descr="分頁-五專-大圓2.png"/>
          <p:cNvPicPr>
            <a:picLocks noChangeAspect="1"/>
          </p:cNvPicPr>
          <p:nvPr/>
        </p:nvPicPr>
        <p:blipFill>
          <a:blip r:embed="rId5" cstate="print"/>
          <a:srcRect/>
          <a:stretch>
            <a:fillRect/>
          </a:stretch>
        </p:blipFill>
        <p:spPr bwMode="auto">
          <a:xfrm>
            <a:off x="2268538" y="404813"/>
            <a:ext cx="2527300" cy="2481262"/>
          </a:xfrm>
          <a:prstGeom prst="rect">
            <a:avLst/>
          </a:prstGeom>
          <a:noFill/>
          <a:ln w="9525">
            <a:noFill/>
            <a:miter lim="800000"/>
            <a:headEnd/>
            <a:tailEnd/>
          </a:ln>
        </p:spPr>
      </p:pic>
      <p:sp>
        <p:nvSpPr>
          <p:cNvPr id="5" name="文字方塊 4"/>
          <p:cNvSpPr txBox="1">
            <a:spLocks noChangeArrowheads="1"/>
          </p:cNvSpPr>
          <p:nvPr/>
        </p:nvSpPr>
        <p:spPr bwMode="auto">
          <a:xfrm>
            <a:off x="2627313" y="981075"/>
            <a:ext cx="1827212" cy="1354138"/>
          </a:xfrm>
          <a:prstGeom prst="rect">
            <a:avLst/>
          </a:prstGeom>
          <a:noFill/>
          <a:ln w="9525">
            <a:noFill/>
            <a:miter lim="800000"/>
            <a:headEnd/>
            <a:tailEnd/>
          </a:ln>
        </p:spPr>
        <p:txBody>
          <a:bodyPr wrap="none">
            <a:spAutoFit/>
          </a:bodyPr>
          <a:lstStyle/>
          <a:p>
            <a:pPr algn="ctr" defTabSz="457200"/>
            <a:r>
              <a:rPr lang="zh-TW" altLang="en-US" b="1">
                <a:solidFill>
                  <a:srgbClr val="FFFF00"/>
                </a:solidFill>
                <a:latin typeface="微軟正黑體" pitchFamily="34" charset="-120"/>
                <a:ea typeface="微軟正黑體" pitchFamily="34" charset="-120"/>
              </a:rPr>
              <a:t>技術學院</a:t>
            </a:r>
          </a:p>
          <a:p>
            <a:pPr algn="ctr" defTabSz="457200"/>
            <a:r>
              <a:rPr lang="zh-TW" altLang="en-US" sz="1800" b="1">
                <a:solidFill>
                  <a:srgbClr val="FFFF00"/>
                </a:solidFill>
                <a:latin typeface="微軟正黑體" pitchFamily="34" charset="-120"/>
                <a:ea typeface="微軟正黑體" pitchFamily="34" charset="-120"/>
              </a:rPr>
              <a:t>與</a:t>
            </a:r>
          </a:p>
          <a:p>
            <a:pPr algn="ctr" defTabSz="457200"/>
            <a:r>
              <a:rPr lang="zh-TW" altLang="en-US" b="1">
                <a:solidFill>
                  <a:srgbClr val="FFFF00"/>
                </a:solidFill>
                <a:latin typeface="微軟正黑體" pitchFamily="34" charset="-120"/>
                <a:ea typeface="微軟正黑體" pitchFamily="34" charset="-120"/>
              </a:rPr>
              <a:t>科技大學</a:t>
            </a:r>
          </a:p>
        </p:txBody>
      </p:sp>
      <p:pic>
        <p:nvPicPr>
          <p:cNvPr id="39" name="Picture 8" descr="Q:\01技職教育宣導媒材\群科簡報\視覺元素\藝術群\製作\444補).png"/>
          <p:cNvPicPr>
            <a:picLocks noChangeAspect="1" noChangeArrowheads="1"/>
          </p:cNvPicPr>
          <p:nvPr/>
        </p:nvPicPr>
        <p:blipFill>
          <a:blip r:embed="rId6" cstate="print"/>
          <a:srcRect/>
          <a:stretch>
            <a:fillRect/>
          </a:stretch>
        </p:blipFill>
        <p:spPr bwMode="auto">
          <a:xfrm>
            <a:off x="3090863" y="2852738"/>
            <a:ext cx="1625600" cy="1901825"/>
          </a:xfrm>
          <a:prstGeom prst="rect">
            <a:avLst/>
          </a:prstGeom>
          <a:noFill/>
          <a:ln w="9525">
            <a:noFill/>
            <a:miter lim="800000"/>
            <a:headEnd/>
            <a:tailEnd/>
          </a:ln>
        </p:spPr>
      </p:pic>
      <p:pic>
        <p:nvPicPr>
          <p:cNvPr id="40" name="Picture 5" descr="Q:\01技職教育宣導媒材\群科簡報\視覺元素\海事群\製作\2014.03.02藝術&amp;航船群23(補).png"/>
          <p:cNvPicPr>
            <a:picLocks noChangeAspect="1" noChangeArrowheads="1"/>
          </p:cNvPicPr>
          <p:nvPr/>
        </p:nvPicPr>
        <p:blipFill>
          <a:blip r:embed="rId7" cstate="print"/>
          <a:srcRect/>
          <a:stretch>
            <a:fillRect/>
          </a:stretch>
        </p:blipFill>
        <p:spPr bwMode="auto">
          <a:xfrm>
            <a:off x="1820863" y="2492375"/>
            <a:ext cx="1958975" cy="2524125"/>
          </a:xfrm>
          <a:prstGeom prst="rect">
            <a:avLst/>
          </a:prstGeom>
          <a:noFill/>
          <a:ln w="9525">
            <a:noFill/>
            <a:miter lim="800000"/>
            <a:headEnd/>
            <a:tailEnd/>
          </a:ln>
        </p:spPr>
      </p:pic>
      <p:pic>
        <p:nvPicPr>
          <p:cNvPr id="42" name="Picture 3" descr="Q:\01技職教育宣導媒材\群科簡報\視覺元素\土木與建築群\製作\103.03.08-121築(補).png"/>
          <p:cNvPicPr>
            <a:picLocks noChangeAspect="1" noChangeArrowheads="1"/>
          </p:cNvPicPr>
          <p:nvPr/>
        </p:nvPicPr>
        <p:blipFill>
          <a:blip r:embed="rId8" cstate="print"/>
          <a:srcRect/>
          <a:stretch>
            <a:fillRect/>
          </a:stretch>
        </p:blipFill>
        <p:spPr bwMode="auto">
          <a:xfrm>
            <a:off x="2627313" y="3898900"/>
            <a:ext cx="1622425" cy="2058988"/>
          </a:xfrm>
          <a:prstGeom prst="rect">
            <a:avLst/>
          </a:prstGeom>
          <a:noFill/>
          <a:ln w="9525">
            <a:noFill/>
            <a:miter lim="800000"/>
            <a:headEnd/>
            <a:tailEnd/>
          </a:ln>
        </p:spPr>
      </p:pic>
      <p:pic>
        <p:nvPicPr>
          <p:cNvPr id="43" name="Picture 6" descr="Q:\01技職教育宣導媒材\群科簡報\視覺元素\設計群\製作\103.02.20-1551樂(補充).png"/>
          <p:cNvPicPr>
            <a:picLocks noChangeAspect="1" noChangeArrowheads="1"/>
          </p:cNvPicPr>
          <p:nvPr/>
        </p:nvPicPr>
        <p:blipFill>
          <a:blip r:embed="rId9" cstate="print"/>
          <a:srcRect/>
          <a:stretch>
            <a:fillRect/>
          </a:stretch>
        </p:blipFill>
        <p:spPr bwMode="auto">
          <a:xfrm>
            <a:off x="971550" y="3863975"/>
            <a:ext cx="1181100" cy="1868488"/>
          </a:xfrm>
          <a:prstGeom prst="rect">
            <a:avLst/>
          </a:prstGeom>
          <a:noFill/>
          <a:ln w="9525">
            <a:noFill/>
            <a:miter lim="800000"/>
            <a:headEnd/>
            <a:tailEnd/>
          </a:ln>
        </p:spPr>
      </p:pic>
      <p:pic>
        <p:nvPicPr>
          <p:cNvPr id="44" name="Picture 4" descr="Q:\01技職教育宣導媒材\群科簡報\視覺元素\化工群\製作\201322-500.png"/>
          <p:cNvPicPr>
            <a:picLocks noChangeAspect="1" noChangeArrowheads="1"/>
          </p:cNvPicPr>
          <p:nvPr/>
        </p:nvPicPr>
        <p:blipFill>
          <a:blip r:embed="rId10" cstate="print"/>
          <a:srcRect/>
          <a:stretch>
            <a:fillRect/>
          </a:stretch>
        </p:blipFill>
        <p:spPr bwMode="auto">
          <a:xfrm>
            <a:off x="1585913" y="4425950"/>
            <a:ext cx="1682750" cy="2211388"/>
          </a:xfrm>
          <a:prstGeom prst="rect">
            <a:avLst/>
          </a:prstGeom>
          <a:noFill/>
          <a:ln w="9525">
            <a:noFill/>
            <a:miter lim="800000"/>
            <a:headEnd/>
            <a:tailEnd/>
          </a:ln>
        </p:spPr>
      </p:pic>
      <p:sp>
        <p:nvSpPr>
          <p:cNvPr id="198666" name="矩形 30"/>
          <p:cNvSpPr>
            <a:spLocks noChangeArrowheads="1"/>
          </p:cNvSpPr>
          <p:nvPr/>
        </p:nvSpPr>
        <p:spPr bwMode="auto">
          <a:xfrm>
            <a:off x="4324350" y="1844675"/>
            <a:ext cx="4572000" cy="3200400"/>
          </a:xfrm>
          <a:prstGeom prst="rect">
            <a:avLst/>
          </a:prstGeom>
          <a:noFill/>
          <a:ln w="9525">
            <a:noFill/>
            <a:miter lim="800000"/>
            <a:headEnd/>
            <a:tailEnd/>
          </a:ln>
        </p:spPr>
        <p:txBody>
          <a:bodyPr>
            <a:spAutoFit/>
          </a:bodyPr>
          <a:lstStyle/>
          <a:p>
            <a:pPr algn="ctr" defTabSz="457200">
              <a:lnSpc>
                <a:spcPts val="2200"/>
              </a:lnSpc>
              <a:spcBef>
                <a:spcPts val="600"/>
              </a:spcBef>
            </a:pPr>
            <a:r>
              <a:rPr kumimoji="0" lang="zh-TW" altLang="en-US" sz="1800">
                <a:latin typeface="微軟正黑體" pitchFamily="34" charset="-120"/>
                <a:ea typeface="微軟正黑體" pitchFamily="34" charset="-120"/>
              </a:rPr>
              <a:t>機械群、動力機械群</a:t>
            </a:r>
            <a:endParaRPr kumimoji="0" lang="en-US" altLang="zh-TW" sz="1800">
              <a:latin typeface="微軟正黑體" pitchFamily="34" charset="-120"/>
              <a:ea typeface="微軟正黑體" pitchFamily="34" charset="-120"/>
            </a:endParaRPr>
          </a:p>
          <a:p>
            <a:pPr algn="ctr" defTabSz="457200">
              <a:lnSpc>
                <a:spcPts val="2200"/>
              </a:lnSpc>
              <a:spcBef>
                <a:spcPts val="600"/>
              </a:spcBef>
            </a:pPr>
            <a:r>
              <a:rPr kumimoji="0" lang="zh-TW" altLang="en-US" sz="1800">
                <a:latin typeface="微軟正黑體" pitchFamily="34" charset="-120"/>
                <a:ea typeface="微軟正黑體" pitchFamily="34" charset="-120"/>
              </a:rPr>
              <a:t>電機與電子群電機類</a:t>
            </a:r>
            <a:r>
              <a:rPr kumimoji="0" lang="en-US" altLang="zh-TW" sz="1800">
                <a:latin typeface="微軟正黑體" pitchFamily="34" charset="-120"/>
                <a:ea typeface="微軟正黑體" pitchFamily="34" charset="-120"/>
              </a:rPr>
              <a:t>/</a:t>
            </a:r>
            <a:r>
              <a:rPr kumimoji="0" lang="zh-TW" altLang="en-US" sz="1800">
                <a:latin typeface="微軟正黑體" pitchFamily="34" charset="-120"/>
                <a:ea typeface="微軟正黑體" pitchFamily="34" charset="-120"/>
              </a:rPr>
              <a:t>資電類</a:t>
            </a:r>
            <a:endParaRPr kumimoji="0" lang="en-US" altLang="zh-TW" sz="1800">
              <a:latin typeface="微軟正黑體" pitchFamily="34" charset="-120"/>
              <a:ea typeface="微軟正黑體" pitchFamily="34" charset="-120"/>
            </a:endParaRPr>
          </a:p>
          <a:p>
            <a:pPr algn="ctr" defTabSz="457200">
              <a:lnSpc>
                <a:spcPts val="2200"/>
              </a:lnSpc>
              <a:spcBef>
                <a:spcPts val="600"/>
              </a:spcBef>
            </a:pPr>
            <a:r>
              <a:rPr kumimoji="0" lang="zh-TW" altLang="en-US" sz="1800">
                <a:latin typeface="微軟正黑體" pitchFamily="34" charset="-120"/>
                <a:ea typeface="微軟正黑體" pitchFamily="34" charset="-120"/>
              </a:rPr>
              <a:t>化工群、土木與建築群</a:t>
            </a:r>
            <a:r>
              <a:rPr kumimoji="0" lang="zh-TW" altLang="en-US" sz="1800" b="1">
                <a:latin typeface="微軟正黑體" pitchFamily="34" charset="-120"/>
                <a:ea typeface="微軟正黑體" pitchFamily="34" charset="-120"/>
              </a:rPr>
              <a:t>、</a:t>
            </a:r>
            <a:r>
              <a:rPr kumimoji="0" lang="zh-TW" altLang="en-US" sz="1800">
                <a:latin typeface="微軟正黑體" pitchFamily="34" charset="-120"/>
                <a:ea typeface="微軟正黑體" pitchFamily="34" charset="-120"/>
              </a:rPr>
              <a:t>設計群</a:t>
            </a:r>
            <a:endParaRPr kumimoji="0" lang="en-US" altLang="zh-TW" sz="1800">
              <a:latin typeface="微軟正黑體" pitchFamily="34" charset="-120"/>
              <a:ea typeface="微軟正黑體" pitchFamily="34" charset="-120"/>
            </a:endParaRPr>
          </a:p>
          <a:p>
            <a:pPr algn="ctr" defTabSz="457200">
              <a:lnSpc>
                <a:spcPts val="2200"/>
              </a:lnSpc>
              <a:spcBef>
                <a:spcPts val="600"/>
              </a:spcBef>
            </a:pPr>
            <a:r>
              <a:rPr kumimoji="0" lang="zh-TW" altLang="en-US" sz="1800">
                <a:latin typeface="微軟正黑體" pitchFamily="34" charset="-120"/>
                <a:ea typeface="微軟正黑體" pitchFamily="34" charset="-120"/>
              </a:rPr>
              <a:t>工程與管理類、商業與管理群資管類</a:t>
            </a:r>
            <a:endParaRPr kumimoji="0" lang="en-US" altLang="zh-TW" sz="1800">
              <a:latin typeface="微軟正黑體" pitchFamily="34" charset="-120"/>
              <a:ea typeface="微軟正黑體" pitchFamily="34" charset="-120"/>
            </a:endParaRPr>
          </a:p>
          <a:p>
            <a:pPr algn="ctr" defTabSz="457200">
              <a:lnSpc>
                <a:spcPts val="2200"/>
              </a:lnSpc>
              <a:spcBef>
                <a:spcPts val="600"/>
              </a:spcBef>
            </a:pPr>
            <a:r>
              <a:rPr kumimoji="0" lang="zh-TW" altLang="en-US" sz="1800">
                <a:latin typeface="微軟正黑體" pitchFamily="34" charset="-120"/>
                <a:ea typeface="微軟正黑體" pitchFamily="34" charset="-120"/>
              </a:rPr>
              <a:t>衛生與護理類、食品群、農業群</a:t>
            </a:r>
            <a:endParaRPr kumimoji="0" lang="en-US" altLang="zh-TW" sz="1800">
              <a:latin typeface="微軟正黑體" pitchFamily="34" charset="-120"/>
              <a:ea typeface="微軟正黑體" pitchFamily="34" charset="-120"/>
            </a:endParaRPr>
          </a:p>
          <a:p>
            <a:pPr algn="ctr" defTabSz="457200">
              <a:lnSpc>
                <a:spcPts val="2200"/>
              </a:lnSpc>
              <a:spcBef>
                <a:spcPts val="600"/>
              </a:spcBef>
            </a:pPr>
            <a:r>
              <a:rPr kumimoji="0" lang="zh-TW" altLang="en-US" sz="1800">
                <a:latin typeface="微軟正黑體" pitchFamily="34" charset="-120"/>
                <a:ea typeface="微軟正黑體" pitchFamily="34" charset="-120"/>
              </a:rPr>
              <a:t>家政群幼保類</a:t>
            </a:r>
            <a:r>
              <a:rPr kumimoji="0" lang="en-US" altLang="zh-TW" sz="1800">
                <a:latin typeface="微軟正黑體" pitchFamily="34" charset="-120"/>
                <a:ea typeface="微軟正黑體" pitchFamily="34" charset="-120"/>
              </a:rPr>
              <a:t>/</a:t>
            </a:r>
            <a:r>
              <a:rPr kumimoji="0" lang="zh-TW" altLang="en-US" sz="1800">
                <a:latin typeface="微軟正黑體" pitchFamily="34" charset="-120"/>
                <a:ea typeface="微軟正黑體" pitchFamily="34" charset="-120"/>
              </a:rPr>
              <a:t>生活應用類</a:t>
            </a:r>
            <a:endParaRPr kumimoji="0" lang="en-US" altLang="zh-TW" sz="1800">
              <a:latin typeface="微軟正黑體" pitchFamily="34" charset="-120"/>
              <a:ea typeface="微軟正黑體" pitchFamily="34" charset="-120"/>
            </a:endParaRPr>
          </a:p>
          <a:p>
            <a:pPr algn="ctr" defTabSz="457200">
              <a:lnSpc>
                <a:spcPts val="2200"/>
              </a:lnSpc>
              <a:spcBef>
                <a:spcPts val="600"/>
              </a:spcBef>
            </a:pPr>
            <a:r>
              <a:rPr kumimoji="0" lang="zh-TW" altLang="en-US" sz="1800">
                <a:latin typeface="微軟正黑體" pitchFamily="34" charset="-120"/>
                <a:ea typeface="微軟正黑體" pitchFamily="34" charset="-120"/>
              </a:rPr>
              <a:t>外語群日語類</a:t>
            </a:r>
            <a:r>
              <a:rPr kumimoji="0" lang="en-US" altLang="zh-TW" sz="1800">
                <a:latin typeface="微軟正黑體" pitchFamily="34" charset="-120"/>
                <a:ea typeface="微軟正黑體" pitchFamily="34" charset="-120"/>
              </a:rPr>
              <a:t>/</a:t>
            </a:r>
            <a:r>
              <a:rPr kumimoji="0" lang="zh-TW" altLang="en-US" sz="1800">
                <a:latin typeface="微軟正黑體" pitchFamily="34" charset="-120"/>
                <a:ea typeface="微軟正黑體" pitchFamily="34" charset="-120"/>
              </a:rPr>
              <a:t>英語類</a:t>
            </a:r>
            <a:endParaRPr kumimoji="0" lang="en-US" altLang="zh-TW" sz="1800">
              <a:latin typeface="微軟正黑體" pitchFamily="34" charset="-120"/>
              <a:ea typeface="微軟正黑體" pitchFamily="34" charset="-120"/>
            </a:endParaRPr>
          </a:p>
          <a:p>
            <a:pPr algn="ctr" defTabSz="457200">
              <a:lnSpc>
                <a:spcPts val="2200"/>
              </a:lnSpc>
              <a:spcBef>
                <a:spcPts val="600"/>
              </a:spcBef>
            </a:pPr>
            <a:r>
              <a:rPr kumimoji="0" lang="zh-TW" altLang="en-US" sz="1800">
                <a:latin typeface="微軟正黑體" pitchFamily="34" charset="-120"/>
                <a:ea typeface="微軟正黑體" pitchFamily="34" charset="-120"/>
              </a:rPr>
              <a:t>餐旅群、海事群、水產群</a:t>
            </a:r>
            <a:endParaRPr kumimoji="0" lang="en-US" altLang="zh-TW" sz="1800">
              <a:latin typeface="微軟正黑體" pitchFamily="34" charset="-120"/>
              <a:ea typeface="微軟正黑體" pitchFamily="34" charset="-120"/>
            </a:endParaRPr>
          </a:p>
          <a:p>
            <a:pPr algn="ctr" defTabSz="457200">
              <a:lnSpc>
                <a:spcPts val="2200"/>
              </a:lnSpc>
              <a:spcBef>
                <a:spcPts val="600"/>
              </a:spcBef>
            </a:pPr>
            <a:r>
              <a:rPr kumimoji="0" lang="zh-TW" altLang="en-US" sz="1800">
                <a:latin typeface="微軟正黑體" pitchFamily="34" charset="-120"/>
                <a:ea typeface="微軟正黑體" pitchFamily="34" charset="-120"/>
              </a:rPr>
              <a:t>藝術群影視類</a:t>
            </a:r>
          </a:p>
        </p:txBody>
      </p:sp>
      <p:sp>
        <p:nvSpPr>
          <p:cNvPr id="198667" name="圓角矩形 31"/>
          <p:cNvSpPr>
            <a:spLocks noChangeArrowheads="1"/>
          </p:cNvSpPr>
          <p:nvPr/>
        </p:nvSpPr>
        <p:spPr bwMode="auto">
          <a:xfrm>
            <a:off x="4795838" y="854075"/>
            <a:ext cx="3841750" cy="5103813"/>
          </a:xfrm>
          <a:prstGeom prst="roundRect">
            <a:avLst>
              <a:gd name="adj" fmla="val 16667"/>
            </a:avLst>
          </a:prstGeom>
          <a:noFill/>
          <a:ln w="9525">
            <a:noFill/>
            <a:round/>
            <a:headEnd/>
            <a:tailEnd/>
          </a:ln>
        </p:spPr>
        <p:txBody>
          <a:bodyPr anchor="ctr">
            <a:spAutoFit/>
          </a:bodyPr>
          <a:lstStyle/>
          <a:p>
            <a:pPr algn="ctr" defTabSz="457200"/>
            <a:endParaRPr kumimoji="0" lang="zh-TW" altLang="en-US" sz="2400">
              <a:latin typeface="Adobe 繁黑體 Std B"/>
              <a:ea typeface="Adobe 繁黑體 Std B"/>
              <a:cs typeface="Adobe 繁黑體 Std B"/>
            </a:endParaRPr>
          </a:p>
        </p:txBody>
      </p:sp>
      <p:sp>
        <p:nvSpPr>
          <p:cNvPr id="41" name="左右括弧 40"/>
          <p:cNvSpPr/>
          <p:nvPr/>
        </p:nvSpPr>
        <p:spPr>
          <a:xfrm rot="5400000">
            <a:off x="4156869" y="1826419"/>
            <a:ext cx="4860925" cy="3459163"/>
          </a:xfrm>
          <a:prstGeom prst="bracketPair">
            <a:avLst/>
          </a:prstGeom>
        </p:spPr>
        <p:style>
          <a:lnRef idx="2">
            <a:schemeClr val="accent1"/>
          </a:lnRef>
          <a:fillRef idx="0">
            <a:schemeClr val="accent1"/>
          </a:fillRef>
          <a:effectRef idx="1">
            <a:schemeClr val="accent1"/>
          </a:effectRef>
          <a:fontRef idx="minor">
            <a:schemeClr val="tx1"/>
          </a:fontRef>
        </p:style>
        <p:txBody>
          <a:bodyPr anchor="ctr"/>
          <a:lstStyle/>
          <a:p>
            <a:pPr algn="ctr" defTabSz="457200" fontAlgn="auto">
              <a:spcBef>
                <a:spcPts val="0"/>
              </a:spcBef>
              <a:spcAft>
                <a:spcPts val="0"/>
              </a:spcAft>
              <a:defRPr/>
            </a:pPr>
            <a:endParaRPr kumimoji="0" lang="zh-TW" altLang="en-US" sz="1800"/>
          </a:p>
        </p:txBody>
      </p:sp>
      <p:grpSp>
        <p:nvGrpSpPr>
          <p:cNvPr id="15" name="群組 14"/>
          <p:cNvGrpSpPr>
            <a:grpSpLocks/>
          </p:cNvGrpSpPr>
          <p:nvPr/>
        </p:nvGrpSpPr>
        <p:grpSpPr bwMode="auto">
          <a:xfrm>
            <a:off x="5795963" y="5019675"/>
            <a:ext cx="1655762" cy="665163"/>
            <a:chOff x="3131840" y="5284475"/>
            <a:chExt cx="1656184" cy="664806"/>
          </a:xfrm>
        </p:grpSpPr>
        <p:pic>
          <p:nvPicPr>
            <p:cNvPr id="198672" name="圖片 15" descr="藝術-2.png"/>
            <p:cNvPicPr>
              <a:picLocks noChangeAspect="1"/>
            </p:cNvPicPr>
            <p:nvPr/>
          </p:nvPicPr>
          <p:blipFill>
            <a:blip r:embed="rId11" cstate="print"/>
            <a:srcRect/>
            <a:stretch>
              <a:fillRect/>
            </a:stretch>
          </p:blipFill>
          <p:spPr bwMode="auto">
            <a:xfrm>
              <a:off x="3131840" y="5284475"/>
              <a:ext cx="1656184" cy="664806"/>
            </a:xfrm>
            <a:prstGeom prst="rect">
              <a:avLst/>
            </a:prstGeom>
            <a:noFill/>
            <a:ln w="9525">
              <a:noFill/>
              <a:miter lim="800000"/>
              <a:headEnd/>
              <a:tailEnd/>
            </a:ln>
          </p:spPr>
        </p:pic>
        <p:sp>
          <p:nvSpPr>
            <p:cNvPr id="198673" name="矩形 16"/>
            <p:cNvSpPr>
              <a:spLocks noChangeArrowheads="1"/>
            </p:cNvSpPr>
            <p:nvPr/>
          </p:nvSpPr>
          <p:spPr bwMode="auto">
            <a:xfrm>
              <a:off x="3203848" y="5435933"/>
              <a:ext cx="1476686" cy="369332"/>
            </a:xfrm>
            <a:prstGeom prst="rect">
              <a:avLst/>
            </a:prstGeom>
            <a:noFill/>
            <a:ln w="9525">
              <a:noFill/>
              <a:miter lim="800000"/>
              <a:headEnd/>
              <a:tailEnd/>
            </a:ln>
          </p:spPr>
          <p:txBody>
            <a:bodyPr wrap="none">
              <a:spAutoFit/>
            </a:bodyPr>
            <a:lstStyle/>
            <a:p>
              <a:pPr defTabSz="457200"/>
              <a:r>
                <a:rPr lang="zh-TW" altLang="en-US" sz="1800" b="1">
                  <a:solidFill>
                    <a:schemeClr val="bg1"/>
                  </a:solidFill>
                  <a:latin typeface="微軟正黑體" pitchFamily="34" charset="-120"/>
                  <a:ea typeface="微軟正黑體" pitchFamily="34" charset="-120"/>
                </a:rPr>
                <a:t>共２</a:t>
              </a:r>
              <a:r>
                <a:rPr lang="en-US" altLang="zh-TW" sz="1800" b="1">
                  <a:solidFill>
                    <a:schemeClr val="bg1"/>
                  </a:solidFill>
                  <a:latin typeface="微軟正黑體" pitchFamily="34" charset="-120"/>
                  <a:ea typeface="微軟正黑體" pitchFamily="34" charset="-120"/>
                </a:rPr>
                <a:t>0</a:t>
              </a:r>
              <a:r>
                <a:rPr lang="zh-TW" altLang="en-US" sz="1800" b="1">
                  <a:solidFill>
                    <a:schemeClr val="bg1"/>
                  </a:solidFill>
                  <a:latin typeface="微軟正黑體" pitchFamily="34" charset="-120"/>
                  <a:ea typeface="微軟正黑體" pitchFamily="34" charset="-120"/>
                </a:rPr>
                <a:t>群類別</a:t>
              </a:r>
            </a:p>
          </p:txBody>
        </p:sp>
      </p:grpSp>
      <p:pic>
        <p:nvPicPr>
          <p:cNvPr id="2" name="42.mp3">
            <a:hlinkClick r:id="" action="ppaction://media"/>
          </p:cNvPr>
          <p:cNvPicPr>
            <a:picLocks noRot="1" noChangeAspect="1"/>
          </p:cNvPicPr>
          <p:nvPr>
            <a:audioFile r:link="rId1"/>
          </p:nvPr>
        </p:nvPicPr>
        <p:blipFill>
          <a:blip r:embed="rId12" cstate="print"/>
          <a:srcRect/>
          <a:stretch>
            <a:fillRect/>
          </a:stretch>
        </p:blipFill>
        <p:spPr bwMode="auto">
          <a:xfrm>
            <a:off x="9540875" y="5045075"/>
            <a:ext cx="2438400" cy="2438400"/>
          </a:xfrm>
          <a:prstGeom prst="rect">
            <a:avLst/>
          </a:prstGeom>
          <a:noFill/>
          <a:ln w="9525">
            <a:noFill/>
            <a:miter lim="800000"/>
            <a:headEnd/>
            <a:tailEnd/>
          </a:ln>
        </p:spPr>
      </p:pic>
      <p:sp>
        <p:nvSpPr>
          <p:cNvPr id="198671" name="投影片編號版面配置區 5"/>
          <p:cNvSpPr txBox="1">
            <a:spLocks noGrp="1"/>
          </p:cNvSpPr>
          <p:nvPr/>
        </p:nvSpPr>
        <p:spPr bwMode="auto">
          <a:xfrm>
            <a:off x="6759575" y="6448425"/>
            <a:ext cx="2133600" cy="365125"/>
          </a:xfrm>
          <a:prstGeom prst="rect">
            <a:avLst/>
          </a:prstGeom>
          <a:noFill/>
          <a:ln w="9525">
            <a:noFill/>
            <a:miter lim="800000"/>
            <a:headEnd/>
            <a:tailEnd/>
          </a:ln>
        </p:spPr>
        <p:txBody>
          <a:bodyPr/>
          <a:lstStyle/>
          <a:p>
            <a:pPr algn="r" defTabSz="457200" eaLnBrk="0" hangingPunct="0"/>
            <a:fld id="{DF71FF39-AAFF-4838-87B0-5B3694E36D07}" type="slidenum">
              <a:rPr lang="zh-CN" altLang="en-US" sz="1600">
                <a:solidFill>
                  <a:schemeClr val="bg1"/>
                </a:solidFill>
                <a:latin typeface="微軟正黑體" pitchFamily="34" charset="-120"/>
                <a:ea typeface="微軟正黑體" pitchFamily="34" charset="-120"/>
              </a:rPr>
              <a:pPr algn="r" defTabSz="457200" eaLnBrk="0" hangingPunct="0"/>
              <a:t>84</a:t>
            </a:fld>
            <a:endParaRPr lang="en-US" altLang="zh-CN" sz="1600">
              <a:solidFill>
                <a:schemeClr val="bg1"/>
              </a:solidFill>
              <a:latin typeface="微軟正黑體" pitchFamily="34" charset="-120"/>
              <a:ea typeface="微軟正黑體" pitchFamily="34" charset="-120"/>
            </a:endParaRPr>
          </a:p>
        </p:txBody>
      </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1914" fill="hold"/>
                                        <p:tgtEl>
                                          <p:spTgt spid="2"/>
                                        </p:tgtEl>
                                      </p:cBhvr>
                                    </p:cmd>
                                  </p:childTnLst>
                                </p:cTn>
                              </p:par>
                              <p:par>
                                <p:cTn id="7" presetID="21" presetClass="entr" presetSubtype="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heel(1)">
                                      <p:cBhvr>
                                        <p:cTn id="9" dur="2000"/>
                                        <p:tgtEl>
                                          <p:spTgt spid="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par>
                                <p:cTn id="13" presetID="10" presetClass="entr" presetSubtype="0" fill="hold" grpId="0" nodeType="withEffect">
                                  <p:stCondLst>
                                    <p:cond delay="3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270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par>
                                <p:cTn id="19" presetID="10" presetClass="entr" presetSubtype="0" fill="hold" nodeType="withEffect">
                                  <p:stCondLst>
                                    <p:cond delay="320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par>
                                <p:cTn id="22" presetID="10" presetClass="entr" presetSubtype="0" fill="hold" nodeType="withEffect">
                                  <p:stCondLst>
                                    <p:cond delay="4200"/>
                                  </p:stCondLst>
                                  <p:childTnLst>
                                    <p:set>
                                      <p:cBhvr>
                                        <p:cTn id="23" dur="1" fill="hold">
                                          <p:stCondLst>
                                            <p:cond delay="0"/>
                                          </p:stCondLst>
                                        </p:cTn>
                                        <p:tgtEl>
                                          <p:spTgt spid="13321"/>
                                        </p:tgtEl>
                                        <p:attrNameLst>
                                          <p:attrName>style.visibility</p:attrName>
                                        </p:attrNameLst>
                                      </p:cBhvr>
                                      <p:to>
                                        <p:strVal val="visible"/>
                                      </p:to>
                                    </p:set>
                                    <p:animEffect transition="in" filter="fade">
                                      <p:cBhvr>
                                        <p:cTn id="24" dur="500"/>
                                        <p:tgtEl>
                                          <p:spTgt spid="13321"/>
                                        </p:tgtEl>
                                      </p:cBhvr>
                                    </p:animEffect>
                                  </p:childTnLst>
                                </p:cTn>
                              </p:par>
                              <p:par>
                                <p:cTn id="25" presetID="10" presetClass="entr" presetSubtype="0" fill="hold" nodeType="withEffect">
                                  <p:stCondLst>
                                    <p:cond delay="550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par>
                                <p:cTn id="28" presetID="10" presetClass="entr" presetSubtype="0" fill="hold" nodeType="withEffect">
                                  <p:stCondLst>
                                    <p:cond delay="390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500"/>
                                        <p:tgtEl>
                                          <p:spTgt spid="42"/>
                                        </p:tgtEl>
                                      </p:cBhvr>
                                    </p:animEffect>
                                  </p:childTnLst>
                                </p:cTn>
                              </p:par>
                              <p:par>
                                <p:cTn id="31" presetID="10" presetClass="entr" presetSubtype="0" fill="hold" nodeType="withEffect">
                                  <p:stCondLst>
                                    <p:cond delay="610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childTnLst>
                                </p:cTn>
                              </p:par>
                              <p:par>
                                <p:cTn id="34" presetID="10" presetClass="entr" presetSubtype="0" fill="hold" nodeType="withEffect">
                                  <p:stCondLst>
                                    <p:cond delay="480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par>
                                <p:cTn id="37" presetID="23" presetClass="entr" presetSubtype="16" fill="hold" nodeType="withEffect">
                                  <p:stCondLst>
                                    <p:cond delay="400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2"/>
                </p:tgtEl>
              </p:cMediaNode>
            </p:audio>
          </p:childTnLst>
        </p:cTn>
      </p:par>
    </p:tnLst>
    <p:bldLst>
      <p:bldP spid="5" grpId="0"/>
      <p:bldP spid="4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p9.png"/>
          <p:cNvPicPr>
            <a:picLocks noChangeAspect="1"/>
          </p:cNvPicPr>
          <p:nvPr/>
        </p:nvPicPr>
        <p:blipFill>
          <a:blip r:embed="rId3" cstate="print"/>
          <a:stretch>
            <a:fillRect/>
          </a:stretch>
        </p:blipFill>
        <p:spPr>
          <a:xfrm>
            <a:off x="6156325" y="476250"/>
            <a:ext cx="2676525" cy="3570288"/>
          </a:xfrm>
          <a:prstGeom prst="rect">
            <a:avLst/>
          </a:prstGeom>
          <a:effectLst>
            <a:outerShdw blurRad="63500" sx="102000" sy="102000" algn="ctr" rotWithShape="0">
              <a:prstClr val="black">
                <a:alpha val="40000"/>
              </a:prstClr>
            </a:outerShdw>
          </a:effectLst>
        </p:spPr>
      </p:pic>
      <p:pic>
        <p:nvPicPr>
          <p:cNvPr id="4" name="圖片 3" descr="p2.png"/>
          <p:cNvPicPr>
            <a:picLocks noChangeAspect="1"/>
          </p:cNvPicPr>
          <p:nvPr/>
        </p:nvPicPr>
        <p:blipFill>
          <a:blip r:embed="rId4" cstate="print"/>
          <a:srcRect/>
          <a:stretch>
            <a:fillRect/>
          </a:stretch>
        </p:blipFill>
        <p:spPr bwMode="auto">
          <a:xfrm>
            <a:off x="6227763" y="879475"/>
            <a:ext cx="1033462" cy="3170238"/>
          </a:xfrm>
          <a:prstGeom prst="rect">
            <a:avLst/>
          </a:prstGeom>
          <a:noFill/>
          <a:ln w="9525">
            <a:noFill/>
            <a:miter lim="800000"/>
            <a:headEnd/>
            <a:tailEnd/>
          </a:ln>
        </p:spPr>
      </p:pic>
      <p:pic>
        <p:nvPicPr>
          <p:cNvPr id="12" name="圖片 11" descr="P59-1.png"/>
          <p:cNvPicPr>
            <a:picLocks noChangeAspect="1"/>
          </p:cNvPicPr>
          <p:nvPr/>
        </p:nvPicPr>
        <p:blipFill>
          <a:blip r:embed="rId5" cstate="print"/>
          <a:srcRect/>
          <a:stretch>
            <a:fillRect/>
          </a:stretch>
        </p:blipFill>
        <p:spPr bwMode="auto">
          <a:xfrm>
            <a:off x="9251950" y="3390900"/>
            <a:ext cx="9240838" cy="1376363"/>
          </a:xfrm>
          <a:prstGeom prst="rect">
            <a:avLst/>
          </a:prstGeom>
          <a:noFill/>
          <a:ln w="9525">
            <a:noFill/>
            <a:miter lim="800000"/>
            <a:headEnd/>
            <a:tailEnd/>
          </a:ln>
        </p:spPr>
      </p:pic>
      <p:sp>
        <p:nvSpPr>
          <p:cNvPr id="7" name="文字方塊 6"/>
          <p:cNvSpPr txBox="1">
            <a:spLocks noChangeArrowheads="1"/>
          </p:cNvSpPr>
          <p:nvPr/>
        </p:nvSpPr>
        <p:spPr bwMode="auto">
          <a:xfrm>
            <a:off x="1146175" y="541338"/>
            <a:ext cx="6115050" cy="1733550"/>
          </a:xfrm>
          <a:prstGeom prst="rect">
            <a:avLst/>
          </a:prstGeom>
          <a:noFill/>
          <a:ln w="9525">
            <a:noFill/>
            <a:miter lim="800000"/>
            <a:headEnd/>
            <a:tailEnd/>
          </a:ln>
        </p:spPr>
        <p:txBody>
          <a:bodyPr>
            <a:spAutoFit/>
          </a:bodyPr>
          <a:lstStyle/>
          <a:p>
            <a:pPr defTabSz="457200">
              <a:lnSpc>
                <a:spcPts val="3200"/>
              </a:lnSpc>
            </a:pPr>
            <a:r>
              <a:rPr kumimoji="0" lang="zh-TW" altLang="en-US" sz="2400">
                <a:latin typeface="微軟正黑體" pitchFamily="34" charset="-120"/>
                <a:ea typeface="微軟正黑體" pitchFamily="34" charset="-120"/>
              </a:rPr>
              <a:t>總之</a:t>
            </a:r>
            <a:endParaRPr kumimoji="0" lang="en-US" altLang="zh-TW" sz="2400">
              <a:latin typeface="微軟正黑體" pitchFamily="34" charset="-120"/>
              <a:ea typeface="微軟正黑體" pitchFamily="34" charset="-120"/>
            </a:endParaRPr>
          </a:p>
          <a:p>
            <a:pPr defTabSz="457200">
              <a:lnSpc>
                <a:spcPts val="3200"/>
              </a:lnSpc>
            </a:pPr>
            <a:r>
              <a:rPr kumimoji="0" lang="zh-TW" altLang="en-US" sz="2400">
                <a:latin typeface="微軟正黑體" pitchFamily="34" charset="-120"/>
                <a:ea typeface="微軟正黑體" pitchFamily="34" charset="-120"/>
              </a:rPr>
              <a:t>從高職到技專校院</a:t>
            </a:r>
            <a:endParaRPr kumimoji="0" lang="en-US" altLang="zh-TW" sz="2400">
              <a:latin typeface="微軟正黑體" pitchFamily="34" charset="-120"/>
              <a:ea typeface="微軟正黑體" pitchFamily="34" charset="-120"/>
            </a:endParaRPr>
          </a:p>
          <a:p>
            <a:pPr defTabSz="457200">
              <a:lnSpc>
                <a:spcPts val="3200"/>
              </a:lnSpc>
            </a:pPr>
            <a:r>
              <a:rPr kumimoji="0" lang="zh-TW" altLang="en-US" sz="2400">
                <a:latin typeface="微軟正黑體" pitchFamily="34" charset="-120"/>
                <a:ea typeface="微軟正黑體" pitchFamily="34" charset="-120"/>
              </a:rPr>
              <a:t>技職教育提供多元的專業選擇</a:t>
            </a:r>
            <a:endParaRPr kumimoji="0" lang="en-US" altLang="zh-TW" sz="2400">
              <a:latin typeface="微軟正黑體" pitchFamily="34" charset="-120"/>
              <a:ea typeface="微軟正黑體" pitchFamily="34" charset="-120"/>
            </a:endParaRPr>
          </a:p>
          <a:p>
            <a:pPr defTabSz="457200">
              <a:lnSpc>
                <a:spcPts val="3200"/>
              </a:lnSpc>
            </a:pPr>
            <a:r>
              <a:rPr kumimoji="0" lang="zh-TW" altLang="en-US" sz="2400">
                <a:latin typeface="微軟正黑體" pitchFamily="34" charset="-120"/>
                <a:ea typeface="微軟正黑體" pitchFamily="34" charset="-120"/>
              </a:rPr>
              <a:t>更可以跨領域學習</a:t>
            </a:r>
          </a:p>
        </p:txBody>
      </p:sp>
      <p:grpSp>
        <p:nvGrpSpPr>
          <p:cNvPr id="9" name="群組 8"/>
          <p:cNvGrpSpPr>
            <a:grpSpLocks/>
          </p:cNvGrpSpPr>
          <p:nvPr/>
        </p:nvGrpSpPr>
        <p:grpSpPr bwMode="auto">
          <a:xfrm>
            <a:off x="2771775" y="4733925"/>
            <a:ext cx="4968875" cy="1871663"/>
            <a:chOff x="1691680" y="3254999"/>
            <a:chExt cx="5119805" cy="2239887"/>
          </a:xfrm>
        </p:grpSpPr>
        <p:pic>
          <p:nvPicPr>
            <p:cNvPr id="199690" name="圖片 4"/>
            <p:cNvPicPr>
              <a:picLocks noChangeAspect="1"/>
            </p:cNvPicPr>
            <p:nvPr/>
          </p:nvPicPr>
          <p:blipFill>
            <a:blip r:embed="rId6" cstate="print"/>
            <a:srcRect/>
            <a:stretch>
              <a:fillRect/>
            </a:stretch>
          </p:blipFill>
          <p:spPr bwMode="auto">
            <a:xfrm>
              <a:off x="1691680" y="3254999"/>
              <a:ext cx="5119805" cy="2239887"/>
            </a:xfrm>
            <a:prstGeom prst="rect">
              <a:avLst/>
            </a:prstGeom>
            <a:noFill/>
            <a:ln w="9525">
              <a:noFill/>
              <a:miter lim="800000"/>
              <a:headEnd/>
              <a:tailEnd/>
            </a:ln>
          </p:spPr>
        </p:pic>
        <p:sp>
          <p:nvSpPr>
            <p:cNvPr id="199691" name="文字方塊 7"/>
            <p:cNvSpPr txBox="1">
              <a:spLocks noChangeArrowheads="1"/>
            </p:cNvSpPr>
            <p:nvPr/>
          </p:nvSpPr>
          <p:spPr bwMode="auto">
            <a:xfrm>
              <a:off x="2285303" y="3617239"/>
              <a:ext cx="4176464" cy="1437289"/>
            </a:xfrm>
            <a:prstGeom prst="rect">
              <a:avLst/>
            </a:prstGeom>
            <a:noFill/>
            <a:ln w="9525">
              <a:noFill/>
              <a:miter lim="800000"/>
              <a:headEnd/>
              <a:tailEnd/>
            </a:ln>
          </p:spPr>
          <p:txBody>
            <a:bodyPr>
              <a:spAutoFit/>
            </a:bodyPr>
            <a:lstStyle/>
            <a:p>
              <a:pPr defTabSz="457200"/>
              <a:r>
                <a:rPr lang="zh-TW" altLang="en-US" sz="2400">
                  <a:latin typeface="微軟正黑體" pitchFamily="34" charset="-120"/>
                  <a:ea typeface="微軟正黑體" pitchFamily="34" charset="-120"/>
                </a:rPr>
                <a:t>讓你／妳擁有</a:t>
              </a:r>
            </a:p>
            <a:p>
              <a:pPr defTabSz="457200"/>
              <a:r>
                <a:rPr lang="zh-TW" altLang="en-US" sz="2400">
                  <a:latin typeface="微軟正黑體" pitchFamily="34" charset="-120"/>
                  <a:ea typeface="微軟正黑體" pitchFamily="34" charset="-120"/>
                </a:rPr>
                <a:t>踏入</a:t>
              </a:r>
              <a:r>
                <a:rPr lang="zh-TW" altLang="en-US" sz="2400">
                  <a:solidFill>
                    <a:srgbClr val="FF0000"/>
                  </a:solidFill>
                  <a:latin typeface="微軟正黑體" pitchFamily="34" charset="-120"/>
                  <a:ea typeface="微軟正黑體" pitchFamily="34" charset="-120"/>
                </a:rPr>
                <a:t>職場</a:t>
              </a:r>
              <a:r>
                <a:rPr lang="zh-TW" altLang="en-US" sz="2400">
                  <a:latin typeface="微軟正黑體" pitchFamily="34" charset="-120"/>
                  <a:ea typeface="微軟正黑體" pitchFamily="34" charset="-120"/>
                </a:rPr>
                <a:t>的黃金入場券</a:t>
              </a:r>
            </a:p>
            <a:p>
              <a:pPr defTabSz="457200"/>
              <a:r>
                <a:rPr lang="zh-TW" altLang="en-US" sz="2400">
                  <a:latin typeface="微軟正黑體" pitchFamily="34" charset="-120"/>
                  <a:ea typeface="微軟正黑體" pitchFamily="34" charset="-120"/>
                </a:rPr>
                <a:t>或是</a:t>
              </a:r>
              <a:r>
                <a:rPr lang="zh-TW" altLang="en-US" sz="2400">
                  <a:solidFill>
                    <a:srgbClr val="FF0000"/>
                  </a:solidFill>
                  <a:latin typeface="微軟正黑體" pitchFamily="34" charset="-120"/>
                  <a:ea typeface="微軟正黑體" pitchFamily="34" charset="-120"/>
                </a:rPr>
                <a:t>升學</a:t>
              </a:r>
              <a:r>
                <a:rPr lang="zh-TW" altLang="en-US" sz="2400">
                  <a:latin typeface="微軟正黑體" pitchFamily="34" charset="-120"/>
                  <a:ea typeface="微軟正黑體" pitchFamily="34" charset="-120"/>
                </a:rPr>
                <a:t>的進階學習券</a:t>
              </a:r>
            </a:p>
          </p:txBody>
        </p:sp>
      </p:grpSp>
      <p:pic>
        <p:nvPicPr>
          <p:cNvPr id="199686" name="圖片 9"/>
          <p:cNvPicPr>
            <a:picLocks noChangeAspect="1"/>
          </p:cNvPicPr>
          <p:nvPr/>
        </p:nvPicPr>
        <p:blipFill>
          <a:blip r:embed="rId7" cstate="print"/>
          <a:srcRect/>
          <a:stretch>
            <a:fillRect/>
          </a:stretch>
        </p:blipFill>
        <p:spPr bwMode="auto">
          <a:xfrm>
            <a:off x="58738" y="2708275"/>
            <a:ext cx="2928937" cy="4094163"/>
          </a:xfrm>
          <a:prstGeom prst="rect">
            <a:avLst/>
          </a:prstGeom>
          <a:noFill/>
          <a:ln w="9525">
            <a:noFill/>
            <a:miter lim="800000"/>
            <a:headEnd/>
            <a:tailEnd/>
          </a:ln>
        </p:spPr>
      </p:pic>
      <p:sp>
        <p:nvSpPr>
          <p:cNvPr id="2" name="矩形 1"/>
          <p:cNvSpPr>
            <a:spLocks noChangeArrowheads="1"/>
          </p:cNvSpPr>
          <p:nvPr/>
        </p:nvSpPr>
        <p:spPr bwMode="auto">
          <a:xfrm>
            <a:off x="1154113" y="2262188"/>
            <a:ext cx="1979612" cy="503237"/>
          </a:xfrm>
          <a:prstGeom prst="rect">
            <a:avLst/>
          </a:prstGeom>
          <a:noFill/>
          <a:ln w="9525">
            <a:noFill/>
            <a:miter lim="800000"/>
            <a:headEnd/>
            <a:tailEnd/>
          </a:ln>
        </p:spPr>
        <p:txBody>
          <a:bodyPr wrap="none">
            <a:spAutoFit/>
          </a:bodyPr>
          <a:lstStyle/>
          <a:p>
            <a:pPr defTabSz="457200">
              <a:lnSpc>
                <a:spcPts val="3200"/>
              </a:lnSpc>
            </a:pPr>
            <a:r>
              <a:rPr kumimoji="0" lang="zh-TW" altLang="en-US" sz="2800" b="1">
                <a:solidFill>
                  <a:schemeClr val="accent2"/>
                </a:solidFill>
                <a:latin typeface="微軟正黑體" pitchFamily="34" charset="-120"/>
                <a:ea typeface="微軟正黑體" pitchFamily="34" charset="-120"/>
              </a:rPr>
              <a:t>行行出狀元</a:t>
            </a:r>
          </a:p>
        </p:txBody>
      </p:sp>
      <p:pic>
        <p:nvPicPr>
          <p:cNvPr id="5" name="44.mp3">
            <a:hlinkClick r:id="" action="ppaction://media"/>
          </p:cNvPr>
          <p:cNvPicPr>
            <a:picLocks noRot="1" noChangeAspect="1"/>
          </p:cNvPicPr>
          <p:nvPr>
            <a:audioFile r:link="rId1"/>
          </p:nvPr>
        </p:nvPicPr>
        <p:blipFill>
          <a:blip r:embed="rId8" cstate="print"/>
          <a:srcRect/>
          <a:stretch>
            <a:fillRect/>
          </a:stretch>
        </p:blipFill>
        <p:spPr bwMode="auto">
          <a:xfrm>
            <a:off x="9128125" y="6330950"/>
            <a:ext cx="2438400" cy="2438400"/>
          </a:xfrm>
          <a:prstGeom prst="rect">
            <a:avLst/>
          </a:prstGeom>
          <a:noFill/>
          <a:ln w="9525">
            <a:noFill/>
            <a:miter lim="800000"/>
            <a:headEnd/>
            <a:tailEnd/>
          </a:ln>
        </p:spPr>
      </p:pic>
      <p:sp>
        <p:nvSpPr>
          <p:cNvPr id="199689" name="投影片編號版面配置區 5"/>
          <p:cNvSpPr txBox="1">
            <a:spLocks noGrp="1"/>
          </p:cNvSpPr>
          <p:nvPr/>
        </p:nvSpPr>
        <p:spPr bwMode="auto">
          <a:xfrm>
            <a:off x="6759575" y="6448425"/>
            <a:ext cx="2133600" cy="365125"/>
          </a:xfrm>
          <a:prstGeom prst="rect">
            <a:avLst/>
          </a:prstGeom>
          <a:noFill/>
          <a:ln w="9525">
            <a:noFill/>
            <a:miter lim="800000"/>
            <a:headEnd/>
            <a:tailEnd/>
          </a:ln>
        </p:spPr>
        <p:txBody>
          <a:bodyPr/>
          <a:lstStyle/>
          <a:p>
            <a:pPr algn="r" defTabSz="457200" eaLnBrk="0" hangingPunct="0"/>
            <a:fld id="{19F04868-3F09-4E11-996C-B8BD6CB1605A}" type="slidenum">
              <a:rPr lang="zh-CN" altLang="en-US" sz="1600">
                <a:solidFill>
                  <a:schemeClr val="bg1"/>
                </a:solidFill>
                <a:latin typeface="微軟正黑體" pitchFamily="34" charset="-120"/>
                <a:ea typeface="微軟正黑體" pitchFamily="34" charset="-120"/>
              </a:rPr>
              <a:pPr algn="r" defTabSz="457200" eaLnBrk="0" hangingPunct="0"/>
              <a:t>85</a:t>
            </a:fld>
            <a:endParaRPr lang="en-US" altLang="zh-CN" sz="1600">
              <a:solidFill>
                <a:schemeClr val="bg1"/>
              </a:solidFill>
              <a:latin typeface="微軟正黑體" pitchFamily="34" charset="-120"/>
              <a:ea typeface="微軟正黑體" pitchFamily="34" charset="-120"/>
            </a:endParaRPr>
          </a:p>
        </p:txBody>
      </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0071"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animEffect transition="in" filter="fade">
                                      <p:cBhvr>
                                        <p:cTn id="9" dur="500"/>
                                        <p:tgtEl>
                                          <p:spTgt spid="7">
                                            <p:txEl>
                                              <p:pRg st="0" end="0"/>
                                            </p:txEl>
                                          </p:spTgt>
                                        </p:tgtEl>
                                      </p:cBhvr>
                                    </p:animEffect>
                                  </p:childTnLst>
                                </p:cTn>
                              </p:par>
                              <p:par>
                                <p:cTn id="10" presetID="10" presetClass="entr" presetSubtype="0" fill="hold" nodeType="withEffect">
                                  <p:stCondLst>
                                    <p:cond delay="70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2000"/>
                                        <p:tgtEl>
                                          <p:spTgt spid="7">
                                            <p:txEl>
                                              <p:pRg st="1" end="1"/>
                                            </p:txEl>
                                          </p:spTgt>
                                        </p:tgtEl>
                                      </p:cBhvr>
                                    </p:animEffect>
                                  </p:childTnLst>
                                </p:cTn>
                              </p:par>
                              <p:par>
                                <p:cTn id="13" presetID="10" presetClass="entr" presetSubtype="0" fill="hold" nodeType="withEffect">
                                  <p:stCondLst>
                                    <p:cond delay="300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2500"/>
                                        <p:tgtEl>
                                          <p:spTgt spid="7">
                                            <p:txEl>
                                              <p:pRg st="2" end="2"/>
                                            </p:txEl>
                                          </p:spTgt>
                                        </p:tgtEl>
                                      </p:cBhvr>
                                    </p:animEffect>
                                  </p:childTnLst>
                                </p:cTn>
                              </p:par>
                              <p:par>
                                <p:cTn id="16" presetID="10" presetClass="entr" presetSubtype="0" fill="hold" nodeType="withEffect">
                                  <p:stCondLst>
                                    <p:cond delay="590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1900"/>
                                        <p:tgtEl>
                                          <p:spTgt spid="7">
                                            <p:txEl>
                                              <p:pRg st="3" end="3"/>
                                            </p:txEl>
                                          </p:spTgt>
                                        </p:tgtEl>
                                      </p:cBhvr>
                                    </p:animEffect>
                                  </p:childTnLst>
                                </p:cTn>
                              </p:par>
                              <p:par>
                                <p:cTn id="19" presetID="41" presetClass="entr" presetSubtype="0" fill="hold" grpId="0" nodeType="withEffect">
                                  <p:stCondLst>
                                    <p:cond delay="7800"/>
                                  </p:stCondLst>
                                  <p:iterate type="lt">
                                    <p:tmPct val="12222"/>
                                  </p:iterate>
                                  <p:childTnLst>
                                    <p:set>
                                      <p:cBhvr>
                                        <p:cTn id="20" dur="1" fill="hold">
                                          <p:stCondLst>
                                            <p:cond delay="0"/>
                                          </p:stCondLst>
                                        </p:cTn>
                                        <p:tgtEl>
                                          <p:spTgt spid="2"/>
                                        </p:tgtEl>
                                        <p:attrNameLst>
                                          <p:attrName>style.visibility</p:attrName>
                                        </p:attrNameLst>
                                      </p:cBhvr>
                                      <p:to>
                                        <p:strVal val="visible"/>
                                      </p:to>
                                    </p:set>
                                    <p:anim calcmode="lin" valueType="num">
                                      <p:cBhvr>
                                        <p:cTn id="21"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2" dur="750" fill="hold"/>
                                        <p:tgtEl>
                                          <p:spTgt spid="2"/>
                                        </p:tgtEl>
                                        <p:attrNameLst>
                                          <p:attrName>ppt_y</p:attrName>
                                        </p:attrNameLst>
                                      </p:cBhvr>
                                      <p:tavLst>
                                        <p:tav tm="0">
                                          <p:val>
                                            <p:strVal val="#ppt_y"/>
                                          </p:val>
                                        </p:tav>
                                        <p:tav tm="100000">
                                          <p:val>
                                            <p:strVal val="#ppt_y"/>
                                          </p:val>
                                        </p:tav>
                                      </p:tavLst>
                                    </p:anim>
                                    <p:anim calcmode="lin" valueType="num">
                                      <p:cBhvr>
                                        <p:cTn id="23"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4"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5" dur="750" tmFilter="0,0; .5, 1; 1, 1"/>
                                        <p:tgtEl>
                                          <p:spTgt spid="2"/>
                                        </p:tgtEl>
                                      </p:cBhvr>
                                    </p:animEffect>
                                  </p:childTnLst>
                                </p:cTn>
                              </p:par>
                              <p:par>
                                <p:cTn id="26" presetID="0" presetClass="path" presetSubtype="0" accel="50000" decel="50000" fill="hold" nodeType="withEffect">
                                  <p:stCondLst>
                                    <p:cond delay="4000"/>
                                  </p:stCondLst>
                                  <p:childTnLst>
                                    <p:animMotion origin="layout" path="M 0.11024 4.07407E-6 L -0.97917 -0.00024 " pathEditMode="relative" rAng="0" ptsTypes="AA">
                                      <p:cBhvr>
                                        <p:cTn id="27" dur="5000" fill="hold"/>
                                        <p:tgtEl>
                                          <p:spTgt spid="12"/>
                                        </p:tgtEl>
                                        <p:attrNameLst>
                                          <p:attrName>ppt_x</p:attrName>
                                          <p:attrName>ppt_y</p:attrName>
                                        </p:attrNameLst>
                                      </p:cBhvr>
                                      <p:rCtr x="-54479" y="-23"/>
                                    </p:animMotion>
                                  </p:childTnLst>
                                </p:cTn>
                              </p:par>
                              <p:par>
                                <p:cTn id="28" presetID="37" presetClass="entr" presetSubtype="0" fill="hold" nodeType="withEffect">
                                  <p:stCondLst>
                                    <p:cond delay="800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900" decel="100000" fill="hold"/>
                                        <p:tgtEl>
                                          <p:spTgt spid="9"/>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34" presetID="16" presetClass="entr" presetSubtype="21" fill="hold" nodeType="withEffect">
                                  <p:stCondLst>
                                    <p:cond delay="200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par>
                                <p:cTn id="37" presetID="16" presetClass="entr" presetSubtype="21" fill="hold" nodeType="withEffect">
                                  <p:stCondLst>
                                    <p:cond delay="200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rot="20664022">
            <a:off x="467544" y="476672"/>
            <a:ext cx="2211088" cy="2211088"/>
            <a:chOff x="-36512" y="1721968"/>
            <a:chExt cx="2211088" cy="2211088"/>
          </a:xfrm>
          <a:solidFill>
            <a:srgbClr val="3862AE"/>
          </a:solidFill>
        </p:grpSpPr>
        <p:sp>
          <p:nvSpPr>
            <p:cNvPr id="5" name="橢圓 4"/>
            <p:cNvSpPr/>
            <p:nvPr/>
          </p:nvSpPr>
          <p:spPr>
            <a:xfrm>
              <a:off x="-36512" y="1721968"/>
              <a:ext cx="2211088" cy="2211088"/>
            </a:xfrm>
            <a:prstGeom prst="ellipse">
              <a:avLst/>
            </a:prstGeom>
            <a:grpFill/>
          </p:spPr>
          <p:txBody>
            <a:bodyPr anchor="ctr">
              <a:spAutoFit/>
            </a:bodyPr>
            <a:lstStyle/>
            <a:p>
              <a:pPr algn="ctr" defTabSz="457200" fontAlgn="auto">
                <a:spcBef>
                  <a:spcPts val="0"/>
                </a:spcBef>
                <a:spcAft>
                  <a:spcPts val="0"/>
                </a:spcAft>
                <a:defRPr/>
              </a:pPr>
              <a:endParaRPr lang="zh-TW" altLang="en-US" sz="2400" dirty="0">
                <a:latin typeface="Adobe 繁黑體 Std B"/>
                <a:ea typeface="Adobe 繁黑體 Std B"/>
                <a:cs typeface="Adobe 繁黑體 Std B"/>
              </a:endParaRPr>
            </a:p>
          </p:txBody>
        </p:sp>
        <p:sp>
          <p:nvSpPr>
            <p:cNvPr id="6" name="文字方塊 5"/>
            <p:cNvSpPr txBox="1"/>
            <p:nvPr/>
          </p:nvSpPr>
          <p:spPr>
            <a:xfrm>
              <a:off x="582935" y="1772816"/>
              <a:ext cx="1075234" cy="646331"/>
            </a:xfrm>
            <a:prstGeom prst="rect">
              <a:avLst/>
            </a:prstGeom>
            <a:noFill/>
          </p:spPr>
          <p:txBody>
            <a:bodyPr wrap="none">
              <a:spAutoFit/>
            </a:bodyPr>
            <a:lstStyle/>
            <a:p>
              <a:pPr defTabSz="457200" fontAlgn="auto">
                <a:spcBef>
                  <a:spcPts val="0"/>
                </a:spcBef>
                <a:spcAft>
                  <a:spcPts val="0"/>
                </a:spcAft>
                <a:defRPr/>
              </a:pPr>
              <a:r>
                <a:rPr lang="zh-TW" altLang="en-US" sz="2400" b="1" dirty="0">
                  <a:solidFill>
                    <a:srgbClr val="FFFFFF"/>
                  </a:solidFill>
                  <a:latin typeface="微軟正黑體"/>
                  <a:ea typeface="微軟正黑體"/>
                  <a:cs typeface="微軟正黑體"/>
                </a:rPr>
                <a:t>特色</a:t>
              </a:r>
              <a:r>
                <a:rPr lang="en-US" altLang="zh-TW" sz="3600" b="1" dirty="0">
                  <a:solidFill>
                    <a:srgbClr val="FFFFFF"/>
                  </a:solidFill>
                  <a:latin typeface="微軟正黑體"/>
                  <a:ea typeface="微軟正黑體"/>
                  <a:cs typeface="微軟正黑體"/>
                </a:rPr>
                <a:t>3</a:t>
              </a:r>
              <a:endParaRPr lang="zh-TW" altLang="en-US" sz="3600" b="1" dirty="0">
                <a:solidFill>
                  <a:srgbClr val="FFFFFF"/>
                </a:solidFill>
                <a:latin typeface="微軟正黑體"/>
                <a:ea typeface="微軟正黑體"/>
                <a:cs typeface="微軟正黑體"/>
              </a:endParaRPr>
            </a:p>
          </p:txBody>
        </p:sp>
        <p:cxnSp>
          <p:nvCxnSpPr>
            <p:cNvPr id="7" name="直線接點 6"/>
            <p:cNvCxnSpPr/>
            <p:nvPr/>
          </p:nvCxnSpPr>
          <p:spPr>
            <a:xfrm>
              <a:off x="251520" y="2419147"/>
              <a:ext cx="1656184" cy="0"/>
            </a:xfrm>
            <a:prstGeom prst="line">
              <a:avLst/>
            </a:prstGeom>
            <a:grpFill/>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8" name="直線接點 7"/>
            <p:cNvCxnSpPr/>
            <p:nvPr/>
          </p:nvCxnSpPr>
          <p:spPr>
            <a:xfrm>
              <a:off x="251520" y="3429000"/>
              <a:ext cx="1656184" cy="0"/>
            </a:xfrm>
            <a:prstGeom prst="line">
              <a:avLst/>
            </a:prstGeom>
            <a:grpFill/>
            <a:ln>
              <a:solidFill>
                <a:srgbClr val="FFFFFF"/>
              </a:solidFill>
            </a:ln>
          </p:spPr>
          <p:style>
            <a:lnRef idx="2">
              <a:schemeClr val="accent1"/>
            </a:lnRef>
            <a:fillRef idx="0">
              <a:schemeClr val="accent1"/>
            </a:fillRef>
            <a:effectRef idx="1">
              <a:schemeClr val="accent1"/>
            </a:effectRef>
            <a:fontRef idx="minor">
              <a:schemeClr val="tx1"/>
            </a:fontRef>
          </p:style>
        </p:cxnSp>
        <p:sp>
          <p:nvSpPr>
            <p:cNvPr id="9" name="矩形 8"/>
            <p:cNvSpPr/>
            <p:nvPr/>
          </p:nvSpPr>
          <p:spPr>
            <a:xfrm>
              <a:off x="251520" y="2474893"/>
              <a:ext cx="1620957" cy="954107"/>
            </a:xfrm>
            <a:prstGeom prst="rect">
              <a:avLst/>
            </a:prstGeom>
            <a:noFill/>
          </p:spPr>
          <p:txBody>
            <a:bodyPr wrap="none">
              <a:spAutoFit/>
            </a:bodyPr>
            <a:lstStyle/>
            <a:p>
              <a:pPr defTabSz="457200" fontAlgn="auto">
                <a:spcBef>
                  <a:spcPts val="0"/>
                </a:spcBef>
                <a:spcAft>
                  <a:spcPts val="0"/>
                </a:spcAft>
                <a:defRPr/>
              </a:pPr>
              <a:r>
                <a:rPr kumimoji="0" lang="zh-TW" altLang="en-US" sz="2800" b="1" dirty="0">
                  <a:solidFill>
                    <a:srgbClr val="FFFFFF"/>
                  </a:solidFill>
                  <a:latin typeface="微軟正黑體"/>
                  <a:ea typeface="微軟正黑體"/>
                  <a:cs typeface="微軟正黑體"/>
                </a:rPr>
                <a:t>務實致用</a:t>
              </a:r>
              <a:endParaRPr kumimoji="0" lang="en-US" altLang="zh-TW" sz="2800" b="1" dirty="0">
                <a:solidFill>
                  <a:srgbClr val="FFFFFF"/>
                </a:solidFill>
                <a:latin typeface="微軟正黑體"/>
                <a:ea typeface="微軟正黑體"/>
                <a:cs typeface="微軟正黑體"/>
              </a:endParaRPr>
            </a:p>
            <a:p>
              <a:pPr defTabSz="457200" fontAlgn="auto">
                <a:spcBef>
                  <a:spcPts val="0"/>
                </a:spcBef>
                <a:spcAft>
                  <a:spcPts val="0"/>
                </a:spcAft>
                <a:defRPr/>
              </a:pPr>
              <a:r>
                <a:rPr kumimoji="0" lang="zh-TW" altLang="en-US" sz="2800" b="1" dirty="0">
                  <a:solidFill>
                    <a:srgbClr val="FFFFFF"/>
                  </a:solidFill>
                  <a:latin typeface="微軟正黑體"/>
                  <a:ea typeface="微軟正黑體"/>
                  <a:cs typeface="微軟正黑體"/>
                </a:rPr>
                <a:t>精進技能</a:t>
              </a:r>
              <a:endParaRPr kumimoji="0" lang="en-US" altLang="zh-TW" sz="2800" b="1" dirty="0">
                <a:solidFill>
                  <a:srgbClr val="FFFFFF"/>
                </a:solidFill>
                <a:latin typeface="微軟正黑體"/>
                <a:ea typeface="微軟正黑體"/>
                <a:cs typeface="微軟正黑體"/>
              </a:endParaRPr>
            </a:p>
          </p:txBody>
        </p:sp>
      </p:grpSp>
      <p:sp>
        <p:nvSpPr>
          <p:cNvPr id="16" name="文字方塊 15"/>
          <p:cNvSpPr txBox="1">
            <a:spLocks noChangeArrowheads="1"/>
          </p:cNvSpPr>
          <p:nvPr/>
        </p:nvSpPr>
        <p:spPr bwMode="auto">
          <a:xfrm>
            <a:off x="1300163" y="4003675"/>
            <a:ext cx="4905375" cy="2141538"/>
          </a:xfrm>
          <a:prstGeom prst="rect">
            <a:avLst/>
          </a:prstGeom>
          <a:noFill/>
          <a:ln w="9525">
            <a:noFill/>
            <a:miter lim="800000"/>
            <a:headEnd/>
            <a:tailEnd/>
          </a:ln>
        </p:spPr>
        <p:txBody>
          <a:bodyPr wrap="none">
            <a:spAutoFit/>
          </a:bodyPr>
          <a:lstStyle/>
          <a:p>
            <a:pPr algn="ctr" defTabSz="457200">
              <a:lnSpc>
                <a:spcPct val="120000"/>
              </a:lnSpc>
            </a:pPr>
            <a:endParaRPr kumimoji="0" lang="en-US" altLang="zh-TW" sz="700" b="1">
              <a:solidFill>
                <a:srgbClr val="FF009B"/>
              </a:solidFill>
              <a:latin typeface="微軟正黑體" pitchFamily="34" charset="-120"/>
              <a:ea typeface="微軟正黑體" pitchFamily="34" charset="-120"/>
            </a:endParaRPr>
          </a:p>
          <a:p>
            <a:pPr algn="ctr" defTabSz="457200">
              <a:lnSpc>
                <a:spcPct val="120000"/>
              </a:lnSpc>
            </a:pPr>
            <a:r>
              <a:rPr kumimoji="0" lang="zh-TW" altLang="en-US" sz="2000" b="1">
                <a:solidFill>
                  <a:srgbClr val="FF009B"/>
                </a:solidFill>
                <a:latin typeface="微軟正黑體" pitchFamily="34" charset="-120"/>
                <a:ea typeface="微軟正黑體" pitchFamily="34" charset="-120"/>
              </a:rPr>
              <a:t>課程採實作與理論雙軌並行  </a:t>
            </a:r>
          </a:p>
          <a:p>
            <a:pPr algn="ctr" defTabSz="457200">
              <a:lnSpc>
                <a:spcPct val="120000"/>
              </a:lnSpc>
            </a:pPr>
            <a:r>
              <a:rPr kumimoji="0" lang="zh-TW" altLang="en-US" sz="1600" b="1">
                <a:latin typeface="微軟正黑體" pitchFamily="34" charset="-120"/>
                <a:ea typeface="微軟正黑體" pitchFamily="34" charset="-120"/>
              </a:rPr>
              <a:t>有趣的實作課程，激發學習的興趣，</a:t>
            </a:r>
          </a:p>
          <a:p>
            <a:pPr algn="ctr" defTabSz="457200">
              <a:lnSpc>
                <a:spcPct val="120000"/>
              </a:lnSpc>
            </a:pPr>
            <a:r>
              <a:rPr kumimoji="0" lang="zh-TW" altLang="en-US" sz="1600" b="1">
                <a:latin typeface="微軟正黑體" pitchFamily="34" charset="-120"/>
                <a:ea typeface="微軟正黑體" pitchFamily="34" charset="-120"/>
              </a:rPr>
              <a:t>反覆實作操練，不僅印證理論，更能增進技術純熟。</a:t>
            </a:r>
          </a:p>
          <a:p>
            <a:pPr algn="ctr" defTabSz="457200">
              <a:lnSpc>
                <a:spcPct val="120000"/>
              </a:lnSpc>
            </a:pPr>
            <a:r>
              <a:rPr kumimoji="0" lang="zh-TW" altLang="en-US" sz="2000" b="1">
                <a:solidFill>
                  <a:srgbClr val="FF009B"/>
                </a:solidFill>
                <a:latin typeface="微軟正黑體" pitchFamily="34" charset="-120"/>
                <a:ea typeface="微軟正黑體" pitchFamily="34" charset="-120"/>
              </a:rPr>
              <a:t>專題形式</a:t>
            </a:r>
            <a:r>
              <a:rPr kumimoji="0" lang="en-US" altLang="zh-TW" sz="2000" b="1">
                <a:solidFill>
                  <a:srgbClr val="FF009B"/>
                </a:solidFill>
                <a:latin typeface="微軟正黑體" pitchFamily="34" charset="-120"/>
                <a:ea typeface="微軟正黑體" pitchFamily="34" charset="-120"/>
              </a:rPr>
              <a:t> • </a:t>
            </a:r>
            <a:r>
              <a:rPr kumimoji="0" lang="zh-TW" altLang="en-US" sz="2000" b="1">
                <a:solidFill>
                  <a:srgbClr val="FF009B"/>
                </a:solidFill>
                <a:latin typeface="微軟正黑體" pitchFamily="34" charset="-120"/>
                <a:ea typeface="微軟正黑體" pitchFamily="34" charset="-120"/>
              </a:rPr>
              <a:t>鼓勵實作</a:t>
            </a:r>
          </a:p>
          <a:p>
            <a:pPr algn="ctr" defTabSz="457200">
              <a:lnSpc>
                <a:spcPct val="120000"/>
              </a:lnSpc>
            </a:pPr>
            <a:r>
              <a:rPr kumimoji="0" lang="zh-TW" altLang="en-US" sz="1600" b="1">
                <a:latin typeface="微軟正黑體" pitchFamily="34" charset="-120"/>
                <a:ea typeface="微軟正黑體" pitchFamily="34" charset="-120"/>
              </a:rPr>
              <a:t>創意與巧思在動手做的過程中被實踐，</a:t>
            </a:r>
            <a:endParaRPr kumimoji="0" lang="en-US" altLang="zh-TW" sz="1600" b="1">
              <a:latin typeface="微軟正黑體" pitchFamily="34" charset="-120"/>
              <a:ea typeface="微軟正黑體" pitchFamily="34" charset="-120"/>
            </a:endParaRPr>
          </a:p>
          <a:p>
            <a:pPr algn="ctr" defTabSz="457200">
              <a:lnSpc>
                <a:spcPct val="120000"/>
              </a:lnSpc>
            </a:pPr>
            <a:r>
              <a:rPr kumimoji="0" lang="zh-TW" altLang="en-US" sz="1600" b="1">
                <a:latin typeface="微軟正黑體" pitchFamily="34" charset="-120"/>
                <a:ea typeface="微軟正黑體" pitchFamily="34" charset="-120"/>
              </a:rPr>
              <a:t>求職時的實力證明。</a:t>
            </a:r>
          </a:p>
        </p:txBody>
      </p:sp>
      <p:grpSp>
        <p:nvGrpSpPr>
          <p:cNvPr id="24" name="群組 23"/>
          <p:cNvGrpSpPr>
            <a:grpSpLocks/>
          </p:cNvGrpSpPr>
          <p:nvPr/>
        </p:nvGrpSpPr>
        <p:grpSpPr bwMode="auto">
          <a:xfrm>
            <a:off x="3179763" y="1484313"/>
            <a:ext cx="2184400" cy="649287"/>
            <a:chOff x="3227516" y="1084143"/>
            <a:chExt cx="2184192" cy="649189"/>
          </a:xfrm>
        </p:grpSpPr>
        <p:grpSp>
          <p:nvGrpSpPr>
            <p:cNvPr id="200718" name="群組 18"/>
            <p:cNvGrpSpPr>
              <a:grpSpLocks/>
            </p:cNvGrpSpPr>
            <p:nvPr/>
          </p:nvGrpSpPr>
          <p:grpSpPr bwMode="auto">
            <a:xfrm>
              <a:off x="3227516" y="1084143"/>
              <a:ext cx="700959" cy="649189"/>
              <a:chOff x="4192571" y="2490894"/>
              <a:chExt cx="470826" cy="436053"/>
            </a:xfrm>
          </p:grpSpPr>
          <p:sp>
            <p:nvSpPr>
              <p:cNvPr id="18" name="橢圓 17"/>
              <p:cNvSpPr/>
              <p:nvPr/>
            </p:nvSpPr>
            <p:spPr>
              <a:xfrm>
                <a:off x="4192571" y="2490894"/>
                <a:ext cx="471262" cy="436053"/>
              </a:xfrm>
              <a:prstGeom prst="ellipse">
                <a:avLst/>
              </a:prstGeom>
              <a:solidFill>
                <a:schemeClr val="tx1">
                  <a:lumMod val="50000"/>
                  <a:lumOff val="50000"/>
                </a:schemeClr>
              </a:solidFill>
            </p:spPr>
            <p:txBody>
              <a:bodyPr anchor="ctr">
                <a:spAutoFit/>
              </a:bodyPr>
              <a:lstStyle/>
              <a:p>
                <a:pPr algn="ctr" defTabSz="457200" fontAlgn="auto">
                  <a:spcBef>
                    <a:spcPts val="0"/>
                  </a:spcBef>
                  <a:spcAft>
                    <a:spcPts val="0"/>
                  </a:spcAft>
                  <a:defRPr/>
                </a:pPr>
                <a:endParaRPr lang="zh-TW" altLang="en-US" sz="2400" dirty="0">
                  <a:solidFill>
                    <a:schemeClr val="tx1">
                      <a:lumMod val="50000"/>
                      <a:lumOff val="50000"/>
                    </a:schemeClr>
                  </a:solidFill>
                  <a:latin typeface="Adobe 繁黑體 Std B"/>
                  <a:ea typeface="Adobe 繁黑體 Std B"/>
                  <a:cs typeface="Adobe 繁黑體 Std B"/>
                </a:endParaRPr>
              </a:p>
            </p:txBody>
          </p:sp>
          <p:sp>
            <p:nvSpPr>
              <p:cNvPr id="200721" name="矩形 16"/>
              <p:cNvSpPr>
                <a:spLocks noChangeArrowheads="1"/>
              </p:cNvSpPr>
              <p:nvPr/>
            </p:nvSpPr>
            <p:spPr bwMode="auto">
              <a:xfrm>
                <a:off x="4219059" y="2511103"/>
                <a:ext cx="399678" cy="392788"/>
              </a:xfrm>
              <a:prstGeom prst="rect">
                <a:avLst/>
              </a:prstGeom>
              <a:noFill/>
              <a:ln w="9525">
                <a:noFill/>
                <a:miter lim="800000"/>
                <a:headEnd/>
                <a:tailEnd/>
              </a:ln>
            </p:spPr>
            <p:txBody>
              <a:bodyPr wrap="none">
                <a:spAutoFit/>
              </a:bodyPr>
              <a:lstStyle/>
              <a:p>
                <a:pPr defTabSz="457200"/>
                <a:r>
                  <a:rPr kumimoji="0" lang="zh-TW" altLang="en-US" b="1">
                    <a:solidFill>
                      <a:schemeClr val="bg1"/>
                    </a:solidFill>
                    <a:latin typeface="微軟正黑體" pitchFamily="34" charset="-120"/>
                    <a:ea typeface="微軟正黑體" pitchFamily="34" charset="-120"/>
                  </a:rPr>
                  <a:t>一</a:t>
                </a:r>
              </a:p>
            </p:txBody>
          </p:sp>
        </p:grpSp>
        <p:sp>
          <p:nvSpPr>
            <p:cNvPr id="20" name="文字方塊 19"/>
            <p:cNvSpPr txBox="1"/>
            <p:nvPr/>
          </p:nvSpPr>
          <p:spPr>
            <a:xfrm>
              <a:off x="3995793" y="1115888"/>
              <a:ext cx="1415915" cy="585699"/>
            </a:xfrm>
            <a:prstGeom prst="rect">
              <a:avLst/>
            </a:prstGeom>
            <a:noFill/>
          </p:spPr>
          <p:txBody>
            <a:bodyPr wrap="none">
              <a:spAutoFit/>
            </a:bodyPr>
            <a:lstStyle/>
            <a:p>
              <a:pPr defTabSz="457200" fontAlgn="auto">
                <a:spcBef>
                  <a:spcPts val="0"/>
                </a:spcBef>
                <a:spcAft>
                  <a:spcPts val="0"/>
                </a:spcAft>
                <a:defRPr/>
              </a:pPr>
              <a:r>
                <a:rPr kumimoji="0" lang="zh-TW" altLang="en-US" b="1" u="sng" dirty="0">
                  <a:solidFill>
                    <a:schemeClr val="tx1">
                      <a:lumMod val="50000"/>
                      <a:lumOff val="50000"/>
                    </a:schemeClr>
                  </a:solidFill>
                  <a:latin typeface="微軟正黑體"/>
                  <a:ea typeface="微軟正黑體"/>
                  <a:cs typeface="微軟正黑體"/>
                </a:rPr>
                <a:t>課程端</a:t>
              </a:r>
              <a:endParaRPr kumimoji="0" lang="en-US" altLang="zh-TW" b="1" u="sng" dirty="0">
                <a:solidFill>
                  <a:schemeClr val="tx1">
                    <a:lumMod val="50000"/>
                    <a:lumOff val="50000"/>
                  </a:schemeClr>
                </a:solidFill>
                <a:latin typeface="微軟正黑體"/>
                <a:ea typeface="微軟正黑體"/>
                <a:cs typeface="微軟正黑體"/>
              </a:endParaRPr>
            </a:p>
          </p:txBody>
        </p:sp>
      </p:grpSp>
      <p:sp>
        <p:nvSpPr>
          <p:cNvPr id="21" name="文字方塊 20"/>
          <p:cNvSpPr txBox="1"/>
          <p:nvPr/>
        </p:nvSpPr>
        <p:spPr>
          <a:xfrm>
            <a:off x="1401763" y="2735263"/>
            <a:ext cx="4494212" cy="1052512"/>
          </a:xfrm>
          <a:prstGeom prst="rect">
            <a:avLst/>
          </a:prstGeom>
          <a:noFill/>
        </p:spPr>
        <p:txBody>
          <a:bodyPr wrap="none">
            <a:spAutoFit/>
          </a:bodyPr>
          <a:lstStyle/>
          <a:p>
            <a:pPr defTabSz="457200" fontAlgn="auto">
              <a:lnSpc>
                <a:spcPct val="120000"/>
              </a:lnSpc>
              <a:spcBef>
                <a:spcPts val="0"/>
              </a:spcBef>
              <a:spcAft>
                <a:spcPts val="0"/>
              </a:spcAft>
              <a:defRPr/>
            </a:pPr>
            <a:r>
              <a:rPr kumimoji="0" lang="zh-TW" altLang="en-US" sz="2400" b="1" dirty="0">
                <a:solidFill>
                  <a:schemeClr val="tx1">
                    <a:lumMod val="50000"/>
                    <a:lumOff val="50000"/>
                  </a:schemeClr>
                </a:solidFill>
                <a:latin typeface="微軟正黑體"/>
                <a:ea typeface="微軟正黑體"/>
                <a:cs typeface="微軟正黑體"/>
              </a:rPr>
              <a:t>技職教育強調</a:t>
            </a:r>
            <a:endParaRPr kumimoji="0" lang="en-US" altLang="zh-TW" sz="2400" b="1" dirty="0">
              <a:solidFill>
                <a:schemeClr val="tx1">
                  <a:lumMod val="50000"/>
                  <a:lumOff val="50000"/>
                </a:schemeClr>
              </a:solidFill>
              <a:latin typeface="微軟正黑體"/>
              <a:ea typeface="微軟正黑體"/>
              <a:cs typeface="微軟正黑體"/>
            </a:endParaRPr>
          </a:p>
          <a:p>
            <a:pPr defTabSz="457200" fontAlgn="auto">
              <a:lnSpc>
                <a:spcPct val="120000"/>
              </a:lnSpc>
              <a:spcBef>
                <a:spcPts val="0"/>
              </a:spcBef>
              <a:spcAft>
                <a:spcPts val="0"/>
              </a:spcAft>
              <a:defRPr/>
            </a:pPr>
            <a:r>
              <a:rPr kumimoji="0" lang="zh-TW" altLang="en-US" sz="2800" b="1" dirty="0">
                <a:solidFill>
                  <a:schemeClr val="accent2">
                    <a:lumMod val="75000"/>
                  </a:schemeClr>
                </a:solidFill>
                <a:latin typeface="微軟正黑體"/>
                <a:ea typeface="微軟正黑體"/>
                <a:cs typeface="微軟正黑體"/>
              </a:rPr>
              <a:t>「做中學，學中做」的精神</a:t>
            </a:r>
            <a:endParaRPr kumimoji="0" lang="en-US" altLang="zh-TW" sz="2800" b="1" dirty="0">
              <a:solidFill>
                <a:schemeClr val="accent2">
                  <a:lumMod val="75000"/>
                </a:schemeClr>
              </a:solidFill>
              <a:latin typeface="微軟正黑體"/>
              <a:ea typeface="微軟正黑體"/>
              <a:cs typeface="微軟正黑體"/>
            </a:endParaRPr>
          </a:p>
        </p:txBody>
      </p:sp>
      <p:pic>
        <p:nvPicPr>
          <p:cNvPr id="22" name="圖片 21"/>
          <p:cNvPicPr>
            <a:picLocks noChangeAspect="1"/>
          </p:cNvPicPr>
          <p:nvPr/>
        </p:nvPicPr>
        <p:blipFill>
          <a:blip r:embed="rId4" cstate="print">
            <a:extLst/>
          </a:blip>
          <a:stretch>
            <a:fillRect/>
          </a:stretch>
        </p:blipFill>
        <p:spPr>
          <a:xfrm>
            <a:off x="6763701" y="5157192"/>
            <a:ext cx="1900033" cy="1266689"/>
          </a:xfrm>
          <a:prstGeom prst="rect">
            <a:avLst/>
          </a:prstGeom>
          <a:ln>
            <a:noFill/>
          </a:ln>
          <a:effectLst>
            <a:softEdge rad="112500"/>
          </a:effectLst>
        </p:spPr>
      </p:pic>
      <p:pic>
        <p:nvPicPr>
          <p:cNvPr id="23" name="圖片 22"/>
          <p:cNvPicPr>
            <a:picLocks noChangeAspect="1"/>
          </p:cNvPicPr>
          <p:nvPr/>
        </p:nvPicPr>
        <p:blipFill>
          <a:blip r:embed="rId5" cstate="print">
            <a:extLst/>
          </a:blip>
          <a:stretch>
            <a:fillRect/>
          </a:stretch>
        </p:blipFill>
        <p:spPr>
          <a:xfrm>
            <a:off x="6762935" y="3889992"/>
            <a:ext cx="1900799" cy="1267200"/>
          </a:xfrm>
          <a:prstGeom prst="rect">
            <a:avLst/>
          </a:prstGeom>
          <a:ln>
            <a:noFill/>
          </a:ln>
          <a:effectLst>
            <a:softEdge rad="112500"/>
          </a:effectLst>
        </p:spPr>
      </p:pic>
      <p:pic>
        <p:nvPicPr>
          <p:cNvPr id="34" name="圖片 33"/>
          <p:cNvPicPr>
            <a:picLocks noChangeAspect="1"/>
          </p:cNvPicPr>
          <p:nvPr/>
        </p:nvPicPr>
        <p:blipFill>
          <a:blip r:embed="rId6" cstate="print">
            <a:extLst/>
          </a:blip>
          <a:stretch>
            <a:fillRect/>
          </a:stretch>
        </p:blipFill>
        <p:spPr>
          <a:xfrm>
            <a:off x="6762934" y="2735247"/>
            <a:ext cx="1900799" cy="1267199"/>
          </a:xfrm>
          <a:prstGeom prst="rect">
            <a:avLst/>
          </a:prstGeom>
          <a:ln>
            <a:noFill/>
          </a:ln>
          <a:effectLst>
            <a:softEdge rad="112500"/>
          </a:effectLst>
        </p:spPr>
      </p:pic>
      <p:pic>
        <p:nvPicPr>
          <p:cNvPr id="25" name="圖片 24"/>
          <p:cNvPicPr>
            <a:picLocks noChangeAspect="1"/>
          </p:cNvPicPr>
          <p:nvPr/>
        </p:nvPicPr>
        <p:blipFill>
          <a:blip r:embed="rId7" cstate="print">
            <a:extLst/>
          </a:blip>
          <a:stretch>
            <a:fillRect/>
          </a:stretch>
        </p:blipFill>
        <p:spPr>
          <a:xfrm>
            <a:off x="6763864" y="3889992"/>
            <a:ext cx="1899870" cy="1267199"/>
          </a:xfrm>
          <a:prstGeom prst="rect">
            <a:avLst/>
          </a:prstGeom>
          <a:ln>
            <a:noFill/>
          </a:ln>
          <a:effectLst>
            <a:softEdge rad="112500"/>
          </a:effectLst>
        </p:spPr>
      </p:pic>
      <p:pic>
        <p:nvPicPr>
          <p:cNvPr id="26" name="圖片 25"/>
          <p:cNvPicPr>
            <a:picLocks noChangeAspect="1"/>
          </p:cNvPicPr>
          <p:nvPr/>
        </p:nvPicPr>
        <p:blipFill>
          <a:blip r:embed="rId8" cstate="print">
            <a:extLst/>
          </a:blip>
          <a:stretch>
            <a:fillRect/>
          </a:stretch>
        </p:blipFill>
        <p:spPr>
          <a:xfrm>
            <a:off x="6764327" y="5157192"/>
            <a:ext cx="1899106" cy="1266689"/>
          </a:xfrm>
          <a:prstGeom prst="rect">
            <a:avLst/>
          </a:prstGeom>
          <a:ln>
            <a:noFill/>
          </a:ln>
          <a:effectLst>
            <a:softEdge rad="112500"/>
          </a:effectLst>
        </p:spPr>
      </p:pic>
      <p:sp>
        <p:nvSpPr>
          <p:cNvPr id="12" name="左右括弧 11"/>
          <p:cNvSpPr/>
          <p:nvPr/>
        </p:nvSpPr>
        <p:spPr>
          <a:xfrm rot="5400000">
            <a:off x="2589213" y="2454275"/>
            <a:ext cx="2524125" cy="5330825"/>
          </a:xfrm>
          <a:prstGeom prst="bracketPair">
            <a:avLst/>
          </a:prstGeom>
        </p:spPr>
        <p:style>
          <a:lnRef idx="2">
            <a:schemeClr val="accent1"/>
          </a:lnRef>
          <a:fillRef idx="0">
            <a:schemeClr val="accent1"/>
          </a:fillRef>
          <a:effectRef idx="1">
            <a:schemeClr val="accent1"/>
          </a:effectRef>
          <a:fontRef idx="minor">
            <a:schemeClr val="tx1"/>
          </a:fontRef>
        </p:style>
        <p:txBody>
          <a:bodyPr anchor="ctr"/>
          <a:lstStyle/>
          <a:p>
            <a:pPr algn="ctr" defTabSz="457200" fontAlgn="auto">
              <a:spcBef>
                <a:spcPts val="0"/>
              </a:spcBef>
              <a:spcAft>
                <a:spcPts val="0"/>
              </a:spcAft>
              <a:defRPr/>
            </a:pPr>
            <a:endParaRPr kumimoji="0" lang="zh-TW" altLang="en-US" sz="1800"/>
          </a:p>
        </p:txBody>
      </p:sp>
      <p:pic>
        <p:nvPicPr>
          <p:cNvPr id="2" name="Part 6_How_it_Began.mp3">
            <a:hlinkClick r:id="" action="ppaction://media"/>
          </p:cNvPr>
          <p:cNvPicPr>
            <a:picLocks noRot="1" noChangeAspect="1"/>
          </p:cNvPicPr>
          <p:nvPr>
            <a:audioFile r:link="rId1"/>
          </p:nvPr>
        </p:nvPicPr>
        <p:blipFill>
          <a:blip r:embed="rId9" cstate="print"/>
          <a:srcRect/>
          <a:stretch>
            <a:fillRect/>
          </a:stretch>
        </p:blipFill>
        <p:spPr bwMode="auto">
          <a:xfrm>
            <a:off x="9396413" y="3262313"/>
            <a:ext cx="2438400" cy="2438400"/>
          </a:xfrm>
          <a:prstGeom prst="rect">
            <a:avLst/>
          </a:prstGeom>
          <a:noFill/>
          <a:ln w="9525">
            <a:noFill/>
            <a:miter lim="800000"/>
            <a:headEnd/>
            <a:tailEnd/>
          </a:ln>
        </p:spPr>
      </p:pic>
      <p:pic>
        <p:nvPicPr>
          <p:cNvPr id="3" name="45.mp3">
            <a:hlinkClick r:id="" action="ppaction://media"/>
          </p:cNvPr>
          <p:cNvPicPr>
            <a:picLocks noRot="1" noChangeAspect="1"/>
          </p:cNvPicPr>
          <p:nvPr>
            <a:audioFile r:link="rId2"/>
          </p:nvPr>
        </p:nvPicPr>
        <p:blipFill>
          <a:blip r:embed="rId9" cstate="print"/>
          <a:srcRect/>
          <a:stretch>
            <a:fillRect/>
          </a:stretch>
        </p:blipFill>
        <p:spPr bwMode="auto">
          <a:xfrm>
            <a:off x="9378950" y="5916613"/>
            <a:ext cx="2438400" cy="2438400"/>
          </a:xfrm>
          <a:prstGeom prst="rect">
            <a:avLst/>
          </a:prstGeom>
          <a:noFill/>
          <a:ln w="9525">
            <a:noFill/>
            <a:miter lim="800000"/>
            <a:headEnd/>
            <a:tailEnd/>
          </a:ln>
        </p:spPr>
      </p:pic>
      <p:sp>
        <p:nvSpPr>
          <p:cNvPr id="200717" name="投影片編號版面配置區 10"/>
          <p:cNvSpPr txBox="1">
            <a:spLocks noGrp="1"/>
          </p:cNvSpPr>
          <p:nvPr/>
        </p:nvSpPr>
        <p:spPr bwMode="auto">
          <a:xfrm>
            <a:off x="6759575" y="6448425"/>
            <a:ext cx="2133600" cy="365125"/>
          </a:xfrm>
          <a:prstGeom prst="rect">
            <a:avLst/>
          </a:prstGeom>
          <a:noFill/>
          <a:ln w="9525">
            <a:noFill/>
            <a:miter lim="800000"/>
            <a:headEnd/>
            <a:tailEnd/>
          </a:ln>
        </p:spPr>
        <p:txBody>
          <a:bodyPr/>
          <a:lstStyle/>
          <a:p>
            <a:pPr algn="r" defTabSz="457200" eaLnBrk="0" hangingPunct="0"/>
            <a:fld id="{74D1FAD8-4CDE-4E43-8D7B-2DABB9BB6C31}" type="slidenum">
              <a:rPr lang="zh-CN" altLang="en-US" sz="1600">
                <a:solidFill>
                  <a:schemeClr val="bg1"/>
                </a:solidFill>
                <a:latin typeface="微軟正黑體" pitchFamily="34" charset="-120"/>
                <a:ea typeface="微軟正黑體" pitchFamily="34" charset="-120"/>
              </a:rPr>
              <a:pPr algn="r" defTabSz="457200" eaLnBrk="0" hangingPunct="0"/>
              <a:t>86</a:t>
            </a:fld>
            <a:endParaRPr lang="en-US" altLang="zh-CN" sz="1600">
              <a:solidFill>
                <a:schemeClr val="bg1"/>
              </a:solidFill>
              <a:latin typeface="微軟正黑體" pitchFamily="34" charset="-120"/>
              <a:ea typeface="微軟正黑體" pitchFamily="34" charset="-120"/>
            </a:endParaRP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1" presetClass="mediacall" presetSubtype="0" fill="hold" nodeType="withEffect">
                                  <p:stCondLst>
                                    <p:cond delay="0"/>
                                  </p:stCondLst>
                                  <p:childTnLst>
                                    <p:cmd type="call" cmd="playFrom(0.0)">
                                      <p:cBhvr>
                                        <p:cTn id="8" dur="23050" fill="hold"/>
                                        <p:tgtEl>
                                          <p:spTgt spid="3"/>
                                        </p:tgtEl>
                                      </p:cBhvr>
                                    </p:cmd>
                                  </p:childTnLst>
                                </p:cTn>
                              </p:par>
                              <p:par>
                                <p:cTn id="9" presetID="2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childTnLst>
                                </p:cTn>
                              </p:par>
                              <p:par>
                                <p:cTn id="13" presetID="2" presetClass="entr" presetSubtype="1" fill="hold" nodeType="withEffect">
                                  <p:stCondLst>
                                    <p:cond delay="400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0-#ppt_h/2"/>
                                          </p:val>
                                        </p:tav>
                                        <p:tav tm="100000">
                                          <p:val>
                                            <p:strVal val="#ppt_y"/>
                                          </p:val>
                                        </p:tav>
                                      </p:tavLst>
                                    </p:anim>
                                  </p:childTnLst>
                                </p:cTn>
                              </p:par>
                              <p:par>
                                <p:cTn id="17" presetID="55" presetClass="entr" presetSubtype="0" fill="hold" grpId="0" nodeType="withEffect">
                                  <p:stCondLst>
                                    <p:cond delay="600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strVal val="#ppt_w*0.70"/>
                                          </p:val>
                                        </p:tav>
                                        <p:tav tm="100000">
                                          <p:val>
                                            <p:strVal val="#ppt_w"/>
                                          </p:val>
                                        </p:tav>
                                      </p:tavLst>
                                    </p:anim>
                                    <p:anim calcmode="lin" valueType="num">
                                      <p:cBhvr>
                                        <p:cTn id="20" dur="1000" fill="hold"/>
                                        <p:tgtEl>
                                          <p:spTgt spid="21"/>
                                        </p:tgtEl>
                                        <p:attrNameLst>
                                          <p:attrName>ppt_h</p:attrName>
                                        </p:attrNameLst>
                                      </p:cBhvr>
                                      <p:tavLst>
                                        <p:tav tm="0">
                                          <p:val>
                                            <p:strVal val="#ppt_h"/>
                                          </p:val>
                                        </p:tav>
                                        <p:tav tm="100000">
                                          <p:val>
                                            <p:strVal val="#ppt_h"/>
                                          </p:val>
                                        </p:tav>
                                      </p:tavLst>
                                    </p:anim>
                                    <p:animEffect transition="in" filter="fade">
                                      <p:cBhvr>
                                        <p:cTn id="21" dur="1000"/>
                                        <p:tgtEl>
                                          <p:spTgt spid="21"/>
                                        </p:tgtEl>
                                      </p:cBhvr>
                                    </p:animEffect>
                                  </p:childTnLst>
                                </p:cTn>
                              </p:par>
                              <p:par>
                                <p:cTn id="22" presetID="10" presetClass="entr" presetSubtype="0" fill="hold" grpId="0" nodeType="withEffect">
                                  <p:stCondLst>
                                    <p:cond delay="63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7200"/>
                                  </p:stCondLst>
                                  <p:childTnLst>
                                    <p:set>
                                      <p:cBhvr>
                                        <p:cTn id="26" dur="1" fill="hold">
                                          <p:stCondLst>
                                            <p:cond delay="0"/>
                                          </p:stCondLst>
                                        </p:cTn>
                                        <p:tgtEl>
                                          <p:spTgt spid="16">
                                            <p:txEl>
                                              <p:pRg st="1" end="1"/>
                                            </p:txEl>
                                          </p:spTgt>
                                        </p:tgtEl>
                                        <p:attrNameLst>
                                          <p:attrName>style.visibility</p:attrName>
                                        </p:attrNameLst>
                                      </p:cBhvr>
                                      <p:to>
                                        <p:strVal val="visible"/>
                                      </p:to>
                                    </p:set>
                                    <p:animEffect transition="in" filter="fade">
                                      <p:cBhvr>
                                        <p:cTn id="27" dur="500"/>
                                        <p:tgtEl>
                                          <p:spTgt spid="16">
                                            <p:txEl>
                                              <p:pRg st="1" end="1"/>
                                            </p:txEl>
                                          </p:spTgt>
                                        </p:tgtEl>
                                      </p:cBhvr>
                                    </p:animEffect>
                                  </p:childTnLst>
                                </p:cTn>
                              </p:par>
                              <p:par>
                                <p:cTn id="28" presetID="10" presetClass="entr" presetSubtype="0" fill="hold" nodeType="withEffect">
                                  <p:stCondLst>
                                    <p:cond delay="10000"/>
                                  </p:stCondLst>
                                  <p:childTnLst>
                                    <p:set>
                                      <p:cBhvr>
                                        <p:cTn id="29" dur="1" fill="hold">
                                          <p:stCondLst>
                                            <p:cond delay="0"/>
                                          </p:stCondLst>
                                        </p:cTn>
                                        <p:tgtEl>
                                          <p:spTgt spid="16">
                                            <p:txEl>
                                              <p:pRg st="2" end="2"/>
                                            </p:txEl>
                                          </p:spTgt>
                                        </p:tgtEl>
                                        <p:attrNameLst>
                                          <p:attrName>style.visibility</p:attrName>
                                        </p:attrNameLst>
                                      </p:cBhvr>
                                      <p:to>
                                        <p:strVal val="visible"/>
                                      </p:to>
                                    </p:set>
                                    <p:animEffect transition="in" filter="fade">
                                      <p:cBhvr>
                                        <p:cTn id="30" dur="500"/>
                                        <p:tgtEl>
                                          <p:spTgt spid="16">
                                            <p:txEl>
                                              <p:pRg st="2" end="2"/>
                                            </p:txEl>
                                          </p:spTgt>
                                        </p:tgtEl>
                                      </p:cBhvr>
                                    </p:animEffect>
                                  </p:childTnLst>
                                </p:cTn>
                              </p:par>
                              <p:par>
                                <p:cTn id="31" presetID="10" presetClass="entr" presetSubtype="0" fill="hold" nodeType="withEffect">
                                  <p:stCondLst>
                                    <p:cond delay="12600"/>
                                  </p:stCondLst>
                                  <p:childTnLst>
                                    <p:set>
                                      <p:cBhvr>
                                        <p:cTn id="32" dur="1" fill="hold">
                                          <p:stCondLst>
                                            <p:cond delay="0"/>
                                          </p:stCondLst>
                                        </p:cTn>
                                        <p:tgtEl>
                                          <p:spTgt spid="16">
                                            <p:txEl>
                                              <p:pRg st="3" end="3"/>
                                            </p:txEl>
                                          </p:spTgt>
                                        </p:tgtEl>
                                        <p:attrNameLst>
                                          <p:attrName>style.visibility</p:attrName>
                                        </p:attrNameLst>
                                      </p:cBhvr>
                                      <p:to>
                                        <p:strVal val="visible"/>
                                      </p:to>
                                    </p:set>
                                    <p:animEffect transition="in" filter="fade">
                                      <p:cBhvr>
                                        <p:cTn id="33" dur="500"/>
                                        <p:tgtEl>
                                          <p:spTgt spid="16">
                                            <p:txEl>
                                              <p:pRg st="3" end="3"/>
                                            </p:txEl>
                                          </p:spTgt>
                                        </p:tgtEl>
                                      </p:cBhvr>
                                    </p:animEffect>
                                  </p:childTnLst>
                                </p:cTn>
                              </p:par>
                              <p:par>
                                <p:cTn id="34" presetID="10" presetClass="entr" presetSubtype="0" fill="hold" nodeType="withEffect">
                                  <p:stCondLst>
                                    <p:cond delay="14500"/>
                                  </p:stCondLst>
                                  <p:childTnLst>
                                    <p:set>
                                      <p:cBhvr>
                                        <p:cTn id="35" dur="1" fill="hold">
                                          <p:stCondLst>
                                            <p:cond delay="0"/>
                                          </p:stCondLst>
                                        </p:cTn>
                                        <p:tgtEl>
                                          <p:spTgt spid="16">
                                            <p:txEl>
                                              <p:pRg st="4" end="4"/>
                                            </p:txEl>
                                          </p:spTgt>
                                        </p:tgtEl>
                                        <p:attrNameLst>
                                          <p:attrName>style.visibility</p:attrName>
                                        </p:attrNameLst>
                                      </p:cBhvr>
                                      <p:to>
                                        <p:strVal val="visible"/>
                                      </p:to>
                                    </p:set>
                                    <p:animEffect transition="in" filter="fade">
                                      <p:cBhvr>
                                        <p:cTn id="36" dur="500"/>
                                        <p:tgtEl>
                                          <p:spTgt spid="16">
                                            <p:txEl>
                                              <p:pRg st="4" end="4"/>
                                            </p:txEl>
                                          </p:spTgt>
                                        </p:tgtEl>
                                      </p:cBhvr>
                                    </p:animEffect>
                                  </p:childTnLst>
                                </p:cTn>
                              </p:par>
                              <p:par>
                                <p:cTn id="37" presetID="10" presetClass="entr" presetSubtype="0" fill="hold" nodeType="withEffect">
                                  <p:stCondLst>
                                    <p:cond delay="16500"/>
                                  </p:stCondLst>
                                  <p:childTnLst>
                                    <p:set>
                                      <p:cBhvr>
                                        <p:cTn id="38" dur="1" fill="hold">
                                          <p:stCondLst>
                                            <p:cond delay="0"/>
                                          </p:stCondLst>
                                        </p:cTn>
                                        <p:tgtEl>
                                          <p:spTgt spid="16">
                                            <p:txEl>
                                              <p:pRg st="5" end="5"/>
                                            </p:txEl>
                                          </p:spTgt>
                                        </p:tgtEl>
                                        <p:attrNameLst>
                                          <p:attrName>style.visibility</p:attrName>
                                        </p:attrNameLst>
                                      </p:cBhvr>
                                      <p:to>
                                        <p:strVal val="visible"/>
                                      </p:to>
                                    </p:set>
                                    <p:animEffect transition="in" filter="fade">
                                      <p:cBhvr>
                                        <p:cTn id="39" dur="500"/>
                                        <p:tgtEl>
                                          <p:spTgt spid="16">
                                            <p:txEl>
                                              <p:pRg st="5" end="5"/>
                                            </p:txEl>
                                          </p:spTgt>
                                        </p:tgtEl>
                                      </p:cBhvr>
                                    </p:animEffect>
                                  </p:childTnLst>
                                </p:cTn>
                              </p:par>
                              <p:par>
                                <p:cTn id="40" presetID="10" presetClass="entr" presetSubtype="0" fill="hold" nodeType="withEffect">
                                  <p:stCondLst>
                                    <p:cond delay="19000"/>
                                  </p:stCondLst>
                                  <p:childTnLst>
                                    <p:set>
                                      <p:cBhvr>
                                        <p:cTn id="41" dur="1" fill="hold">
                                          <p:stCondLst>
                                            <p:cond delay="0"/>
                                          </p:stCondLst>
                                        </p:cTn>
                                        <p:tgtEl>
                                          <p:spTgt spid="16">
                                            <p:txEl>
                                              <p:pRg st="6" end="6"/>
                                            </p:txEl>
                                          </p:spTgt>
                                        </p:tgtEl>
                                        <p:attrNameLst>
                                          <p:attrName>style.visibility</p:attrName>
                                        </p:attrNameLst>
                                      </p:cBhvr>
                                      <p:to>
                                        <p:strVal val="visible"/>
                                      </p:to>
                                    </p:set>
                                    <p:animEffect transition="in" filter="fade">
                                      <p:cBhvr>
                                        <p:cTn id="42" dur="500"/>
                                        <p:tgtEl>
                                          <p:spTgt spid="16">
                                            <p:txEl>
                                              <p:pRg st="6" end="6"/>
                                            </p:txEl>
                                          </p:spTgt>
                                        </p:tgtEl>
                                      </p:cBhvr>
                                    </p:animEffect>
                                  </p:childTnLst>
                                </p:cTn>
                              </p:par>
                              <p:par>
                                <p:cTn id="43" presetID="10" presetClass="entr" presetSubtype="0" fill="hold" nodeType="withEffect">
                                  <p:stCondLst>
                                    <p:cond delay="900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nodeType="withEffect">
                                  <p:stCondLst>
                                    <p:cond delay="1090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par>
                                <p:cTn id="49" presetID="10" presetClass="entr" presetSubtype="0" fill="hold" nodeType="withEffect">
                                  <p:stCondLst>
                                    <p:cond delay="1220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par>
                                <p:cTn id="52" presetID="10" presetClass="entr" presetSubtype="0" fill="hold" nodeType="withEffect">
                                  <p:stCondLst>
                                    <p:cond delay="1800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par>
                                <p:cTn id="55" presetID="10" presetClass="entr" presetSubtype="0" fill="hold" nodeType="withEffect">
                                  <p:stCondLst>
                                    <p:cond delay="1580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1">
                <p:cTn id="58" fill="hold" display="0">
                  <p:stCondLst>
                    <p:cond delay="indefinite"/>
                  </p:stCondLst>
                  <p:endCondLst>
                    <p:cond evt="onStopAudio" delay="0">
                      <p:tgtEl>
                        <p:sldTgt/>
                      </p:tgtEl>
                    </p:cond>
                  </p:endCondLst>
                </p:cTn>
                <p:tgtEl>
                  <p:spTgt spid="2"/>
                </p:tgtEl>
              </p:cMediaNode>
            </p:audio>
            <p:audio>
              <p:cMediaNode vol="80000">
                <p:cTn id="59" fill="hold" display="0">
                  <p:stCondLst>
                    <p:cond delay="indefinite"/>
                  </p:stCondLst>
                  <p:endCondLst>
                    <p:cond evt="onStopAudio" delay="0">
                      <p:tgtEl>
                        <p:sldTgt/>
                      </p:tgtEl>
                    </p:cond>
                  </p:endCondLst>
                </p:cTn>
                <p:tgtEl>
                  <p:spTgt spid="3"/>
                </p:tgtEl>
              </p:cMediaNode>
            </p:audio>
          </p:childTnLst>
        </p:cTn>
      </p:par>
    </p:tnLst>
    <p:bldLst>
      <p:bldP spid="21" grpId="0"/>
      <p:bldP spid="1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3" cstate="print">
            <a:duotone>
              <a:schemeClr val="accent5">
                <a:shade val="45000"/>
                <a:satMod val="135000"/>
              </a:schemeClr>
              <a:prstClr val="white"/>
            </a:duotone>
            <a:extLst/>
          </a:blip>
          <a:stretch>
            <a:fillRect/>
          </a:stretch>
        </p:blipFill>
        <p:spPr>
          <a:xfrm>
            <a:off x="664118" y="2495772"/>
            <a:ext cx="7636701" cy="3818351"/>
          </a:xfrm>
          <a:prstGeom prst="rect">
            <a:avLst/>
          </a:prstGeom>
        </p:spPr>
      </p:pic>
      <p:sp>
        <p:nvSpPr>
          <p:cNvPr id="8" name="文字方塊 7"/>
          <p:cNvSpPr txBox="1">
            <a:spLocks noChangeArrowheads="1"/>
          </p:cNvSpPr>
          <p:nvPr/>
        </p:nvSpPr>
        <p:spPr bwMode="auto">
          <a:xfrm>
            <a:off x="2035175" y="3263900"/>
            <a:ext cx="5570538" cy="1938338"/>
          </a:xfrm>
          <a:prstGeom prst="rect">
            <a:avLst/>
          </a:prstGeom>
          <a:noFill/>
          <a:ln w="9525">
            <a:noFill/>
            <a:miter lim="800000"/>
            <a:headEnd/>
            <a:tailEnd/>
          </a:ln>
        </p:spPr>
        <p:txBody>
          <a:bodyPr wrap="none">
            <a:spAutoFit/>
          </a:bodyPr>
          <a:lstStyle/>
          <a:p>
            <a:pPr defTabSz="457200">
              <a:lnSpc>
                <a:spcPct val="120000"/>
              </a:lnSpc>
            </a:pPr>
            <a:r>
              <a:rPr kumimoji="0" lang="zh-TW" altLang="en-US" sz="2000" b="1">
                <a:solidFill>
                  <a:srgbClr val="002060"/>
                </a:solidFill>
                <a:latin typeface="微軟正黑體" pitchFamily="34" charset="-120"/>
                <a:ea typeface="微軟正黑體" pitchFamily="34" charset="-120"/>
              </a:rPr>
              <a:t>技專教師具有實務經驗。</a:t>
            </a:r>
          </a:p>
          <a:p>
            <a:pPr defTabSz="457200">
              <a:lnSpc>
                <a:spcPct val="120000"/>
              </a:lnSpc>
            </a:pPr>
            <a:r>
              <a:rPr kumimoji="0" lang="zh-TW" altLang="en-US" sz="2000" b="1">
                <a:solidFill>
                  <a:srgbClr val="002060"/>
                </a:solidFill>
                <a:latin typeface="微軟正黑體" pitchFamily="34" charset="-120"/>
                <a:ea typeface="微軟正黑體" pitchFamily="34" charset="-120"/>
              </a:rPr>
              <a:t>寒、暑期及學期中，教師透過至企業研習服務</a:t>
            </a:r>
            <a:endParaRPr kumimoji="0" lang="en-US" altLang="zh-TW" sz="2000" b="1">
              <a:solidFill>
                <a:srgbClr val="002060"/>
              </a:solidFill>
              <a:latin typeface="微軟正黑體" pitchFamily="34" charset="-120"/>
              <a:ea typeface="微軟正黑體" pitchFamily="34" charset="-120"/>
            </a:endParaRPr>
          </a:p>
          <a:p>
            <a:pPr defTabSz="457200">
              <a:lnSpc>
                <a:spcPct val="120000"/>
              </a:lnSpc>
            </a:pPr>
            <a:r>
              <a:rPr kumimoji="0" lang="zh-TW" altLang="en-US" sz="2000" b="1">
                <a:solidFill>
                  <a:srgbClr val="002060"/>
                </a:solidFill>
                <a:latin typeface="微軟正黑體" pitchFamily="34" charset="-120"/>
                <a:ea typeface="微軟正黑體" pitchFamily="34" charset="-120"/>
              </a:rPr>
              <a:t>及帶職薪深耕服務，吸取產業最新資訊與技術。</a:t>
            </a:r>
          </a:p>
          <a:p>
            <a:pPr defTabSz="457200">
              <a:lnSpc>
                <a:spcPct val="120000"/>
              </a:lnSpc>
            </a:pPr>
            <a:r>
              <a:rPr kumimoji="0" lang="zh-TW" altLang="en-US" sz="2000" b="1">
                <a:solidFill>
                  <a:srgbClr val="002060"/>
                </a:solidFill>
                <a:latin typeface="微軟正黑體" pitchFamily="34" charset="-120"/>
                <a:ea typeface="微軟正黑體" pitchFamily="34" charset="-120"/>
              </a:rPr>
              <a:t>推動技專校院教師參與實務研習活動，</a:t>
            </a:r>
          </a:p>
          <a:p>
            <a:pPr defTabSz="457200">
              <a:lnSpc>
                <a:spcPct val="120000"/>
              </a:lnSpc>
            </a:pPr>
            <a:r>
              <a:rPr kumimoji="0" lang="zh-TW" altLang="en-US" sz="2000" b="1">
                <a:solidFill>
                  <a:srgbClr val="002060"/>
                </a:solidFill>
                <a:latin typeface="微軟正黑體" pitchFamily="34" charset="-120"/>
                <a:ea typeface="微軟正黑體" pitchFamily="34" charset="-120"/>
              </a:rPr>
              <a:t>提升教學品質，適時回饋教學，課程超實用。</a:t>
            </a:r>
          </a:p>
        </p:txBody>
      </p:sp>
      <p:grpSp>
        <p:nvGrpSpPr>
          <p:cNvPr id="20" name="群組 19"/>
          <p:cNvGrpSpPr>
            <a:grpSpLocks/>
          </p:cNvGrpSpPr>
          <p:nvPr/>
        </p:nvGrpSpPr>
        <p:grpSpPr bwMode="auto">
          <a:xfrm>
            <a:off x="1619250" y="3263900"/>
            <a:ext cx="360363" cy="400050"/>
            <a:chOff x="-1341948" y="2060848"/>
            <a:chExt cx="360040" cy="400110"/>
          </a:xfrm>
        </p:grpSpPr>
        <p:sp>
          <p:nvSpPr>
            <p:cNvPr id="201750" name="橢圓 18"/>
            <p:cNvSpPr>
              <a:spLocks noChangeArrowheads="1"/>
            </p:cNvSpPr>
            <p:nvPr/>
          </p:nvSpPr>
          <p:spPr bwMode="auto">
            <a:xfrm>
              <a:off x="-1309562" y="2113045"/>
              <a:ext cx="327654" cy="327654"/>
            </a:xfrm>
            <a:prstGeom prst="ellipse">
              <a:avLst/>
            </a:prstGeom>
            <a:solidFill>
              <a:srgbClr val="800000"/>
            </a:solidFill>
            <a:ln w="9525">
              <a:noFill/>
              <a:round/>
              <a:headEnd/>
              <a:tailEnd/>
            </a:ln>
          </p:spPr>
          <p:txBody>
            <a:bodyPr anchor="ctr">
              <a:spAutoFit/>
            </a:bodyPr>
            <a:lstStyle/>
            <a:p>
              <a:pPr algn="ctr" defTabSz="457200"/>
              <a:endParaRPr lang="zh-TW" altLang="en-US" sz="2400">
                <a:latin typeface="Adobe 繁黑體 Std B"/>
                <a:ea typeface="Adobe 繁黑體 Std B"/>
                <a:cs typeface="Adobe 繁黑體 Std B"/>
              </a:endParaRPr>
            </a:p>
          </p:txBody>
        </p:sp>
        <p:sp>
          <p:nvSpPr>
            <p:cNvPr id="201751" name="矩形 16"/>
            <p:cNvSpPr>
              <a:spLocks noChangeArrowheads="1"/>
            </p:cNvSpPr>
            <p:nvPr/>
          </p:nvSpPr>
          <p:spPr bwMode="auto">
            <a:xfrm>
              <a:off x="-1296567" y="2060848"/>
              <a:ext cx="314659" cy="400110"/>
            </a:xfrm>
            <a:prstGeom prst="rect">
              <a:avLst/>
            </a:prstGeom>
            <a:noFill/>
            <a:ln w="9525">
              <a:noFill/>
              <a:miter lim="800000"/>
              <a:headEnd/>
              <a:tailEnd/>
            </a:ln>
          </p:spPr>
          <p:txBody>
            <a:bodyPr wrap="none">
              <a:spAutoFit/>
            </a:bodyPr>
            <a:lstStyle/>
            <a:p>
              <a:pPr defTabSz="457200"/>
              <a:r>
                <a:rPr kumimoji="0" lang="en-US" altLang="zh-TW" sz="2000">
                  <a:solidFill>
                    <a:schemeClr val="bg1"/>
                  </a:solidFill>
                </a:rPr>
                <a:t>1</a:t>
              </a:r>
              <a:endParaRPr kumimoji="0" lang="zh-TW" altLang="en-US" sz="2000">
                <a:solidFill>
                  <a:schemeClr val="bg1"/>
                </a:solidFill>
              </a:endParaRPr>
            </a:p>
          </p:txBody>
        </p:sp>
        <p:sp>
          <p:nvSpPr>
            <p:cNvPr id="201752" name="橢圓 17"/>
            <p:cNvSpPr>
              <a:spLocks noChangeArrowheads="1"/>
            </p:cNvSpPr>
            <p:nvPr/>
          </p:nvSpPr>
          <p:spPr bwMode="auto">
            <a:xfrm>
              <a:off x="-1341948" y="2123564"/>
              <a:ext cx="306616" cy="306616"/>
            </a:xfrm>
            <a:prstGeom prst="ellipse">
              <a:avLst/>
            </a:prstGeom>
            <a:noFill/>
            <a:ln w="9525">
              <a:noFill/>
              <a:round/>
              <a:headEnd/>
              <a:tailEnd/>
            </a:ln>
          </p:spPr>
          <p:txBody>
            <a:bodyPr anchor="ctr">
              <a:spAutoFit/>
            </a:bodyPr>
            <a:lstStyle/>
            <a:p>
              <a:pPr algn="ctr" defTabSz="457200"/>
              <a:endParaRPr lang="zh-TW" altLang="en-US" sz="2400">
                <a:latin typeface="Adobe 繁黑體 Std B"/>
                <a:ea typeface="Adobe 繁黑體 Std B"/>
                <a:cs typeface="Adobe 繁黑體 Std B"/>
              </a:endParaRPr>
            </a:p>
          </p:txBody>
        </p:sp>
      </p:grpSp>
      <p:grpSp>
        <p:nvGrpSpPr>
          <p:cNvPr id="21" name="群組 20"/>
          <p:cNvGrpSpPr>
            <a:grpSpLocks/>
          </p:cNvGrpSpPr>
          <p:nvPr/>
        </p:nvGrpSpPr>
        <p:grpSpPr bwMode="auto">
          <a:xfrm>
            <a:off x="1619250" y="3644900"/>
            <a:ext cx="360363" cy="400050"/>
            <a:chOff x="-837892" y="2058461"/>
            <a:chExt cx="360040" cy="400110"/>
          </a:xfrm>
        </p:grpSpPr>
        <p:sp>
          <p:nvSpPr>
            <p:cNvPr id="201747" name="橢圓 21"/>
            <p:cNvSpPr>
              <a:spLocks noChangeArrowheads="1"/>
            </p:cNvSpPr>
            <p:nvPr/>
          </p:nvSpPr>
          <p:spPr bwMode="auto">
            <a:xfrm>
              <a:off x="-805506" y="2113045"/>
              <a:ext cx="327654" cy="327654"/>
            </a:xfrm>
            <a:prstGeom prst="ellipse">
              <a:avLst/>
            </a:prstGeom>
            <a:solidFill>
              <a:srgbClr val="800000"/>
            </a:solidFill>
            <a:ln w="9525">
              <a:noFill/>
              <a:round/>
              <a:headEnd/>
              <a:tailEnd/>
            </a:ln>
          </p:spPr>
          <p:txBody>
            <a:bodyPr anchor="ctr">
              <a:spAutoFit/>
            </a:bodyPr>
            <a:lstStyle/>
            <a:p>
              <a:pPr algn="ctr" defTabSz="457200"/>
              <a:endParaRPr lang="zh-TW" altLang="en-US" sz="2400">
                <a:latin typeface="Adobe 繁黑體 Std B"/>
                <a:ea typeface="Adobe 繁黑體 Std B"/>
                <a:cs typeface="Adobe 繁黑體 Std B"/>
              </a:endParaRPr>
            </a:p>
          </p:txBody>
        </p:sp>
        <p:sp>
          <p:nvSpPr>
            <p:cNvPr id="201748" name="矩形 22"/>
            <p:cNvSpPr>
              <a:spLocks noChangeArrowheads="1"/>
            </p:cNvSpPr>
            <p:nvPr/>
          </p:nvSpPr>
          <p:spPr bwMode="auto">
            <a:xfrm>
              <a:off x="-792511" y="2058461"/>
              <a:ext cx="314659" cy="400110"/>
            </a:xfrm>
            <a:prstGeom prst="rect">
              <a:avLst/>
            </a:prstGeom>
            <a:noFill/>
            <a:ln w="9525">
              <a:noFill/>
              <a:miter lim="800000"/>
              <a:headEnd/>
              <a:tailEnd/>
            </a:ln>
          </p:spPr>
          <p:txBody>
            <a:bodyPr wrap="none">
              <a:spAutoFit/>
            </a:bodyPr>
            <a:lstStyle/>
            <a:p>
              <a:pPr defTabSz="457200"/>
              <a:r>
                <a:rPr kumimoji="0" lang="en-US" altLang="zh-TW" sz="2000">
                  <a:solidFill>
                    <a:schemeClr val="bg1"/>
                  </a:solidFill>
                </a:rPr>
                <a:t>2</a:t>
              </a:r>
              <a:endParaRPr kumimoji="0" lang="zh-TW" altLang="en-US" sz="2000">
                <a:solidFill>
                  <a:schemeClr val="bg1"/>
                </a:solidFill>
              </a:endParaRPr>
            </a:p>
          </p:txBody>
        </p:sp>
        <p:sp>
          <p:nvSpPr>
            <p:cNvPr id="201749" name="橢圓 23"/>
            <p:cNvSpPr>
              <a:spLocks noChangeArrowheads="1"/>
            </p:cNvSpPr>
            <p:nvPr/>
          </p:nvSpPr>
          <p:spPr bwMode="auto">
            <a:xfrm>
              <a:off x="-837892" y="2123564"/>
              <a:ext cx="306616" cy="306616"/>
            </a:xfrm>
            <a:prstGeom prst="ellipse">
              <a:avLst/>
            </a:prstGeom>
            <a:noFill/>
            <a:ln w="9525">
              <a:noFill/>
              <a:round/>
              <a:headEnd/>
              <a:tailEnd/>
            </a:ln>
          </p:spPr>
          <p:txBody>
            <a:bodyPr anchor="ctr">
              <a:spAutoFit/>
            </a:bodyPr>
            <a:lstStyle/>
            <a:p>
              <a:pPr algn="ctr" defTabSz="457200"/>
              <a:endParaRPr lang="zh-TW" altLang="en-US" sz="2400">
                <a:latin typeface="Adobe 繁黑體 Std B"/>
                <a:ea typeface="Adobe 繁黑體 Std B"/>
                <a:cs typeface="Adobe 繁黑體 Std B"/>
              </a:endParaRPr>
            </a:p>
          </p:txBody>
        </p:sp>
      </p:grpSp>
      <p:grpSp>
        <p:nvGrpSpPr>
          <p:cNvPr id="25" name="群組 24"/>
          <p:cNvGrpSpPr>
            <a:grpSpLocks/>
          </p:cNvGrpSpPr>
          <p:nvPr/>
        </p:nvGrpSpPr>
        <p:grpSpPr bwMode="auto">
          <a:xfrm>
            <a:off x="1673225" y="4397375"/>
            <a:ext cx="738188" cy="400050"/>
            <a:chOff x="-1269940" y="2060848"/>
            <a:chExt cx="738664" cy="400110"/>
          </a:xfrm>
        </p:grpSpPr>
        <p:sp>
          <p:nvSpPr>
            <p:cNvPr id="201744" name="橢圓 25"/>
            <p:cNvSpPr>
              <a:spLocks noChangeArrowheads="1"/>
            </p:cNvSpPr>
            <p:nvPr/>
          </p:nvSpPr>
          <p:spPr bwMode="auto">
            <a:xfrm>
              <a:off x="-1269940" y="2113045"/>
              <a:ext cx="327654" cy="327654"/>
            </a:xfrm>
            <a:prstGeom prst="ellipse">
              <a:avLst/>
            </a:prstGeom>
            <a:solidFill>
              <a:srgbClr val="800000"/>
            </a:solidFill>
            <a:ln w="9525">
              <a:noFill/>
              <a:round/>
              <a:headEnd/>
              <a:tailEnd/>
            </a:ln>
          </p:spPr>
          <p:txBody>
            <a:bodyPr anchor="ctr">
              <a:spAutoFit/>
            </a:bodyPr>
            <a:lstStyle/>
            <a:p>
              <a:pPr algn="ctr" defTabSz="457200"/>
              <a:endParaRPr lang="zh-TW" altLang="en-US" sz="2400">
                <a:latin typeface="Adobe 繁黑體 Std B"/>
                <a:ea typeface="Adobe 繁黑體 Std B"/>
                <a:cs typeface="Adobe 繁黑體 Std B"/>
              </a:endParaRPr>
            </a:p>
          </p:txBody>
        </p:sp>
        <p:sp>
          <p:nvSpPr>
            <p:cNvPr id="201745" name="矩形 26"/>
            <p:cNvSpPr>
              <a:spLocks noChangeArrowheads="1"/>
            </p:cNvSpPr>
            <p:nvPr/>
          </p:nvSpPr>
          <p:spPr bwMode="auto">
            <a:xfrm>
              <a:off x="-1269940" y="2060848"/>
              <a:ext cx="314659" cy="400110"/>
            </a:xfrm>
            <a:prstGeom prst="rect">
              <a:avLst/>
            </a:prstGeom>
            <a:noFill/>
            <a:ln w="9525">
              <a:noFill/>
              <a:miter lim="800000"/>
              <a:headEnd/>
              <a:tailEnd/>
            </a:ln>
          </p:spPr>
          <p:txBody>
            <a:bodyPr wrap="none">
              <a:spAutoFit/>
            </a:bodyPr>
            <a:lstStyle/>
            <a:p>
              <a:pPr defTabSz="457200"/>
              <a:r>
                <a:rPr kumimoji="0" lang="en-US" altLang="zh-TW" sz="2000">
                  <a:solidFill>
                    <a:schemeClr val="bg1"/>
                  </a:solidFill>
                </a:rPr>
                <a:t>3</a:t>
              </a:r>
              <a:endParaRPr kumimoji="0" lang="zh-TW" altLang="en-US" sz="2000">
                <a:solidFill>
                  <a:schemeClr val="bg1"/>
                </a:solidFill>
              </a:endParaRPr>
            </a:p>
          </p:txBody>
        </p:sp>
        <p:sp>
          <p:nvSpPr>
            <p:cNvPr id="201746" name="橢圓 27"/>
            <p:cNvSpPr>
              <a:spLocks noChangeArrowheads="1"/>
            </p:cNvSpPr>
            <p:nvPr/>
          </p:nvSpPr>
          <p:spPr bwMode="auto">
            <a:xfrm>
              <a:off x="-837892" y="2123564"/>
              <a:ext cx="306616" cy="306616"/>
            </a:xfrm>
            <a:prstGeom prst="ellipse">
              <a:avLst/>
            </a:prstGeom>
            <a:noFill/>
            <a:ln w="9525">
              <a:noFill/>
              <a:round/>
              <a:headEnd/>
              <a:tailEnd/>
            </a:ln>
          </p:spPr>
          <p:txBody>
            <a:bodyPr anchor="ctr">
              <a:spAutoFit/>
            </a:bodyPr>
            <a:lstStyle/>
            <a:p>
              <a:pPr algn="ctr" defTabSz="457200"/>
              <a:endParaRPr lang="zh-TW" altLang="en-US" sz="2400">
                <a:latin typeface="Adobe 繁黑體 Std B"/>
                <a:ea typeface="Adobe 繁黑體 Std B"/>
                <a:cs typeface="Adobe 繁黑體 Std B"/>
              </a:endParaRPr>
            </a:p>
          </p:txBody>
        </p:sp>
      </p:grpSp>
      <p:pic>
        <p:nvPicPr>
          <p:cNvPr id="5" name="圖片 4"/>
          <p:cNvPicPr>
            <a:picLocks noChangeAspect="1"/>
          </p:cNvPicPr>
          <p:nvPr/>
        </p:nvPicPr>
        <p:blipFill>
          <a:blip r:embed="rId4" cstate="print"/>
          <a:stretch>
            <a:fillRect/>
          </a:stretch>
        </p:blipFill>
        <p:spPr>
          <a:xfrm rot="20387805">
            <a:off x="5522913" y="1081088"/>
            <a:ext cx="2598737" cy="1527175"/>
          </a:xfrm>
          <a:prstGeom prst="rect">
            <a:avLst/>
          </a:prstGeom>
          <a:effectLst>
            <a:outerShdw blurRad="76200" dir="13500000" sy="23000" kx="1200000" algn="br" rotWithShape="0">
              <a:prstClr val="black">
                <a:alpha val="20000"/>
              </a:prstClr>
            </a:outerShdw>
          </a:effectLst>
        </p:spPr>
      </p:pic>
      <p:grpSp>
        <p:nvGrpSpPr>
          <p:cNvPr id="9" name="群組 8"/>
          <p:cNvGrpSpPr>
            <a:grpSpLocks/>
          </p:cNvGrpSpPr>
          <p:nvPr/>
        </p:nvGrpSpPr>
        <p:grpSpPr bwMode="auto">
          <a:xfrm>
            <a:off x="1085850" y="1058863"/>
            <a:ext cx="2184400" cy="700087"/>
            <a:chOff x="3227516" y="1058255"/>
            <a:chExt cx="2184192" cy="700958"/>
          </a:xfrm>
        </p:grpSpPr>
        <p:grpSp>
          <p:nvGrpSpPr>
            <p:cNvPr id="201740" name="群組 9"/>
            <p:cNvGrpSpPr>
              <a:grpSpLocks/>
            </p:cNvGrpSpPr>
            <p:nvPr/>
          </p:nvGrpSpPr>
          <p:grpSpPr bwMode="auto">
            <a:xfrm>
              <a:off x="3227516" y="1058255"/>
              <a:ext cx="700959" cy="700958"/>
              <a:chOff x="4192571" y="2473507"/>
              <a:chExt cx="470826" cy="470826"/>
            </a:xfrm>
          </p:grpSpPr>
          <p:sp>
            <p:nvSpPr>
              <p:cNvPr id="12" name="橢圓 11"/>
              <p:cNvSpPr/>
              <p:nvPr/>
            </p:nvSpPr>
            <p:spPr>
              <a:xfrm>
                <a:off x="4192571" y="2473507"/>
                <a:ext cx="471262" cy="470826"/>
              </a:xfrm>
              <a:prstGeom prst="ellipse">
                <a:avLst/>
              </a:prstGeom>
              <a:solidFill>
                <a:schemeClr val="tx1">
                  <a:lumMod val="50000"/>
                  <a:lumOff val="50000"/>
                </a:schemeClr>
              </a:solidFill>
            </p:spPr>
            <p:txBody>
              <a:bodyPr anchor="ctr">
                <a:spAutoFit/>
              </a:bodyPr>
              <a:lstStyle/>
              <a:p>
                <a:pPr algn="ctr" defTabSz="457200" fontAlgn="auto">
                  <a:spcBef>
                    <a:spcPts val="0"/>
                  </a:spcBef>
                  <a:spcAft>
                    <a:spcPts val="0"/>
                  </a:spcAft>
                  <a:defRPr/>
                </a:pPr>
                <a:endParaRPr lang="zh-TW" altLang="en-US" sz="2400" dirty="0">
                  <a:latin typeface="Adobe 繁黑體 Std B"/>
                  <a:ea typeface="Adobe 繁黑體 Std B"/>
                  <a:cs typeface="Adobe 繁黑體 Std B"/>
                </a:endParaRPr>
              </a:p>
            </p:txBody>
          </p:sp>
          <p:sp>
            <p:nvSpPr>
              <p:cNvPr id="201743" name="矩形 12"/>
              <p:cNvSpPr>
                <a:spLocks noChangeArrowheads="1"/>
              </p:cNvSpPr>
              <p:nvPr/>
            </p:nvSpPr>
            <p:spPr bwMode="auto">
              <a:xfrm>
                <a:off x="4219059" y="2511103"/>
                <a:ext cx="399678" cy="392788"/>
              </a:xfrm>
              <a:prstGeom prst="rect">
                <a:avLst/>
              </a:prstGeom>
              <a:noFill/>
              <a:ln w="9525">
                <a:noFill/>
                <a:miter lim="800000"/>
                <a:headEnd/>
                <a:tailEnd/>
              </a:ln>
            </p:spPr>
            <p:txBody>
              <a:bodyPr wrap="none">
                <a:spAutoFit/>
              </a:bodyPr>
              <a:lstStyle/>
              <a:p>
                <a:pPr defTabSz="457200"/>
                <a:r>
                  <a:rPr kumimoji="0" lang="zh-TW" altLang="en-US" b="1">
                    <a:solidFill>
                      <a:schemeClr val="bg1"/>
                    </a:solidFill>
                    <a:latin typeface="微軟正黑體" pitchFamily="34" charset="-120"/>
                    <a:ea typeface="微軟正黑體" pitchFamily="34" charset="-120"/>
                  </a:rPr>
                  <a:t>二</a:t>
                </a:r>
              </a:p>
            </p:txBody>
          </p:sp>
        </p:grpSp>
        <p:sp>
          <p:nvSpPr>
            <p:cNvPr id="11" name="文字方塊 10"/>
            <p:cNvSpPr txBox="1"/>
            <p:nvPr/>
          </p:nvSpPr>
          <p:spPr>
            <a:xfrm>
              <a:off x="3995793" y="1117065"/>
              <a:ext cx="1415915" cy="583338"/>
            </a:xfrm>
            <a:prstGeom prst="rect">
              <a:avLst/>
            </a:prstGeom>
            <a:noFill/>
          </p:spPr>
          <p:txBody>
            <a:bodyPr wrap="none">
              <a:spAutoFit/>
            </a:bodyPr>
            <a:lstStyle/>
            <a:p>
              <a:pPr defTabSz="457200" fontAlgn="auto">
                <a:spcBef>
                  <a:spcPts val="0"/>
                </a:spcBef>
                <a:spcAft>
                  <a:spcPts val="0"/>
                </a:spcAft>
                <a:defRPr/>
              </a:pPr>
              <a:r>
                <a:rPr kumimoji="0" lang="zh-TW" altLang="en-US" b="1" u="sng" dirty="0">
                  <a:solidFill>
                    <a:schemeClr val="tx1">
                      <a:lumMod val="50000"/>
                      <a:lumOff val="50000"/>
                    </a:schemeClr>
                  </a:solidFill>
                  <a:latin typeface="微軟正黑體"/>
                  <a:ea typeface="微軟正黑體"/>
                  <a:cs typeface="微軟正黑體"/>
                </a:rPr>
                <a:t>師資端</a:t>
              </a:r>
              <a:endParaRPr kumimoji="0" lang="en-US" altLang="zh-TW" b="1" u="sng" dirty="0">
                <a:solidFill>
                  <a:schemeClr val="tx1">
                    <a:lumMod val="50000"/>
                    <a:lumOff val="50000"/>
                  </a:schemeClr>
                </a:solidFill>
                <a:latin typeface="微軟正黑體"/>
                <a:ea typeface="微軟正黑體"/>
                <a:cs typeface="微軟正黑體"/>
              </a:endParaRPr>
            </a:p>
          </p:txBody>
        </p:sp>
      </p:grpSp>
      <p:sp>
        <p:nvSpPr>
          <p:cNvPr id="14" name="文字方塊 13"/>
          <p:cNvSpPr txBox="1"/>
          <p:nvPr/>
        </p:nvSpPr>
        <p:spPr>
          <a:xfrm>
            <a:off x="1908175" y="1844675"/>
            <a:ext cx="3878263" cy="630238"/>
          </a:xfrm>
          <a:prstGeom prst="rect">
            <a:avLst/>
          </a:prstGeom>
          <a:noFill/>
        </p:spPr>
        <p:txBody>
          <a:bodyPr wrap="none">
            <a:spAutoFit/>
          </a:bodyPr>
          <a:lstStyle/>
          <a:p>
            <a:pPr defTabSz="457200" fontAlgn="auto">
              <a:lnSpc>
                <a:spcPct val="120000"/>
              </a:lnSpc>
              <a:spcBef>
                <a:spcPts val="0"/>
              </a:spcBef>
              <a:spcAft>
                <a:spcPts val="0"/>
              </a:spcAft>
              <a:defRPr/>
            </a:pPr>
            <a:r>
              <a:rPr kumimoji="0" lang="zh-TW" altLang="en-US" sz="2400" b="1" dirty="0">
                <a:solidFill>
                  <a:schemeClr val="tx1">
                    <a:lumMod val="50000"/>
                    <a:lumOff val="50000"/>
                  </a:schemeClr>
                </a:solidFill>
                <a:latin typeface="微軟正黑體"/>
                <a:ea typeface="微軟正黑體"/>
                <a:cs typeface="微軟正黑體"/>
              </a:rPr>
              <a:t>強化教師</a:t>
            </a:r>
            <a:r>
              <a:rPr kumimoji="0" lang="zh-TW" altLang="en-US" b="1" dirty="0">
                <a:solidFill>
                  <a:schemeClr val="accent2">
                    <a:lumMod val="50000"/>
                  </a:schemeClr>
                </a:solidFill>
                <a:latin typeface="微軟正黑體"/>
                <a:ea typeface="微軟正黑體"/>
                <a:cs typeface="微軟正黑體"/>
              </a:rPr>
              <a:t>實務教學能力</a:t>
            </a:r>
            <a:endParaRPr kumimoji="0" lang="en-US" altLang="zh-TW" b="1" dirty="0">
              <a:solidFill>
                <a:schemeClr val="accent2">
                  <a:lumMod val="50000"/>
                </a:schemeClr>
              </a:solidFill>
              <a:latin typeface="微軟正黑體"/>
              <a:ea typeface="微軟正黑體"/>
              <a:cs typeface="微軟正黑體"/>
            </a:endParaRPr>
          </a:p>
        </p:txBody>
      </p:sp>
      <p:pic>
        <p:nvPicPr>
          <p:cNvPr id="15" name="圖片 14"/>
          <p:cNvPicPr>
            <a:picLocks noChangeAspect="1"/>
          </p:cNvPicPr>
          <p:nvPr/>
        </p:nvPicPr>
        <p:blipFill>
          <a:blip r:embed="rId5" cstate="print"/>
          <a:srcRect/>
          <a:stretch>
            <a:fillRect/>
          </a:stretch>
        </p:blipFill>
        <p:spPr bwMode="auto">
          <a:xfrm>
            <a:off x="611188" y="4878388"/>
            <a:ext cx="2098675" cy="1549400"/>
          </a:xfrm>
          <a:prstGeom prst="rect">
            <a:avLst/>
          </a:prstGeom>
          <a:noFill/>
          <a:ln w="9525">
            <a:noFill/>
            <a:miter lim="800000"/>
            <a:headEnd/>
            <a:tailEnd/>
          </a:ln>
        </p:spPr>
      </p:pic>
      <p:pic>
        <p:nvPicPr>
          <p:cNvPr id="2" name="46.mp3">
            <a:hlinkClick r:id="" action="ppaction://media"/>
          </p:cNvPr>
          <p:cNvPicPr>
            <a:picLocks noRot="1" noChangeAspect="1"/>
          </p:cNvPicPr>
          <p:nvPr>
            <a:audioFile r:link="rId1"/>
          </p:nvPr>
        </p:nvPicPr>
        <p:blipFill>
          <a:blip r:embed="rId6" cstate="print"/>
          <a:srcRect/>
          <a:stretch>
            <a:fillRect/>
          </a:stretch>
        </p:blipFill>
        <p:spPr bwMode="auto">
          <a:xfrm>
            <a:off x="9467850" y="5554663"/>
            <a:ext cx="2438400" cy="2438400"/>
          </a:xfrm>
          <a:prstGeom prst="rect">
            <a:avLst/>
          </a:prstGeom>
          <a:noFill/>
          <a:ln w="9525">
            <a:noFill/>
            <a:miter lim="800000"/>
            <a:headEnd/>
            <a:tailEnd/>
          </a:ln>
        </p:spPr>
      </p:pic>
      <p:sp>
        <p:nvSpPr>
          <p:cNvPr id="201739" name="投影片編號版面配置區 3"/>
          <p:cNvSpPr txBox="1">
            <a:spLocks noGrp="1"/>
          </p:cNvSpPr>
          <p:nvPr/>
        </p:nvSpPr>
        <p:spPr bwMode="auto">
          <a:xfrm>
            <a:off x="6759575" y="6448425"/>
            <a:ext cx="2133600" cy="365125"/>
          </a:xfrm>
          <a:prstGeom prst="rect">
            <a:avLst/>
          </a:prstGeom>
          <a:noFill/>
          <a:ln w="9525">
            <a:noFill/>
            <a:miter lim="800000"/>
            <a:headEnd/>
            <a:tailEnd/>
          </a:ln>
        </p:spPr>
        <p:txBody>
          <a:bodyPr/>
          <a:lstStyle/>
          <a:p>
            <a:pPr algn="r" defTabSz="457200" eaLnBrk="0" hangingPunct="0"/>
            <a:fld id="{3128E308-895D-4A8A-B738-DCA5754D9127}" type="slidenum">
              <a:rPr lang="zh-CN" altLang="en-US" sz="1600">
                <a:solidFill>
                  <a:schemeClr val="bg1"/>
                </a:solidFill>
                <a:latin typeface="微軟正黑體" pitchFamily="34" charset="-120"/>
                <a:ea typeface="微軟正黑體" pitchFamily="34" charset="-120"/>
              </a:rPr>
              <a:pPr algn="r" defTabSz="457200" eaLnBrk="0" hangingPunct="0"/>
              <a:t>87</a:t>
            </a:fld>
            <a:endParaRPr lang="en-US" altLang="zh-CN" sz="1600">
              <a:solidFill>
                <a:schemeClr val="bg1"/>
              </a:solidFill>
              <a:latin typeface="微軟正黑體" pitchFamily="34" charset="-120"/>
              <a:ea typeface="微軟正黑體" pitchFamily="34" charset="-120"/>
            </a:endParaRPr>
          </a:p>
        </p:txBody>
      </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7889" fill="hold"/>
                                        <p:tgtEl>
                                          <p:spTgt spid="2"/>
                                        </p:tgtEl>
                                      </p:cBhvr>
                                    </p:cmd>
                                  </p:childTnLst>
                                </p:cTn>
                              </p:par>
                              <p:par>
                                <p:cTn id="7" presetID="2" presetClass="entr" presetSubtype="1"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500" fill="hold"/>
                                        <p:tgtEl>
                                          <p:spTgt spid="9"/>
                                        </p:tgtEl>
                                        <p:attrNameLst>
                                          <p:attrName>ppt_x</p:attrName>
                                        </p:attrNameLst>
                                      </p:cBhvr>
                                      <p:tavLst>
                                        <p:tav tm="0">
                                          <p:val>
                                            <p:strVal val="#ppt_x"/>
                                          </p:val>
                                        </p:tav>
                                        <p:tav tm="100000">
                                          <p:val>
                                            <p:strVal val="#ppt_x"/>
                                          </p:val>
                                        </p:tav>
                                      </p:tavLst>
                                    </p:anim>
                                    <p:anim calcmode="lin" valueType="num">
                                      <p:cBhvr additive="base">
                                        <p:cTn id="10" dur="500" fill="hold"/>
                                        <p:tgtEl>
                                          <p:spTgt spid="9"/>
                                        </p:tgtEl>
                                        <p:attrNameLst>
                                          <p:attrName>ppt_y</p:attrName>
                                        </p:attrNameLst>
                                      </p:cBhvr>
                                      <p:tavLst>
                                        <p:tav tm="0">
                                          <p:val>
                                            <p:strVal val="0-#ppt_h/2"/>
                                          </p:val>
                                        </p:tav>
                                        <p:tav tm="100000">
                                          <p:val>
                                            <p:strVal val="#ppt_y"/>
                                          </p:val>
                                        </p:tav>
                                      </p:tavLst>
                                    </p:anim>
                                  </p:childTnLst>
                                </p:cTn>
                              </p:par>
                              <p:par>
                                <p:cTn id="11" presetID="53" presetClass="entr" presetSubtype="16" fill="hold" nodeType="withEffect">
                                  <p:stCondLst>
                                    <p:cond delay="70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par>
                                <p:cTn id="16" presetID="53" presetClass="entr" presetSubtype="16" fill="hold" nodeType="withEffect">
                                  <p:stCondLst>
                                    <p:cond delay="700"/>
                                  </p:stCondLst>
                                  <p:childTnLst>
                                    <p:set>
                                      <p:cBhvr>
                                        <p:cTn id="17" dur="1" fill="hold">
                                          <p:stCondLst>
                                            <p:cond delay="0"/>
                                          </p:stCondLst>
                                        </p:cTn>
                                        <p:tgtEl>
                                          <p:spTgt spid="8">
                                            <p:txEl>
                                              <p:pRg st="0" end="0"/>
                                            </p:txEl>
                                          </p:spTgt>
                                        </p:tgtEl>
                                        <p:attrNameLst>
                                          <p:attrName>style.visibility</p:attrName>
                                        </p:attrNameLst>
                                      </p:cBhvr>
                                      <p:to>
                                        <p:strVal val="visible"/>
                                      </p:to>
                                    </p:set>
                                    <p:anim calcmode="lin" valueType="num">
                                      <p:cBhvr>
                                        <p:cTn id="18" dur="28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9" dur="28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20" dur="2800"/>
                                        <p:tgtEl>
                                          <p:spTgt spid="8">
                                            <p:txEl>
                                              <p:pRg st="0" end="0"/>
                                            </p:txEl>
                                          </p:spTgt>
                                        </p:tgtEl>
                                      </p:cBhvr>
                                    </p:animEffect>
                                  </p:childTnLst>
                                </p:cTn>
                              </p:par>
                              <p:par>
                                <p:cTn id="21" presetID="53" presetClass="entr" presetSubtype="16" fill="hold" nodeType="withEffect">
                                  <p:stCondLst>
                                    <p:cond delay="340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53" presetClass="entr" presetSubtype="16" fill="hold" nodeType="withEffect">
                                  <p:stCondLst>
                                    <p:cond delay="3400"/>
                                  </p:stCondLst>
                                  <p:childTnLst>
                                    <p:set>
                                      <p:cBhvr>
                                        <p:cTn id="27" dur="1" fill="hold">
                                          <p:stCondLst>
                                            <p:cond delay="0"/>
                                          </p:stCondLst>
                                        </p:cTn>
                                        <p:tgtEl>
                                          <p:spTgt spid="8">
                                            <p:txEl>
                                              <p:pRg st="1" end="1"/>
                                            </p:txEl>
                                          </p:spTgt>
                                        </p:tgtEl>
                                        <p:attrNameLst>
                                          <p:attrName>style.visibility</p:attrName>
                                        </p:attrNameLst>
                                      </p:cBhvr>
                                      <p:to>
                                        <p:strVal val="visible"/>
                                      </p:to>
                                    </p:set>
                                    <p:anim calcmode="lin" valueType="num">
                                      <p:cBhvr>
                                        <p:cTn id="28" dur="3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9" dur="30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30" dur="3000"/>
                                        <p:tgtEl>
                                          <p:spTgt spid="8">
                                            <p:txEl>
                                              <p:pRg st="1" end="1"/>
                                            </p:txEl>
                                          </p:spTgt>
                                        </p:tgtEl>
                                      </p:cBhvr>
                                    </p:animEffect>
                                  </p:childTnLst>
                                </p:cTn>
                              </p:par>
                              <p:par>
                                <p:cTn id="31" presetID="53" presetClass="entr" presetSubtype="16" fill="hold" nodeType="withEffect">
                                  <p:stCondLst>
                                    <p:cond delay="3400"/>
                                  </p:stCondLst>
                                  <p:childTnLst>
                                    <p:set>
                                      <p:cBhvr>
                                        <p:cTn id="32" dur="1" fill="hold">
                                          <p:stCondLst>
                                            <p:cond delay="0"/>
                                          </p:stCondLst>
                                        </p:cTn>
                                        <p:tgtEl>
                                          <p:spTgt spid="8">
                                            <p:txEl>
                                              <p:pRg st="2" end="2"/>
                                            </p:txEl>
                                          </p:spTgt>
                                        </p:tgtEl>
                                        <p:attrNameLst>
                                          <p:attrName>style.visibility</p:attrName>
                                        </p:attrNameLst>
                                      </p:cBhvr>
                                      <p:to>
                                        <p:strVal val="visible"/>
                                      </p:to>
                                    </p:set>
                                    <p:anim calcmode="lin" valueType="num">
                                      <p:cBhvr>
                                        <p:cTn id="33" dur="3000" fill="hold"/>
                                        <p:tgtEl>
                                          <p:spTgt spid="8">
                                            <p:txEl>
                                              <p:pRg st="2" end="2"/>
                                            </p:txEl>
                                          </p:spTgt>
                                        </p:tgtEl>
                                        <p:attrNameLst>
                                          <p:attrName>ppt_w</p:attrName>
                                        </p:attrNameLst>
                                      </p:cBhvr>
                                      <p:tavLst>
                                        <p:tav tm="0">
                                          <p:val>
                                            <p:fltVal val="0"/>
                                          </p:val>
                                        </p:tav>
                                        <p:tav tm="100000">
                                          <p:val>
                                            <p:strVal val="#ppt_w"/>
                                          </p:val>
                                        </p:tav>
                                      </p:tavLst>
                                    </p:anim>
                                    <p:anim calcmode="lin" valueType="num">
                                      <p:cBhvr>
                                        <p:cTn id="34" dur="30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35" dur="3000"/>
                                        <p:tgtEl>
                                          <p:spTgt spid="8">
                                            <p:txEl>
                                              <p:pRg st="2" end="2"/>
                                            </p:txEl>
                                          </p:spTgt>
                                        </p:tgtEl>
                                      </p:cBhvr>
                                    </p:animEffect>
                                  </p:childTnLst>
                                </p:cTn>
                              </p:par>
                              <p:par>
                                <p:cTn id="36" presetID="22" presetClass="entr" presetSubtype="1" fill="hold" nodeType="withEffect">
                                  <p:stCondLst>
                                    <p:cond delay="3400"/>
                                  </p:stCondLst>
                                  <p:childTnLst>
                                    <p:set>
                                      <p:cBhvr>
                                        <p:cTn id="37" dur="1" fill="hold">
                                          <p:stCondLst>
                                            <p:cond delay="0"/>
                                          </p:stCondLst>
                                        </p:cTn>
                                        <p:tgtEl>
                                          <p:spTgt spid="5"/>
                                        </p:tgtEl>
                                        <p:attrNameLst>
                                          <p:attrName>style.visibility</p:attrName>
                                        </p:attrNameLst>
                                      </p:cBhvr>
                                      <p:to>
                                        <p:strVal val="visible"/>
                                      </p:to>
                                    </p:set>
                                    <p:animEffect transition="in" filter="wipe(up)">
                                      <p:cBhvr>
                                        <p:cTn id="38" dur="500"/>
                                        <p:tgtEl>
                                          <p:spTgt spid="5"/>
                                        </p:tgtEl>
                                      </p:cBhvr>
                                    </p:animEffect>
                                  </p:childTnLst>
                                </p:cTn>
                              </p:par>
                              <p:par>
                                <p:cTn id="39" presetID="53" presetClass="entr" presetSubtype="16" fill="hold" nodeType="withEffect">
                                  <p:stCondLst>
                                    <p:cond delay="9300"/>
                                  </p:stCondLst>
                                  <p:childTnLst>
                                    <p:set>
                                      <p:cBhvr>
                                        <p:cTn id="40" dur="1" fill="hold">
                                          <p:stCondLst>
                                            <p:cond delay="0"/>
                                          </p:stCondLst>
                                        </p:cTn>
                                        <p:tgtEl>
                                          <p:spTgt spid="25"/>
                                        </p:tgtEl>
                                        <p:attrNameLst>
                                          <p:attrName>style.visibility</p:attrName>
                                        </p:attrNameLst>
                                      </p:cBhvr>
                                      <p:to>
                                        <p:strVal val="visible"/>
                                      </p:to>
                                    </p:set>
                                    <p:anim calcmode="lin" valueType="num">
                                      <p:cBhvr>
                                        <p:cTn id="41" dur="500" fill="hold"/>
                                        <p:tgtEl>
                                          <p:spTgt spid="25"/>
                                        </p:tgtEl>
                                        <p:attrNameLst>
                                          <p:attrName>ppt_w</p:attrName>
                                        </p:attrNameLst>
                                      </p:cBhvr>
                                      <p:tavLst>
                                        <p:tav tm="0">
                                          <p:val>
                                            <p:fltVal val="0"/>
                                          </p:val>
                                        </p:tav>
                                        <p:tav tm="100000">
                                          <p:val>
                                            <p:strVal val="#ppt_w"/>
                                          </p:val>
                                        </p:tav>
                                      </p:tavLst>
                                    </p:anim>
                                    <p:anim calcmode="lin" valueType="num">
                                      <p:cBhvr>
                                        <p:cTn id="42" dur="500" fill="hold"/>
                                        <p:tgtEl>
                                          <p:spTgt spid="25"/>
                                        </p:tgtEl>
                                        <p:attrNameLst>
                                          <p:attrName>ppt_h</p:attrName>
                                        </p:attrNameLst>
                                      </p:cBhvr>
                                      <p:tavLst>
                                        <p:tav tm="0">
                                          <p:val>
                                            <p:fltVal val="0"/>
                                          </p:val>
                                        </p:tav>
                                        <p:tav tm="100000">
                                          <p:val>
                                            <p:strVal val="#ppt_h"/>
                                          </p:val>
                                        </p:tav>
                                      </p:tavLst>
                                    </p:anim>
                                    <p:animEffect transition="in" filter="fade">
                                      <p:cBhvr>
                                        <p:cTn id="43" dur="500"/>
                                        <p:tgtEl>
                                          <p:spTgt spid="25"/>
                                        </p:tgtEl>
                                      </p:cBhvr>
                                    </p:animEffect>
                                  </p:childTnLst>
                                </p:cTn>
                              </p:par>
                              <p:par>
                                <p:cTn id="44" presetID="53" presetClass="entr" presetSubtype="16" fill="hold" nodeType="withEffect">
                                  <p:stCondLst>
                                    <p:cond delay="9400"/>
                                  </p:stCondLst>
                                  <p:childTnLst>
                                    <p:set>
                                      <p:cBhvr>
                                        <p:cTn id="45" dur="1" fill="hold">
                                          <p:stCondLst>
                                            <p:cond delay="0"/>
                                          </p:stCondLst>
                                        </p:cTn>
                                        <p:tgtEl>
                                          <p:spTgt spid="8">
                                            <p:txEl>
                                              <p:pRg st="3" end="3"/>
                                            </p:txEl>
                                          </p:spTgt>
                                        </p:tgtEl>
                                        <p:attrNameLst>
                                          <p:attrName>style.visibility</p:attrName>
                                        </p:attrNameLst>
                                      </p:cBhvr>
                                      <p:to>
                                        <p:strVal val="visible"/>
                                      </p:to>
                                    </p:set>
                                    <p:anim calcmode="lin" valueType="num">
                                      <p:cBhvr>
                                        <p:cTn id="46" dur="3600" fill="hold"/>
                                        <p:tgtEl>
                                          <p:spTgt spid="8">
                                            <p:txEl>
                                              <p:pRg st="3" end="3"/>
                                            </p:txEl>
                                          </p:spTgt>
                                        </p:tgtEl>
                                        <p:attrNameLst>
                                          <p:attrName>ppt_w</p:attrName>
                                        </p:attrNameLst>
                                      </p:cBhvr>
                                      <p:tavLst>
                                        <p:tav tm="0">
                                          <p:val>
                                            <p:fltVal val="0"/>
                                          </p:val>
                                        </p:tav>
                                        <p:tav tm="100000">
                                          <p:val>
                                            <p:strVal val="#ppt_w"/>
                                          </p:val>
                                        </p:tav>
                                      </p:tavLst>
                                    </p:anim>
                                    <p:anim calcmode="lin" valueType="num">
                                      <p:cBhvr>
                                        <p:cTn id="47" dur="36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48" dur="3600"/>
                                        <p:tgtEl>
                                          <p:spTgt spid="8">
                                            <p:txEl>
                                              <p:pRg st="3" end="3"/>
                                            </p:txEl>
                                          </p:spTgt>
                                        </p:tgtEl>
                                      </p:cBhvr>
                                    </p:animEffect>
                                  </p:childTnLst>
                                </p:cTn>
                              </p:par>
                              <p:par>
                                <p:cTn id="49" presetID="53" presetClass="entr" presetSubtype="16" fill="hold" nodeType="withEffect">
                                  <p:stCondLst>
                                    <p:cond delay="13000"/>
                                  </p:stCondLst>
                                  <p:childTnLst>
                                    <p:set>
                                      <p:cBhvr>
                                        <p:cTn id="50" dur="1" fill="hold">
                                          <p:stCondLst>
                                            <p:cond delay="0"/>
                                          </p:stCondLst>
                                        </p:cTn>
                                        <p:tgtEl>
                                          <p:spTgt spid="8">
                                            <p:txEl>
                                              <p:pRg st="4" end="4"/>
                                            </p:txEl>
                                          </p:spTgt>
                                        </p:tgtEl>
                                        <p:attrNameLst>
                                          <p:attrName>style.visibility</p:attrName>
                                        </p:attrNameLst>
                                      </p:cBhvr>
                                      <p:to>
                                        <p:strVal val="visible"/>
                                      </p:to>
                                    </p:set>
                                    <p:anim calcmode="lin" valueType="num">
                                      <p:cBhvr>
                                        <p:cTn id="51" dur="3700" fill="hold"/>
                                        <p:tgtEl>
                                          <p:spTgt spid="8">
                                            <p:txEl>
                                              <p:pRg st="4" end="4"/>
                                            </p:txEl>
                                          </p:spTgt>
                                        </p:tgtEl>
                                        <p:attrNameLst>
                                          <p:attrName>ppt_w</p:attrName>
                                        </p:attrNameLst>
                                      </p:cBhvr>
                                      <p:tavLst>
                                        <p:tav tm="0">
                                          <p:val>
                                            <p:fltVal val="0"/>
                                          </p:val>
                                        </p:tav>
                                        <p:tav tm="100000">
                                          <p:val>
                                            <p:strVal val="#ppt_w"/>
                                          </p:val>
                                        </p:tav>
                                      </p:tavLst>
                                    </p:anim>
                                    <p:anim calcmode="lin" valueType="num">
                                      <p:cBhvr>
                                        <p:cTn id="52" dur="37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53" dur="3700"/>
                                        <p:tgtEl>
                                          <p:spTgt spid="8">
                                            <p:txEl>
                                              <p:pRg st="4" end="4"/>
                                            </p:txEl>
                                          </p:spTgt>
                                        </p:tgtEl>
                                      </p:cBhvr>
                                    </p:animEffect>
                                  </p:childTnLst>
                                </p:cTn>
                              </p:par>
                              <p:par>
                                <p:cTn id="54" presetID="22" presetClass="entr" presetSubtype="8"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par>
                                <p:cTn id="57" presetID="55"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1000" fill="hold"/>
                                        <p:tgtEl>
                                          <p:spTgt spid="14"/>
                                        </p:tgtEl>
                                        <p:attrNameLst>
                                          <p:attrName>ppt_w</p:attrName>
                                        </p:attrNameLst>
                                      </p:cBhvr>
                                      <p:tavLst>
                                        <p:tav tm="0">
                                          <p:val>
                                            <p:strVal val="#ppt_w*0.70"/>
                                          </p:val>
                                        </p:tav>
                                        <p:tav tm="100000">
                                          <p:val>
                                            <p:strVal val="#ppt_w"/>
                                          </p:val>
                                        </p:tav>
                                      </p:tavLst>
                                    </p:anim>
                                    <p:anim calcmode="lin" valueType="num">
                                      <p:cBhvr>
                                        <p:cTn id="60" dur="1000" fill="hold"/>
                                        <p:tgtEl>
                                          <p:spTgt spid="14"/>
                                        </p:tgtEl>
                                        <p:attrNameLst>
                                          <p:attrName>ppt_h</p:attrName>
                                        </p:attrNameLst>
                                      </p:cBhvr>
                                      <p:tavLst>
                                        <p:tav tm="0">
                                          <p:val>
                                            <p:strVal val="#ppt_h"/>
                                          </p:val>
                                        </p:tav>
                                        <p:tav tm="100000">
                                          <p:val>
                                            <p:strVal val="#ppt_h"/>
                                          </p:val>
                                        </p:tav>
                                      </p:tavLst>
                                    </p:anim>
                                    <p:animEffect transition="in" filter="fade">
                                      <p:cBhvr>
                                        <p:cTn id="61" dur="1000"/>
                                        <p:tgtEl>
                                          <p:spTgt spid="14"/>
                                        </p:tgtEl>
                                      </p:cBhvr>
                                    </p:animEffect>
                                  </p:childTnLst>
                                </p:cTn>
                              </p:par>
                              <p:par>
                                <p:cTn id="62" presetID="10" presetClass="entr" presetSubtype="0" fill="hold" nodeType="withEffect">
                                  <p:stCondLst>
                                    <p:cond delay="200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5" fill="hold" display="0">
                  <p:stCondLst>
                    <p:cond delay="indefinite"/>
                  </p:stCondLst>
                  <p:endCondLst>
                    <p:cond evt="onStopAudio" delay="0">
                      <p:tgtEl>
                        <p:sldTgt/>
                      </p:tgtEl>
                    </p:cond>
                  </p:endCondLst>
                </p:cTn>
                <p:tgtEl>
                  <p:spTgt spid="2"/>
                </p:tgtEl>
              </p:cMediaNode>
            </p:audio>
          </p:childTnLst>
        </p:cTn>
      </p:par>
    </p:tnLst>
    <p:bldLst>
      <p:bldP spid="1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p:cNvPicPr>
            <a:picLocks noChangeAspect="1"/>
          </p:cNvPicPr>
          <p:nvPr/>
        </p:nvPicPr>
        <p:blipFill>
          <a:blip r:embed="rId3" cstate="print"/>
          <a:srcRect/>
          <a:stretch>
            <a:fillRect/>
          </a:stretch>
        </p:blipFill>
        <p:spPr bwMode="auto">
          <a:xfrm>
            <a:off x="323850" y="2349500"/>
            <a:ext cx="8402638" cy="3776663"/>
          </a:xfrm>
          <a:prstGeom prst="rect">
            <a:avLst/>
          </a:prstGeom>
          <a:noFill/>
          <a:ln w="9525">
            <a:noFill/>
            <a:miter lim="800000"/>
            <a:headEnd/>
            <a:tailEnd/>
          </a:ln>
        </p:spPr>
      </p:pic>
      <p:pic>
        <p:nvPicPr>
          <p:cNvPr id="4099" name="Picture 3" descr="C:\Users\PeiFan\Google 雲端硬碟\教育部十六群科\第17支技職教育影片\教育部提供素材\0312照片提供\1030312產學、實習\環工系.jpg"/>
          <p:cNvPicPr>
            <a:picLocks noChangeAspect="1" noChangeArrowheads="1"/>
          </p:cNvPicPr>
          <p:nvPr/>
        </p:nvPicPr>
        <p:blipFill>
          <a:blip r:embed="rId4" cstate="print"/>
          <a:srcRect/>
          <a:stretch>
            <a:fillRect/>
          </a:stretch>
        </p:blipFill>
        <p:spPr bwMode="auto">
          <a:xfrm>
            <a:off x="5703888" y="3124200"/>
            <a:ext cx="3178175" cy="2127250"/>
          </a:xfrm>
          <a:prstGeom prst="rect">
            <a:avLst/>
          </a:prstGeom>
          <a:noFill/>
          <a:ln w="9525">
            <a:noFill/>
            <a:miter lim="800000"/>
            <a:headEnd/>
            <a:tailEnd/>
          </a:ln>
        </p:spPr>
      </p:pic>
      <p:sp>
        <p:nvSpPr>
          <p:cNvPr id="15" name="文字方塊 14"/>
          <p:cNvSpPr txBox="1">
            <a:spLocks noChangeArrowheads="1"/>
          </p:cNvSpPr>
          <p:nvPr/>
        </p:nvSpPr>
        <p:spPr bwMode="auto">
          <a:xfrm>
            <a:off x="1114425" y="3184525"/>
            <a:ext cx="4186238" cy="979488"/>
          </a:xfrm>
          <a:prstGeom prst="rect">
            <a:avLst/>
          </a:prstGeom>
          <a:noFill/>
          <a:ln w="9525">
            <a:noFill/>
            <a:miter lim="800000"/>
            <a:headEnd/>
            <a:tailEnd/>
          </a:ln>
        </p:spPr>
        <p:txBody>
          <a:bodyPr wrap="none">
            <a:spAutoFit/>
          </a:bodyPr>
          <a:lstStyle/>
          <a:p>
            <a:pPr defTabSz="457200" eaLnBrk="0" hangingPunct="0">
              <a:lnSpc>
                <a:spcPct val="120000"/>
              </a:lnSpc>
            </a:pPr>
            <a:r>
              <a:rPr lang="zh-TW" altLang="en-US" sz="2400" b="1">
                <a:solidFill>
                  <a:srgbClr val="FFFF00"/>
                </a:solidFill>
                <a:latin typeface="微軟正黑體" pitchFamily="34" charset="-120"/>
                <a:ea typeface="微軟正黑體" pitchFamily="34" charset="-120"/>
              </a:rPr>
              <a:t>採「雙師制度」，</a:t>
            </a:r>
            <a:endParaRPr lang="en-US" altLang="zh-TW" sz="2400" b="1">
              <a:solidFill>
                <a:srgbClr val="FFFF00"/>
              </a:solidFill>
              <a:latin typeface="微軟正黑體" pitchFamily="34" charset="-120"/>
              <a:ea typeface="微軟正黑體" pitchFamily="34" charset="-120"/>
            </a:endParaRPr>
          </a:p>
          <a:p>
            <a:pPr defTabSz="457200" eaLnBrk="0" hangingPunct="0">
              <a:lnSpc>
                <a:spcPct val="120000"/>
              </a:lnSpc>
            </a:pPr>
            <a:r>
              <a:rPr lang="zh-TW" altLang="en-US" sz="2400" b="1">
                <a:solidFill>
                  <a:srgbClr val="FFFF00"/>
                </a:solidFill>
                <a:latin typeface="微軟正黑體" pitchFamily="34" charset="-120"/>
                <a:ea typeface="微軟正黑體" pitchFamily="34" charset="-120"/>
              </a:rPr>
              <a:t>聘任業界專家到校協同教學。</a:t>
            </a:r>
          </a:p>
        </p:txBody>
      </p:sp>
      <p:grpSp>
        <p:nvGrpSpPr>
          <p:cNvPr id="16" name="群組 15"/>
          <p:cNvGrpSpPr>
            <a:grpSpLocks/>
          </p:cNvGrpSpPr>
          <p:nvPr/>
        </p:nvGrpSpPr>
        <p:grpSpPr bwMode="auto">
          <a:xfrm>
            <a:off x="827088" y="3248025"/>
            <a:ext cx="671512" cy="400050"/>
            <a:chOff x="-1202731" y="2032800"/>
            <a:chExt cx="671455" cy="400110"/>
          </a:xfrm>
        </p:grpSpPr>
        <p:sp>
          <p:nvSpPr>
            <p:cNvPr id="202774" name="橢圓 24"/>
            <p:cNvSpPr>
              <a:spLocks noChangeArrowheads="1"/>
            </p:cNvSpPr>
            <p:nvPr/>
          </p:nvSpPr>
          <p:spPr bwMode="auto">
            <a:xfrm>
              <a:off x="-1202731" y="2084997"/>
              <a:ext cx="327654" cy="327654"/>
            </a:xfrm>
            <a:prstGeom prst="ellipse">
              <a:avLst/>
            </a:prstGeom>
            <a:solidFill>
              <a:srgbClr val="314ED8"/>
            </a:solidFill>
            <a:ln w="9525">
              <a:noFill/>
              <a:round/>
              <a:headEnd/>
              <a:tailEnd/>
            </a:ln>
          </p:spPr>
          <p:txBody>
            <a:bodyPr anchor="ctr">
              <a:spAutoFit/>
            </a:bodyPr>
            <a:lstStyle/>
            <a:p>
              <a:pPr algn="ctr" defTabSz="457200" eaLnBrk="0" hangingPunct="0"/>
              <a:endParaRPr lang="zh-TW" altLang="en-US" sz="2400">
                <a:latin typeface="Adobe 繁黑體 Std B"/>
                <a:ea typeface="Adobe 繁黑體 Std B"/>
                <a:cs typeface="Adobe 繁黑體 Std B"/>
              </a:endParaRPr>
            </a:p>
          </p:txBody>
        </p:sp>
        <p:sp>
          <p:nvSpPr>
            <p:cNvPr id="202775" name="矩形 25"/>
            <p:cNvSpPr>
              <a:spLocks noChangeArrowheads="1"/>
            </p:cNvSpPr>
            <p:nvPr/>
          </p:nvSpPr>
          <p:spPr bwMode="auto">
            <a:xfrm>
              <a:off x="-1189736" y="2032800"/>
              <a:ext cx="314659" cy="400110"/>
            </a:xfrm>
            <a:prstGeom prst="rect">
              <a:avLst/>
            </a:prstGeom>
            <a:noFill/>
            <a:ln w="9525">
              <a:noFill/>
              <a:miter lim="800000"/>
              <a:headEnd/>
              <a:tailEnd/>
            </a:ln>
          </p:spPr>
          <p:txBody>
            <a:bodyPr wrap="none">
              <a:spAutoFit/>
            </a:bodyPr>
            <a:lstStyle/>
            <a:p>
              <a:pPr defTabSz="457200" eaLnBrk="0" hangingPunct="0"/>
              <a:r>
                <a:rPr lang="en-US" altLang="zh-TW" sz="2000">
                  <a:solidFill>
                    <a:schemeClr val="bg1"/>
                  </a:solidFill>
                </a:rPr>
                <a:t>1</a:t>
              </a:r>
              <a:endParaRPr lang="zh-TW" altLang="en-US" sz="2000">
                <a:solidFill>
                  <a:schemeClr val="bg1"/>
                </a:solidFill>
              </a:endParaRPr>
            </a:p>
          </p:txBody>
        </p:sp>
        <p:sp>
          <p:nvSpPr>
            <p:cNvPr id="202776" name="橢圓 26"/>
            <p:cNvSpPr>
              <a:spLocks noChangeArrowheads="1"/>
            </p:cNvSpPr>
            <p:nvPr/>
          </p:nvSpPr>
          <p:spPr bwMode="auto">
            <a:xfrm>
              <a:off x="-837892" y="2123564"/>
              <a:ext cx="306616" cy="306616"/>
            </a:xfrm>
            <a:prstGeom prst="ellipse">
              <a:avLst/>
            </a:prstGeom>
            <a:noFill/>
            <a:ln w="9525">
              <a:noFill/>
              <a:round/>
              <a:headEnd/>
              <a:tailEnd/>
            </a:ln>
          </p:spPr>
          <p:txBody>
            <a:bodyPr anchor="ctr">
              <a:spAutoFit/>
            </a:bodyPr>
            <a:lstStyle/>
            <a:p>
              <a:pPr algn="ctr" defTabSz="457200" eaLnBrk="0" hangingPunct="0"/>
              <a:endParaRPr lang="zh-TW" altLang="en-US" sz="2400">
                <a:latin typeface="Adobe 繁黑體 Std B"/>
                <a:ea typeface="Adobe 繁黑體 Std B"/>
                <a:cs typeface="Adobe 繁黑體 Std B"/>
              </a:endParaRPr>
            </a:p>
          </p:txBody>
        </p:sp>
      </p:grpSp>
      <p:grpSp>
        <p:nvGrpSpPr>
          <p:cNvPr id="17" name="群組 16"/>
          <p:cNvGrpSpPr>
            <a:grpSpLocks/>
          </p:cNvGrpSpPr>
          <p:nvPr/>
        </p:nvGrpSpPr>
        <p:grpSpPr bwMode="auto">
          <a:xfrm>
            <a:off x="842963" y="4033838"/>
            <a:ext cx="1658937" cy="528637"/>
            <a:chOff x="-2189105" y="2123564"/>
            <a:chExt cx="1657829" cy="528042"/>
          </a:xfrm>
        </p:grpSpPr>
        <p:sp>
          <p:nvSpPr>
            <p:cNvPr id="202771" name="橢圓 21"/>
            <p:cNvSpPr>
              <a:spLocks noChangeArrowheads="1"/>
            </p:cNvSpPr>
            <p:nvPr/>
          </p:nvSpPr>
          <p:spPr bwMode="auto">
            <a:xfrm>
              <a:off x="-2189105" y="2303693"/>
              <a:ext cx="327654" cy="327654"/>
            </a:xfrm>
            <a:prstGeom prst="ellipse">
              <a:avLst/>
            </a:prstGeom>
            <a:solidFill>
              <a:srgbClr val="314ED8"/>
            </a:solidFill>
            <a:ln w="9525">
              <a:noFill/>
              <a:round/>
              <a:headEnd/>
              <a:tailEnd/>
            </a:ln>
          </p:spPr>
          <p:txBody>
            <a:bodyPr anchor="ctr">
              <a:spAutoFit/>
            </a:bodyPr>
            <a:lstStyle/>
            <a:p>
              <a:pPr algn="ctr" defTabSz="457200" eaLnBrk="0" hangingPunct="0"/>
              <a:endParaRPr lang="zh-TW" altLang="en-US" sz="2400">
                <a:latin typeface="Adobe 繁黑體 Std B"/>
                <a:ea typeface="Adobe 繁黑體 Std B"/>
                <a:cs typeface="Adobe 繁黑體 Std B"/>
              </a:endParaRPr>
            </a:p>
          </p:txBody>
        </p:sp>
        <p:sp>
          <p:nvSpPr>
            <p:cNvPr id="202772" name="矩形 22"/>
            <p:cNvSpPr>
              <a:spLocks noChangeArrowheads="1"/>
            </p:cNvSpPr>
            <p:nvPr/>
          </p:nvSpPr>
          <p:spPr bwMode="auto">
            <a:xfrm>
              <a:off x="-2176110" y="2251496"/>
              <a:ext cx="314659" cy="400110"/>
            </a:xfrm>
            <a:prstGeom prst="rect">
              <a:avLst/>
            </a:prstGeom>
            <a:noFill/>
            <a:ln w="9525">
              <a:noFill/>
              <a:miter lim="800000"/>
              <a:headEnd/>
              <a:tailEnd/>
            </a:ln>
          </p:spPr>
          <p:txBody>
            <a:bodyPr wrap="none">
              <a:spAutoFit/>
            </a:bodyPr>
            <a:lstStyle/>
            <a:p>
              <a:pPr defTabSz="457200" eaLnBrk="0" hangingPunct="0"/>
              <a:r>
                <a:rPr lang="en-US" altLang="zh-TW" sz="2000">
                  <a:solidFill>
                    <a:schemeClr val="bg1"/>
                  </a:solidFill>
                </a:rPr>
                <a:t>2</a:t>
              </a:r>
              <a:endParaRPr lang="zh-TW" altLang="en-US" sz="2000">
                <a:solidFill>
                  <a:schemeClr val="bg1"/>
                </a:solidFill>
              </a:endParaRPr>
            </a:p>
          </p:txBody>
        </p:sp>
        <p:sp>
          <p:nvSpPr>
            <p:cNvPr id="202773" name="橢圓 23"/>
            <p:cNvSpPr>
              <a:spLocks noChangeArrowheads="1"/>
            </p:cNvSpPr>
            <p:nvPr/>
          </p:nvSpPr>
          <p:spPr bwMode="auto">
            <a:xfrm>
              <a:off x="-837892" y="2123564"/>
              <a:ext cx="306616" cy="306616"/>
            </a:xfrm>
            <a:prstGeom prst="ellipse">
              <a:avLst/>
            </a:prstGeom>
            <a:noFill/>
            <a:ln w="9525">
              <a:noFill/>
              <a:round/>
              <a:headEnd/>
              <a:tailEnd/>
            </a:ln>
          </p:spPr>
          <p:txBody>
            <a:bodyPr anchor="ctr">
              <a:spAutoFit/>
            </a:bodyPr>
            <a:lstStyle/>
            <a:p>
              <a:pPr algn="ctr" defTabSz="457200" eaLnBrk="0" hangingPunct="0"/>
              <a:endParaRPr lang="zh-TW" altLang="en-US" sz="2400">
                <a:latin typeface="Adobe 繁黑體 Std B"/>
                <a:ea typeface="Adobe 繁黑體 Std B"/>
                <a:cs typeface="Adobe 繁黑體 Std B"/>
              </a:endParaRPr>
            </a:p>
          </p:txBody>
        </p:sp>
      </p:grpSp>
      <p:sp>
        <p:nvSpPr>
          <p:cNvPr id="37" name="文字方塊 36"/>
          <p:cNvSpPr txBox="1">
            <a:spLocks noChangeArrowheads="1"/>
          </p:cNvSpPr>
          <p:nvPr/>
        </p:nvSpPr>
        <p:spPr bwMode="auto">
          <a:xfrm>
            <a:off x="1066800" y="4149725"/>
            <a:ext cx="4494213" cy="1422400"/>
          </a:xfrm>
          <a:prstGeom prst="rect">
            <a:avLst/>
          </a:prstGeom>
          <a:noFill/>
          <a:ln w="9525">
            <a:noFill/>
            <a:miter lim="800000"/>
            <a:headEnd/>
            <a:tailEnd/>
          </a:ln>
        </p:spPr>
        <p:txBody>
          <a:bodyPr wrap="none">
            <a:spAutoFit/>
          </a:bodyPr>
          <a:lstStyle/>
          <a:p>
            <a:pPr defTabSz="457200" eaLnBrk="0" hangingPunct="0">
              <a:lnSpc>
                <a:spcPct val="120000"/>
              </a:lnSpc>
            </a:pPr>
            <a:r>
              <a:rPr lang="zh-TW" altLang="en-US" sz="2400" b="1">
                <a:solidFill>
                  <a:srgbClr val="FFFF00"/>
                </a:solidFill>
                <a:latin typeface="微軟正黑體" pitchFamily="34" charset="-120"/>
                <a:ea typeface="微軟正黑體" pitchFamily="34" charset="-120"/>
              </a:rPr>
              <a:t>共同規劃課程，並指導學生實務</a:t>
            </a:r>
            <a:endParaRPr lang="en-US" altLang="zh-TW" sz="2400" b="1">
              <a:solidFill>
                <a:srgbClr val="FFFF00"/>
              </a:solidFill>
              <a:latin typeface="微軟正黑體" pitchFamily="34" charset="-120"/>
              <a:ea typeface="微軟正黑體" pitchFamily="34" charset="-120"/>
            </a:endParaRPr>
          </a:p>
          <a:p>
            <a:pPr defTabSz="457200" eaLnBrk="0" hangingPunct="0">
              <a:lnSpc>
                <a:spcPct val="120000"/>
              </a:lnSpc>
            </a:pPr>
            <a:r>
              <a:rPr lang="zh-TW" altLang="en-US" sz="2400" b="1">
                <a:solidFill>
                  <a:srgbClr val="FFFF00"/>
                </a:solidFill>
                <a:latin typeface="微軟正黑體" pitchFamily="34" charset="-120"/>
                <a:ea typeface="微軟正黑體" pitchFamily="34" charset="-120"/>
              </a:rPr>
              <a:t>專題、校外競賽、證照考試及展</a:t>
            </a:r>
            <a:endParaRPr lang="en-US" altLang="zh-TW" sz="2400" b="1">
              <a:solidFill>
                <a:srgbClr val="FFFF00"/>
              </a:solidFill>
              <a:latin typeface="微軟正黑體" pitchFamily="34" charset="-120"/>
              <a:ea typeface="微軟正黑體" pitchFamily="34" charset="-120"/>
            </a:endParaRPr>
          </a:p>
          <a:p>
            <a:pPr defTabSz="457200" eaLnBrk="0" hangingPunct="0">
              <a:lnSpc>
                <a:spcPct val="120000"/>
              </a:lnSpc>
            </a:pPr>
            <a:r>
              <a:rPr lang="zh-TW" altLang="en-US" sz="2400" b="1">
                <a:solidFill>
                  <a:srgbClr val="FFFF00"/>
                </a:solidFill>
                <a:latin typeface="微軟正黑體" pitchFamily="34" charset="-120"/>
                <a:ea typeface="微軟正黑體" pitchFamily="34" charset="-120"/>
              </a:rPr>
              <a:t>演等。</a:t>
            </a:r>
          </a:p>
        </p:txBody>
      </p:sp>
      <p:pic>
        <p:nvPicPr>
          <p:cNvPr id="28" name="圖片 27"/>
          <p:cNvPicPr>
            <a:picLocks noChangeAspect="1"/>
          </p:cNvPicPr>
          <p:nvPr/>
        </p:nvPicPr>
        <p:blipFill>
          <a:blip r:embed="rId5" cstate="print"/>
          <a:srcRect/>
          <a:stretch>
            <a:fillRect/>
          </a:stretch>
        </p:blipFill>
        <p:spPr bwMode="auto">
          <a:xfrm>
            <a:off x="6746875" y="404813"/>
            <a:ext cx="1979613" cy="1439862"/>
          </a:xfrm>
          <a:prstGeom prst="rect">
            <a:avLst/>
          </a:prstGeom>
          <a:noFill/>
          <a:ln w="9525">
            <a:noFill/>
            <a:miter lim="800000"/>
            <a:headEnd/>
            <a:tailEnd/>
          </a:ln>
        </p:spPr>
      </p:pic>
      <p:grpSp>
        <p:nvGrpSpPr>
          <p:cNvPr id="29" name="群組 28"/>
          <p:cNvGrpSpPr>
            <a:grpSpLocks/>
          </p:cNvGrpSpPr>
          <p:nvPr/>
        </p:nvGrpSpPr>
        <p:grpSpPr bwMode="auto">
          <a:xfrm>
            <a:off x="1085850" y="1084263"/>
            <a:ext cx="2184400" cy="649287"/>
            <a:chOff x="3227516" y="1084143"/>
            <a:chExt cx="2184192" cy="649189"/>
          </a:xfrm>
        </p:grpSpPr>
        <p:grpSp>
          <p:nvGrpSpPr>
            <p:cNvPr id="202767" name="群組 29"/>
            <p:cNvGrpSpPr>
              <a:grpSpLocks/>
            </p:cNvGrpSpPr>
            <p:nvPr/>
          </p:nvGrpSpPr>
          <p:grpSpPr bwMode="auto">
            <a:xfrm>
              <a:off x="3227516" y="1084143"/>
              <a:ext cx="700959" cy="649189"/>
              <a:chOff x="4192571" y="2490894"/>
              <a:chExt cx="470826" cy="436053"/>
            </a:xfrm>
          </p:grpSpPr>
          <p:sp>
            <p:nvSpPr>
              <p:cNvPr id="32" name="橢圓 31"/>
              <p:cNvSpPr/>
              <p:nvPr/>
            </p:nvSpPr>
            <p:spPr>
              <a:xfrm>
                <a:off x="4192571" y="2490894"/>
                <a:ext cx="471262" cy="436053"/>
              </a:xfrm>
              <a:prstGeom prst="ellipse">
                <a:avLst/>
              </a:prstGeom>
              <a:solidFill>
                <a:schemeClr val="tx1">
                  <a:lumMod val="50000"/>
                  <a:lumOff val="50000"/>
                </a:schemeClr>
              </a:solidFill>
            </p:spPr>
            <p:txBody>
              <a:bodyPr anchor="ctr">
                <a:spAutoFit/>
              </a:bodyPr>
              <a:lstStyle/>
              <a:p>
                <a:pPr algn="ctr" defTabSz="457200" eaLnBrk="0" hangingPunct="0">
                  <a:defRPr/>
                </a:pPr>
                <a:endParaRPr lang="zh-TW" altLang="en-US" sz="2400" dirty="0">
                  <a:solidFill>
                    <a:schemeClr val="bg1"/>
                  </a:solidFill>
                  <a:latin typeface="Adobe 繁黑體 Std B"/>
                  <a:ea typeface="Adobe 繁黑體 Std B"/>
                  <a:cs typeface="Adobe 繁黑體 Std B"/>
                </a:endParaRPr>
              </a:p>
            </p:txBody>
          </p:sp>
          <p:sp>
            <p:nvSpPr>
              <p:cNvPr id="202770" name="矩形 32"/>
              <p:cNvSpPr>
                <a:spLocks noChangeArrowheads="1"/>
              </p:cNvSpPr>
              <p:nvPr/>
            </p:nvSpPr>
            <p:spPr bwMode="auto">
              <a:xfrm>
                <a:off x="4219059" y="2511103"/>
                <a:ext cx="399678" cy="392788"/>
              </a:xfrm>
              <a:prstGeom prst="rect">
                <a:avLst/>
              </a:prstGeom>
              <a:noFill/>
              <a:ln w="9525">
                <a:noFill/>
                <a:miter lim="800000"/>
                <a:headEnd/>
                <a:tailEnd/>
              </a:ln>
            </p:spPr>
            <p:txBody>
              <a:bodyPr wrap="none">
                <a:spAutoFit/>
              </a:bodyPr>
              <a:lstStyle/>
              <a:p>
                <a:pPr defTabSz="457200" eaLnBrk="0" hangingPunct="0"/>
                <a:r>
                  <a:rPr lang="zh-TW" altLang="en-US" b="1">
                    <a:solidFill>
                      <a:schemeClr val="bg1"/>
                    </a:solidFill>
                    <a:latin typeface="微軟正黑體" pitchFamily="34" charset="-120"/>
                    <a:ea typeface="微軟正黑體" pitchFamily="34" charset="-120"/>
                  </a:rPr>
                  <a:t>三</a:t>
                </a:r>
              </a:p>
            </p:txBody>
          </p:sp>
        </p:grpSp>
        <p:sp>
          <p:nvSpPr>
            <p:cNvPr id="31" name="文字方塊 30"/>
            <p:cNvSpPr txBox="1"/>
            <p:nvPr/>
          </p:nvSpPr>
          <p:spPr>
            <a:xfrm>
              <a:off x="3995793" y="1115888"/>
              <a:ext cx="1415915" cy="585699"/>
            </a:xfrm>
            <a:prstGeom prst="rect">
              <a:avLst/>
            </a:prstGeom>
            <a:noFill/>
          </p:spPr>
          <p:txBody>
            <a:bodyPr wrap="none">
              <a:spAutoFit/>
            </a:bodyPr>
            <a:lstStyle/>
            <a:p>
              <a:pPr defTabSz="457200" eaLnBrk="0" hangingPunct="0">
                <a:defRPr/>
              </a:pPr>
              <a:r>
                <a:rPr lang="zh-TW" altLang="en-US" b="1" u="sng" dirty="0">
                  <a:solidFill>
                    <a:schemeClr val="tx1">
                      <a:lumMod val="50000"/>
                      <a:lumOff val="50000"/>
                    </a:schemeClr>
                  </a:solidFill>
                  <a:latin typeface="微軟正黑體"/>
                  <a:ea typeface="微軟正黑體"/>
                  <a:cs typeface="微軟正黑體"/>
                </a:rPr>
                <a:t>業界端</a:t>
              </a:r>
              <a:endParaRPr lang="en-US" altLang="zh-TW" b="1" u="sng" dirty="0">
                <a:solidFill>
                  <a:schemeClr val="tx1">
                    <a:lumMod val="50000"/>
                    <a:lumOff val="50000"/>
                  </a:schemeClr>
                </a:solidFill>
                <a:latin typeface="微軟正黑體"/>
                <a:ea typeface="微軟正黑體"/>
                <a:cs typeface="微軟正黑體"/>
              </a:endParaRPr>
            </a:p>
          </p:txBody>
        </p:sp>
      </p:grpSp>
      <p:sp>
        <p:nvSpPr>
          <p:cNvPr id="34" name="文字方塊 33"/>
          <p:cNvSpPr txBox="1"/>
          <p:nvPr/>
        </p:nvSpPr>
        <p:spPr>
          <a:xfrm>
            <a:off x="1906588" y="1844675"/>
            <a:ext cx="3673475" cy="561975"/>
          </a:xfrm>
          <a:prstGeom prst="rect">
            <a:avLst/>
          </a:prstGeom>
          <a:noFill/>
        </p:spPr>
        <p:txBody>
          <a:bodyPr wrap="none">
            <a:spAutoFit/>
          </a:bodyPr>
          <a:lstStyle/>
          <a:p>
            <a:pPr defTabSz="457200" eaLnBrk="0" hangingPunct="0">
              <a:lnSpc>
                <a:spcPct val="120000"/>
              </a:lnSpc>
              <a:defRPr/>
            </a:pPr>
            <a:r>
              <a:rPr lang="zh-TW" altLang="en-US" sz="2400" b="1" dirty="0">
                <a:solidFill>
                  <a:schemeClr val="tx1">
                    <a:lumMod val="50000"/>
                    <a:lumOff val="50000"/>
                  </a:schemeClr>
                </a:solidFill>
                <a:latin typeface="微軟正黑體"/>
                <a:ea typeface="微軟正黑體"/>
                <a:cs typeface="微軟正黑體"/>
              </a:rPr>
              <a:t>引進</a:t>
            </a:r>
            <a:r>
              <a:rPr lang="zh-TW" altLang="en-US" sz="2800" b="1" dirty="0">
                <a:solidFill>
                  <a:schemeClr val="accent2">
                    <a:lumMod val="50000"/>
                  </a:schemeClr>
                </a:solidFill>
                <a:latin typeface="微軟正黑體"/>
                <a:ea typeface="微軟正黑體"/>
                <a:cs typeface="微軟正黑體"/>
              </a:rPr>
              <a:t>產業資源協同教學</a:t>
            </a:r>
            <a:endParaRPr lang="en-US" altLang="zh-TW" sz="2800" b="1" dirty="0">
              <a:solidFill>
                <a:schemeClr val="accent2">
                  <a:lumMod val="50000"/>
                </a:schemeClr>
              </a:solidFill>
              <a:latin typeface="微軟正黑體"/>
              <a:ea typeface="微軟正黑體"/>
              <a:cs typeface="微軟正黑體"/>
            </a:endParaRPr>
          </a:p>
        </p:txBody>
      </p:sp>
      <p:pic>
        <p:nvPicPr>
          <p:cNvPr id="35" name="圖片 34"/>
          <p:cNvPicPr>
            <a:picLocks noChangeAspect="1"/>
          </p:cNvPicPr>
          <p:nvPr/>
        </p:nvPicPr>
        <p:blipFill>
          <a:blip r:embed="rId6" cstate="print"/>
          <a:srcRect/>
          <a:stretch>
            <a:fillRect/>
          </a:stretch>
        </p:blipFill>
        <p:spPr bwMode="auto">
          <a:xfrm>
            <a:off x="4821238" y="396875"/>
            <a:ext cx="1979612" cy="1439863"/>
          </a:xfrm>
          <a:prstGeom prst="rect">
            <a:avLst/>
          </a:prstGeom>
          <a:noFill/>
          <a:ln w="9525">
            <a:noFill/>
            <a:miter lim="800000"/>
            <a:headEnd/>
            <a:tailEnd/>
          </a:ln>
        </p:spPr>
      </p:pic>
      <p:pic>
        <p:nvPicPr>
          <p:cNvPr id="36" name="圖片 35"/>
          <p:cNvPicPr>
            <a:picLocks noChangeAspect="1"/>
          </p:cNvPicPr>
          <p:nvPr/>
        </p:nvPicPr>
        <p:blipFill>
          <a:blip r:embed="rId7" cstate="print"/>
          <a:srcRect/>
          <a:stretch>
            <a:fillRect/>
          </a:stretch>
        </p:blipFill>
        <p:spPr bwMode="auto">
          <a:xfrm>
            <a:off x="6746875" y="1804988"/>
            <a:ext cx="1979613" cy="1439862"/>
          </a:xfrm>
          <a:prstGeom prst="rect">
            <a:avLst/>
          </a:prstGeom>
          <a:noFill/>
          <a:ln w="9525">
            <a:noFill/>
            <a:miter lim="800000"/>
            <a:headEnd/>
            <a:tailEnd/>
          </a:ln>
        </p:spPr>
      </p:pic>
      <p:pic>
        <p:nvPicPr>
          <p:cNvPr id="4098" name="Picture 2" descr="I:\技職教育整體簡介PPT_沛棻\PNG檔案\7_1.jpg"/>
          <p:cNvPicPr>
            <a:picLocks noChangeAspect="1" noChangeArrowheads="1"/>
          </p:cNvPicPr>
          <p:nvPr/>
        </p:nvPicPr>
        <p:blipFill>
          <a:blip r:embed="rId8" cstate="print"/>
          <a:srcRect l="20573" r="23788" b="17039"/>
          <a:stretch>
            <a:fillRect/>
          </a:stretch>
        </p:blipFill>
        <p:spPr bwMode="auto">
          <a:xfrm>
            <a:off x="6118225" y="4294188"/>
            <a:ext cx="2713038" cy="2287587"/>
          </a:xfrm>
          <a:prstGeom prst="rect">
            <a:avLst/>
          </a:prstGeom>
          <a:noFill/>
          <a:ln w="9525">
            <a:noFill/>
            <a:miter lim="800000"/>
            <a:headEnd/>
            <a:tailEnd/>
          </a:ln>
        </p:spPr>
      </p:pic>
      <p:pic>
        <p:nvPicPr>
          <p:cNvPr id="2" name="47.mp3">
            <a:hlinkClick r:id="" action="ppaction://media"/>
          </p:cNvPr>
          <p:cNvPicPr>
            <a:picLocks noRot="1" noChangeAspect="1"/>
          </p:cNvPicPr>
          <p:nvPr>
            <a:audioFile r:link="rId1"/>
          </p:nvPr>
        </p:nvPicPr>
        <p:blipFill>
          <a:blip r:embed="rId9" cstate="print"/>
          <a:srcRect/>
          <a:stretch>
            <a:fillRect/>
          </a:stretch>
        </p:blipFill>
        <p:spPr bwMode="auto">
          <a:xfrm>
            <a:off x="9612313" y="5892800"/>
            <a:ext cx="609600" cy="609600"/>
          </a:xfrm>
          <a:prstGeom prst="rect">
            <a:avLst/>
          </a:prstGeom>
          <a:noFill/>
          <a:ln w="9525">
            <a:noFill/>
            <a:miter lim="800000"/>
            <a:headEnd/>
            <a:tailEnd/>
          </a:ln>
        </p:spPr>
      </p:pic>
      <p:sp>
        <p:nvSpPr>
          <p:cNvPr id="202766" name="投影片編號版面配置區 3"/>
          <p:cNvSpPr txBox="1">
            <a:spLocks noGrp="1"/>
          </p:cNvSpPr>
          <p:nvPr/>
        </p:nvSpPr>
        <p:spPr bwMode="auto">
          <a:xfrm>
            <a:off x="6759575" y="6448425"/>
            <a:ext cx="2133600" cy="365125"/>
          </a:xfrm>
          <a:prstGeom prst="rect">
            <a:avLst/>
          </a:prstGeom>
          <a:noFill/>
          <a:ln w="9525">
            <a:noFill/>
            <a:miter lim="800000"/>
            <a:headEnd/>
            <a:tailEnd/>
          </a:ln>
        </p:spPr>
        <p:txBody>
          <a:bodyPr/>
          <a:lstStyle/>
          <a:p>
            <a:pPr algn="r" defTabSz="457200" eaLnBrk="0" hangingPunct="0"/>
            <a:fld id="{8C201169-9972-4CB4-862B-E8C5B8738701}" type="slidenum">
              <a:rPr lang="zh-CN" altLang="en-US" sz="1600">
                <a:solidFill>
                  <a:schemeClr val="bg1"/>
                </a:solidFill>
                <a:latin typeface="微軟正黑體" pitchFamily="34" charset="-120"/>
                <a:ea typeface="微軟正黑體" pitchFamily="34" charset="-120"/>
              </a:rPr>
              <a:pPr algn="r" defTabSz="457200" eaLnBrk="0" hangingPunct="0"/>
              <a:t>88</a:t>
            </a:fld>
            <a:endParaRPr lang="en-US" altLang="zh-CN" sz="1600">
              <a:solidFill>
                <a:schemeClr val="bg1"/>
              </a:solidFill>
              <a:latin typeface="微軟正黑體" pitchFamily="34" charset="-120"/>
              <a:ea typeface="微軟正黑體" pitchFamily="34" charset="-120"/>
            </a:endParaRPr>
          </a:p>
        </p:txBody>
      </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5726" fill="hold"/>
                                        <p:tgtEl>
                                          <p:spTgt spid="2"/>
                                        </p:tgtEl>
                                      </p:cBhvr>
                                    </p:cmd>
                                  </p:childTnLst>
                                </p:cTn>
                              </p:par>
                              <p:par>
                                <p:cTn id="7" presetID="2" presetClass="entr" presetSubtype="1"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additive="base">
                                        <p:cTn id="9" dur="500" fill="hold"/>
                                        <p:tgtEl>
                                          <p:spTgt spid="29"/>
                                        </p:tgtEl>
                                        <p:attrNameLst>
                                          <p:attrName>ppt_x</p:attrName>
                                        </p:attrNameLst>
                                      </p:cBhvr>
                                      <p:tavLst>
                                        <p:tav tm="0">
                                          <p:val>
                                            <p:strVal val="#ppt_x"/>
                                          </p:val>
                                        </p:tav>
                                        <p:tav tm="100000">
                                          <p:val>
                                            <p:strVal val="#ppt_x"/>
                                          </p:val>
                                        </p:tav>
                                      </p:tavLst>
                                    </p:anim>
                                    <p:anim calcmode="lin" valueType="num">
                                      <p:cBhvr additive="base">
                                        <p:cTn id="10" dur="500" fill="hold"/>
                                        <p:tgtEl>
                                          <p:spTgt spid="29"/>
                                        </p:tgtEl>
                                        <p:attrNameLst>
                                          <p:attrName>ppt_y</p:attrName>
                                        </p:attrNameLst>
                                      </p:cBhvr>
                                      <p:tavLst>
                                        <p:tav tm="0">
                                          <p:val>
                                            <p:strVal val="0-#ppt_h/2"/>
                                          </p:val>
                                        </p:tav>
                                        <p:tav tm="100000">
                                          <p:val>
                                            <p:strVal val="#ppt_y"/>
                                          </p:val>
                                        </p:tav>
                                      </p:tavLst>
                                    </p:anim>
                                  </p:childTnLst>
                                </p:cTn>
                              </p:par>
                              <p:par>
                                <p:cTn id="11" presetID="55"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1000" fill="hold"/>
                                        <p:tgtEl>
                                          <p:spTgt spid="34"/>
                                        </p:tgtEl>
                                        <p:attrNameLst>
                                          <p:attrName>ppt_w</p:attrName>
                                        </p:attrNameLst>
                                      </p:cBhvr>
                                      <p:tavLst>
                                        <p:tav tm="0">
                                          <p:val>
                                            <p:strVal val="#ppt_w*0.70"/>
                                          </p:val>
                                        </p:tav>
                                        <p:tav tm="100000">
                                          <p:val>
                                            <p:strVal val="#ppt_w"/>
                                          </p:val>
                                        </p:tav>
                                      </p:tavLst>
                                    </p:anim>
                                    <p:anim calcmode="lin" valueType="num">
                                      <p:cBhvr>
                                        <p:cTn id="14" dur="1000" fill="hold"/>
                                        <p:tgtEl>
                                          <p:spTgt spid="34"/>
                                        </p:tgtEl>
                                        <p:attrNameLst>
                                          <p:attrName>ppt_h</p:attrName>
                                        </p:attrNameLst>
                                      </p:cBhvr>
                                      <p:tavLst>
                                        <p:tav tm="0">
                                          <p:val>
                                            <p:strVal val="#ppt_h"/>
                                          </p:val>
                                        </p:tav>
                                        <p:tav tm="100000">
                                          <p:val>
                                            <p:strVal val="#ppt_h"/>
                                          </p:val>
                                        </p:tav>
                                      </p:tavLst>
                                    </p:anim>
                                    <p:animEffect transition="in" filter="fade">
                                      <p:cBhvr>
                                        <p:cTn id="15" dur="1000"/>
                                        <p:tgtEl>
                                          <p:spTgt spid="34"/>
                                        </p:tgtEl>
                                      </p:cBhvr>
                                    </p:animEffect>
                                  </p:childTnLst>
                                </p:cTn>
                              </p:par>
                              <p:par>
                                <p:cTn id="16" presetID="22" presetClass="entr" presetSubtype="8" fill="hold" nodeType="withEffect">
                                  <p:stCondLst>
                                    <p:cond delay="100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par>
                                <p:cTn id="19" presetID="53" presetClass="entr" presetSubtype="16" fill="hold" nodeType="withEffect">
                                  <p:stCondLst>
                                    <p:cond delay="160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par>
                                <p:cTn id="24" presetID="53" presetClass="entr" presetSubtype="16" fill="hold" grpId="0" nodeType="withEffect">
                                  <p:stCondLst>
                                    <p:cond delay="1500"/>
                                  </p:stCondLst>
                                  <p:childTnLst>
                                    <p:set>
                                      <p:cBhvr>
                                        <p:cTn id="25" dur="1" fill="hold">
                                          <p:stCondLst>
                                            <p:cond delay="0"/>
                                          </p:stCondLst>
                                        </p:cTn>
                                        <p:tgtEl>
                                          <p:spTgt spid="15"/>
                                        </p:tgtEl>
                                        <p:attrNameLst>
                                          <p:attrName>style.visibility</p:attrName>
                                        </p:attrNameLst>
                                      </p:cBhvr>
                                      <p:to>
                                        <p:strVal val="visible"/>
                                      </p:to>
                                    </p:set>
                                    <p:anim calcmode="lin" valueType="num">
                                      <p:cBhvr>
                                        <p:cTn id="26" dur="2700" fill="hold"/>
                                        <p:tgtEl>
                                          <p:spTgt spid="15"/>
                                        </p:tgtEl>
                                        <p:attrNameLst>
                                          <p:attrName>ppt_w</p:attrName>
                                        </p:attrNameLst>
                                      </p:cBhvr>
                                      <p:tavLst>
                                        <p:tav tm="0">
                                          <p:val>
                                            <p:fltVal val="0"/>
                                          </p:val>
                                        </p:tav>
                                        <p:tav tm="100000">
                                          <p:val>
                                            <p:strVal val="#ppt_w"/>
                                          </p:val>
                                        </p:tav>
                                      </p:tavLst>
                                    </p:anim>
                                    <p:anim calcmode="lin" valueType="num">
                                      <p:cBhvr>
                                        <p:cTn id="27" dur="2700" fill="hold"/>
                                        <p:tgtEl>
                                          <p:spTgt spid="15"/>
                                        </p:tgtEl>
                                        <p:attrNameLst>
                                          <p:attrName>ppt_h</p:attrName>
                                        </p:attrNameLst>
                                      </p:cBhvr>
                                      <p:tavLst>
                                        <p:tav tm="0">
                                          <p:val>
                                            <p:fltVal val="0"/>
                                          </p:val>
                                        </p:tav>
                                        <p:tav tm="100000">
                                          <p:val>
                                            <p:strVal val="#ppt_h"/>
                                          </p:val>
                                        </p:tav>
                                      </p:tavLst>
                                    </p:anim>
                                    <p:animEffect transition="in" filter="fade">
                                      <p:cBhvr>
                                        <p:cTn id="28" dur="2700"/>
                                        <p:tgtEl>
                                          <p:spTgt spid="15"/>
                                        </p:tgtEl>
                                      </p:cBhvr>
                                    </p:animEffect>
                                  </p:childTnLst>
                                </p:cTn>
                              </p:par>
                              <p:par>
                                <p:cTn id="29" presetID="53" presetClass="entr" presetSubtype="16" fill="hold" grpId="0" nodeType="withEffect">
                                  <p:stCondLst>
                                    <p:cond delay="4200"/>
                                  </p:stCondLst>
                                  <p:childTnLst>
                                    <p:set>
                                      <p:cBhvr>
                                        <p:cTn id="30" dur="1" fill="hold">
                                          <p:stCondLst>
                                            <p:cond delay="0"/>
                                          </p:stCondLst>
                                        </p:cTn>
                                        <p:tgtEl>
                                          <p:spTgt spid="37"/>
                                        </p:tgtEl>
                                        <p:attrNameLst>
                                          <p:attrName>style.visibility</p:attrName>
                                        </p:attrNameLst>
                                      </p:cBhvr>
                                      <p:to>
                                        <p:strVal val="visible"/>
                                      </p:to>
                                    </p:set>
                                    <p:anim calcmode="lin" valueType="num">
                                      <p:cBhvr>
                                        <p:cTn id="31" dur="3300" fill="hold"/>
                                        <p:tgtEl>
                                          <p:spTgt spid="37"/>
                                        </p:tgtEl>
                                        <p:attrNameLst>
                                          <p:attrName>ppt_w</p:attrName>
                                        </p:attrNameLst>
                                      </p:cBhvr>
                                      <p:tavLst>
                                        <p:tav tm="0">
                                          <p:val>
                                            <p:fltVal val="0"/>
                                          </p:val>
                                        </p:tav>
                                        <p:tav tm="100000">
                                          <p:val>
                                            <p:strVal val="#ppt_w"/>
                                          </p:val>
                                        </p:tav>
                                      </p:tavLst>
                                    </p:anim>
                                    <p:anim calcmode="lin" valueType="num">
                                      <p:cBhvr>
                                        <p:cTn id="32" dur="3300" fill="hold"/>
                                        <p:tgtEl>
                                          <p:spTgt spid="37"/>
                                        </p:tgtEl>
                                        <p:attrNameLst>
                                          <p:attrName>ppt_h</p:attrName>
                                        </p:attrNameLst>
                                      </p:cBhvr>
                                      <p:tavLst>
                                        <p:tav tm="0">
                                          <p:val>
                                            <p:fltVal val="0"/>
                                          </p:val>
                                        </p:tav>
                                        <p:tav tm="100000">
                                          <p:val>
                                            <p:strVal val="#ppt_h"/>
                                          </p:val>
                                        </p:tav>
                                      </p:tavLst>
                                    </p:anim>
                                    <p:animEffect transition="in" filter="fade">
                                      <p:cBhvr>
                                        <p:cTn id="33" dur="3300"/>
                                        <p:tgtEl>
                                          <p:spTgt spid="37"/>
                                        </p:tgtEl>
                                      </p:cBhvr>
                                    </p:animEffect>
                                  </p:childTnLst>
                                </p:cTn>
                              </p:par>
                              <p:par>
                                <p:cTn id="34" presetID="53" presetClass="entr" presetSubtype="16" fill="hold" nodeType="withEffect">
                                  <p:stCondLst>
                                    <p:cond delay="420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10" presetClass="entr" presetSubtype="0" fill="hold" nodeType="withEffect">
                                  <p:stCondLst>
                                    <p:cond delay="600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par>
                                <p:cTn id="42" presetID="10" presetClass="entr" presetSubtype="0" fill="hold" nodeType="withEffect">
                                  <p:stCondLst>
                                    <p:cond delay="700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nodeType="withEffect">
                                  <p:stCondLst>
                                    <p:cond delay="400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26" presetClass="emph" presetSubtype="0" fill="hold" nodeType="withEffect">
                                  <p:stCondLst>
                                    <p:cond delay="7700"/>
                                  </p:stCondLst>
                                  <p:childTnLst>
                                    <p:animEffect transition="out" filter="fade">
                                      <p:cBhvr>
                                        <p:cTn id="49" dur="500" tmFilter="0, 0; .2, .5; .8, .5; 1, 0"/>
                                        <p:tgtEl>
                                          <p:spTgt spid="28"/>
                                        </p:tgtEl>
                                      </p:cBhvr>
                                    </p:animEffect>
                                    <p:animScale>
                                      <p:cBhvr>
                                        <p:cTn id="50" dur="250" autoRev="1" fill="hold"/>
                                        <p:tgtEl>
                                          <p:spTgt spid="28"/>
                                        </p:tgtEl>
                                      </p:cBhvr>
                                      <p:by x="105000" y="105000"/>
                                    </p:animScale>
                                  </p:childTnLst>
                                </p:cTn>
                              </p:par>
                              <p:par>
                                <p:cTn id="51" presetID="26" presetClass="emph" presetSubtype="0" fill="hold" nodeType="withEffect">
                                  <p:stCondLst>
                                    <p:cond delay="9800"/>
                                  </p:stCondLst>
                                  <p:childTnLst>
                                    <p:animEffect transition="out" filter="fade">
                                      <p:cBhvr>
                                        <p:cTn id="52" dur="500" tmFilter="0, 0; .2, .5; .8, .5; 1, 0"/>
                                        <p:tgtEl>
                                          <p:spTgt spid="35"/>
                                        </p:tgtEl>
                                      </p:cBhvr>
                                    </p:animEffect>
                                    <p:animScale>
                                      <p:cBhvr>
                                        <p:cTn id="53" dur="250" autoRev="1" fill="hold"/>
                                        <p:tgtEl>
                                          <p:spTgt spid="35"/>
                                        </p:tgtEl>
                                      </p:cBhvr>
                                      <p:by x="105000" y="105000"/>
                                    </p:animScale>
                                  </p:childTnLst>
                                </p:cTn>
                              </p:par>
                              <p:par>
                                <p:cTn id="54" presetID="26" presetClass="emph" presetSubtype="0" fill="hold" nodeType="withEffect">
                                  <p:stCondLst>
                                    <p:cond delay="8700"/>
                                  </p:stCondLst>
                                  <p:childTnLst>
                                    <p:animEffect transition="out" filter="fade">
                                      <p:cBhvr>
                                        <p:cTn id="55" dur="500" tmFilter="0, 0; .2, .5; .8, .5; 1, 0"/>
                                        <p:tgtEl>
                                          <p:spTgt spid="36"/>
                                        </p:tgtEl>
                                      </p:cBhvr>
                                    </p:animEffect>
                                    <p:animScale>
                                      <p:cBhvr>
                                        <p:cTn id="56" dur="250" autoRev="1" fill="hold"/>
                                        <p:tgtEl>
                                          <p:spTgt spid="36"/>
                                        </p:tgtEl>
                                      </p:cBhvr>
                                      <p:by x="105000" y="105000"/>
                                    </p:animScale>
                                  </p:childTnLst>
                                </p:cTn>
                              </p:par>
                              <p:par>
                                <p:cTn id="57" presetID="10" presetClass="entr" presetSubtype="0" fill="hold" nodeType="withEffect">
                                  <p:stCondLst>
                                    <p:cond delay="5400"/>
                                  </p:stCondLst>
                                  <p:childTnLst>
                                    <p:set>
                                      <p:cBhvr>
                                        <p:cTn id="58" dur="1" fill="hold">
                                          <p:stCondLst>
                                            <p:cond delay="0"/>
                                          </p:stCondLst>
                                        </p:cTn>
                                        <p:tgtEl>
                                          <p:spTgt spid="4098"/>
                                        </p:tgtEl>
                                        <p:attrNameLst>
                                          <p:attrName>style.visibility</p:attrName>
                                        </p:attrNameLst>
                                      </p:cBhvr>
                                      <p:to>
                                        <p:strVal val="visible"/>
                                      </p:to>
                                    </p:set>
                                    <p:animEffect transition="in" filter="fade">
                                      <p:cBhvr>
                                        <p:cTn id="59" dur="500"/>
                                        <p:tgtEl>
                                          <p:spTgt spid="4098"/>
                                        </p:tgtEl>
                                      </p:cBhvr>
                                    </p:animEffect>
                                  </p:childTnLst>
                                </p:cTn>
                              </p:par>
                              <p:par>
                                <p:cTn id="60" presetID="10" presetClass="entr" presetSubtype="0" fill="hold" nodeType="withEffect">
                                  <p:stCondLst>
                                    <p:cond delay="6500"/>
                                  </p:stCondLst>
                                  <p:childTnLst>
                                    <p:set>
                                      <p:cBhvr>
                                        <p:cTn id="61" dur="1" fill="hold">
                                          <p:stCondLst>
                                            <p:cond delay="0"/>
                                          </p:stCondLst>
                                        </p:cTn>
                                        <p:tgtEl>
                                          <p:spTgt spid="4099"/>
                                        </p:tgtEl>
                                        <p:attrNameLst>
                                          <p:attrName>style.visibility</p:attrName>
                                        </p:attrNameLst>
                                      </p:cBhvr>
                                      <p:to>
                                        <p:strVal val="visible"/>
                                      </p:to>
                                    </p:set>
                                    <p:animEffect transition="in" filter="fade">
                                      <p:cBhvr>
                                        <p:cTn id="62" dur="500"/>
                                        <p:tgtEl>
                                          <p:spTgt spid="4099"/>
                                        </p:tgtEl>
                                      </p:cBhvr>
                                    </p:animEffect>
                                  </p:childTnLst>
                                </p:cTn>
                              </p:par>
                              <p:par>
                                <p:cTn id="63" presetID="26" presetClass="emph" presetSubtype="0" fill="hold" nodeType="withEffect">
                                  <p:stCondLst>
                                    <p:cond delay="11800"/>
                                  </p:stCondLst>
                                  <p:childTnLst>
                                    <p:animEffect transition="out" filter="fade">
                                      <p:cBhvr>
                                        <p:cTn id="64" dur="500" tmFilter="0, 0; .2, .5; .8, .5; 1, 0"/>
                                        <p:tgtEl>
                                          <p:spTgt spid="4098"/>
                                        </p:tgtEl>
                                      </p:cBhvr>
                                    </p:animEffect>
                                    <p:animScale>
                                      <p:cBhvr>
                                        <p:cTn id="65" dur="250" autoRev="1" fill="hold"/>
                                        <p:tgtEl>
                                          <p:spTgt spid="4098"/>
                                        </p:tgtEl>
                                      </p:cBhvr>
                                      <p:by x="105000" y="105000"/>
                                    </p:animScale>
                                  </p:childTnLst>
                                </p:cTn>
                              </p:par>
                              <p:par>
                                <p:cTn id="66" presetID="26" presetClass="emph" presetSubtype="0" fill="hold" nodeType="withEffect">
                                  <p:stCondLst>
                                    <p:cond delay="13600"/>
                                  </p:stCondLst>
                                  <p:childTnLst>
                                    <p:animEffect transition="out" filter="fade">
                                      <p:cBhvr>
                                        <p:cTn id="67" dur="500" tmFilter="0, 0; .2, .5; .8, .5; 1, 0"/>
                                        <p:tgtEl>
                                          <p:spTgt spid="4099"/>
                                        </p:tgtEl>
                                      </p:cBhvr>
                                    </p:animEffect>
                                    <p:animScale>
                                      <p:cBhvr>
                                        <p:cTn id="68" dur="250" autoRev="1" fill="hold"/>
                                        <p:tgtEl>
                                          <p:spTgt spid="409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
                </p:tgtEl>
              </p:cMediaNode>
            </p:audio>
          </p:childTnLst>
        </p:cTn>
      </p:par>
    </p:tnLst>
    <p:bldLst>
      <p:bldP spid="15" grpId="0"/>
      <p:bldP spid="37" grpId="0"/>
      <p:bldP spid="3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p45-1.png"/>
          <p:cNvPicPr>
            <a:picLocks noChangeAspect="1"/>
          </p:cNvPicPr>
          <p:nvPr/>
        </p:nvPicPr>
        <p:blipFill>
          <a:blip r:embed="rId3" cstate="print"/>
          <a:srcRect/>
          <a:stretch>
            <a:fillRect/>
          </a:stretch>
        </p:blipFill>
        <p:spPr bwMode="auto">
          <a:xfrm>
            <a:off x="1289050" y="620713"/>
            <a:ext cx="6335713" cy="957262"/>
          </a:xfrm>
          <a:prstGeom prst="rect">
            <a:avLst/>
          </a:prstGeom>
          <a:noFill/>
          <a:ln w="9525">
            <a:noFill/>
            <a:miter lim="800000"/>
            <a:headEnd/>
            <a:tailEnd/>
          </a:ln>
        </p:spPr>
      </p:pic>
      <p:sp>
        <p:nvSpPr>
          <p:cNvPr id="5" name="文字方塊 4"/>
          <p:cNvSpPr txBox="1"/>
          <p:nvPr/>
        </p:nvSpPr>
        <p:spPr>
          <a:xfrm>
            <a:off x="3099896" y="817548"/>
            <a:ext cx="3416320" cy="52322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defTabSz="457200" eaLnBrk="0" hangingPunct="0">
              <a:defRPr/>
            </a:pPr>
            <a:r>
              <a:rPr lang="zh-TW" altLang="en-US"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微軟正黑體"/>
                <a:ea typeface="微軟正黑體"/>
                <a:cs typeface="微軟正黑體"/>
              </a:rPr>
              <a:t>技能與自信雙倍加成</a:t>
            </a:r>
          </a:p>
        </p:txBody>
      </p:sp>
      <p:grpSp>
        <p:nvGrpSpPr>
          <p:cNvPr id="25" name="群組 24"/>
          <p:cNvGrpSpPr>
            <a:grpSpLocks/>
          </p:cNvGrpSpPr>
          <p:nvPr/>
        </p:nvGrpSpPr>
        <p:grpSpPr bwMode="auto">
          <a:xfrm>
            <a:off x="2051050" y="2276475"/>
            <a:ext cx="6842125" cy="792163"/>
            <a:chOff x="2217316" y="2276872"/>
            <a:chExt cx="6277631" cy="792088"/>
          </a:xfrm>
        </p:grpSpPr>
        <p:sp>
          <p:nvSpPr>
            <p:cNvPr id="203793" name="圓角矩形 6"/>
            <p:cNvSpPr>
              <a:spLocks noChangeArrowheads="1"/>
            </p:cNvSpPr>
            <p:nvPr/>
          </p:nvSpPr>
          <p:spPr bwMode="auto">
            <a:xfrm>
              <a:off x="2217316" y="2276872"/>
              <a:ext cx="5990008" cy="792088"/>
            </a:xfrm>
            <a:prstGeom prst="roundRect">
              <a:avLst>
                <a:gd name="adj" fmla="val 16667"/>
              </a:avLst>
            </a:prstGeom>
            <a:solidFill>
              <a:srgbClr val="FF0070"/>
            </a:solidFill>
            <a:ln w="9525">
              <a:solidFill>
                <a:schemeClr val="bg1"/>
              </a:solidFill>
              <a:round/>
              <a:headEnd/>
              <a:tailEnd/>
            </a:ln>
          </p:spPr>
          <p:txBody>
            <a:bodyPr anchor="ctr">
              <a:spAutoFit/>
            </a:bodyPr>
            <a:lstStyle/>
            <a:p>
              <a:pPr algn="ctr" defTabSz="457200" eaLnBrk="0" hangingPunct="0"/>
              <a:endParaRPr lang="zh-TW" altLang="en-US" sz="2400">
                <a:latin typeface="Adobe 繁黑體 Std B"/>
                <a:ea typeface="Adobe 繁黑體 Std B"/>
                <a:cs typeface="Adobe 繁黑體 Std B"/>
              </a:endParaRPr>
            </a:p>
          </p:txBody>
        </p:sp>
        <p:sp>
          <p:nvSpPr>
            <p:cNvPr id="203794" name="矩形 8"/>
            <p:cNvSpPr>
              <a:spLocks noChangeArrowheads="1"/>
            </p:cNvSpPr>
            <p:nvPr/>
          </p:nvSpPr>
          <p:spPr bwMode="auto">
            <a:xfrm>
              <a:off x="2277496" y="2534523"/>
              <a:ext cx="6217451" cy="369297"/>
            </a:xfrm>
            <a:prstGeom prst="rect">
              <a:avLst/>
            </a:prstGeom>
            <a:noFill/>
            <a:ln w="9525">
              <a:noFill/>
              <a:miter lim="800000"/>
              <a:headEnd/>
              <a:tailEnd/>
            </a:ln>
          </p:spPr>
          <p:txBody>
            <a:bodyPr wrap="none">
              <a:spAutoFit/>
            </a:bodyPr>
            <a:lstStyle/>
            <a:p>
              <a:pPr defTabSz="457200" eaLnBrk="0" hangingPunct="0"/>
              <a:r>
                <a:rPr lang="zh-TW" altLang="en-US" sz="1800">
                  <a:solidFill>
                    <a:srgbClr val="FFFFFF"/>
                  </a:solidFill>
                  <a:latin typeface="微軟正黑體" pitchFamily="34" charset="-120"/>
                  <a:ea typeface="微軟正黑體" pitchFamily="34" charset="-120"/>
                </a:rPr>
                <a:t>「技職教育強調讓學生動手做，學得很紮實、讀得有成就感。」</a:t>
              </a:r>
            </a:p>
          </p:txBody>
        </p:sp>
      </p:grpSp>
      <p:grpSp>
        <p:nvGrpSpPr>
          <p:cNvPr id="24" name="群組 23"/>
          <p:cNvGrpSpPr>
            <a:grpSpLocks/>
          </p:cNvGrpSpPr>
          <p:nvPr/>
        </p:nvGrpSpPr>
        <p:grpSpPr bwMode="auto">
          <a:xfrm>
            <a:off x="968375" y="1708150"/>
            <a:ext cx="4333875" cy="995363"/>
            <a:chOff x="967596" y="1708389"/>
            <a:chExt cx="4334236" cy="995411"/>
          </a:xfrm>
        </p:grpSpPr>
        <p:grpSp>
          <p:nvGrpSpPr>
            <p:cNvPr id="12" name="群組 11"/>
            <p:cNvGrpSpPr/>
            <p:nvPr/>
          </p:nvGrpSpPr>
          <p:grpSpPr>
            <a:xfrm>
              <a:off x="1547664" y="1918122"/>
              <a:ext cx="3754168" cy="504072"/>
              <a:chOff x="1691680" y="1916832"/>
              <a:chExt cx="3754168" cy="504072"/>
            </a:xfrm>
            <a:solidFill>
              <a:schemeClr val="tx2"/>
            </a:solidFill>
          </p:grpSpPr>
          <p:sp>
            <p:nvSpPr>
              <p:cNvPr id="14" name="矩形 13"/>
              <p:cNvSpPr/>
              <p:nvPr/>
            </p:nvSpPr>
            <p:spPr>
              <a:xfrm>
                <a:off x="1691680" y="1916832"/>
                <a:ext cx="3754168" cy="504072"/>
              </a:xfrm>
              <a:prstGeom prst="rect">
                <a:avLst/>
              </a:prstGeom>
              <a:grpFill/>
            </p:spPr>
            <p:txBody>
              <a:bodyPr anchor="ctr">
                <a:spAutoFit/>
              </a:bodyPr>
              <a:lstStyle/>
              <a:p>
                <a:pPr algn="ctr" defTabSz="457200" eaLnBrk="0" hangingPunct="0">
                  <a:defRPr/>
                </a:pPr>
                <a:endParaRPr lang="zh-TW" altLang="en-US" sz="2400" dirty="0">
                  <a:latin typeface="Adobe 繁黑體 Std B"/>
                  <a:ea typeface="Adobe 繁黑體 Std B"/>
                  <a:cs typeface="Adobe 繁黑體 Std B"/>
                </a:endParaRPr>
              </a:p>
            </p:txBody>
          </p:sp>
          <p:sp>
            <p:nvSpPr>
              <p:cNvPr id="15" name="文字方塊 14"/>
              <p:cNvSpPr txBox="1"/>
              <p:nvPr/>
            </p:nvSpPr>
            <p:spPr>
              <a:xfrm>
                <a:off x="2339752" y="1988840"/>
                <a:ext cx="3012363" cy="369332"/>
              </a:xfrm>
              <a:prstGeom prst="rect">
                <a:avLst/>
              </a:prstGeom>
              <a:grpFill/>
            </p:spPr>
            <p:txBody>
              <a:bodyPr wrap="none">
                <a:spAutoFit/>
              </a:bodyPr>
              <a:lstStyle/>
              <a:p>
                <a:pPr defTabSz="457200" eaLnBrk="0" hangingPunct="0">
                  <a:defRPr/>
                </a:pPr>
                <a:r>
                  <a:rPr lang="zh-TW" altLang="en-US" sz="1800" dirty="0">
                    <a:solidFill>
                      <a:schemeClr val="accent5">
                        <a:lumMod val="40000"/>
                        <a:lumOff val="60000"/>
                      </a:schemeClr>
                    </a:solidFill>
                    <a:latin typeface="微軟正黑體"/>
                    <a:ea typeface="微軟正黑體"/>
                    <a:cs typeface="微軟正黑體"/>
                  </a:rPr>
                  <a:t>鈊象電子公司董事長 </a:t>
                </a:r>
                <a:r>
                  <a:rPr lang="zh-TW" altLang="en-US" sz="1800" dirty="0">
                    <a:solidFill>
                      <a:schemeClr val="bg1"/>
                    </a:solidFill>
                    <a:latin typeface="微軟正黑體"/>
                    <a:ea typeface="微軟正黑體"/>
                    <a:cs typeface="微軟正黑體"/>
                  </a:rPr>
                  <a:t>李柯柱</a:t>
                </a:r>
              </a:p>
            </p:txBody>
          </p:sp>
        </p:grpSp>
        <p:pic>
          <p:nvPicPr>
            <p:cNvPr id="203792" name="圖片 12"/>
            <p:cNvPicPr>
              <a:picLocks noChangeAspect="1"/>
            </p:cNvPicPr>
            <p:nvPr/>
          </p:nvPicPr>
          <p:blipFill>
            <a:blip r:embed="rId4" cstate="print"/>
            <a:srcRect/>
            <a:stretch>
              <a:fillRect/>
            </a:stretch>
          </p:blipFill>
          <p:spPr bwMode="auto">
            <a:xfrm>
              <a:off x="967596" y="1708389"/>
              <a:ext cx="1006885" cy="995411"/>
            </a:xfrm>
            <a:prstGeom prst="rect">
              <a:avLst/>
            </a:prstGeom>
            <a:noFill/>
            <a:ln w="9525">
              <a:noFill/>
              <a:miter lim="800000"/>
              <a:headEnd/>
              <a:tailEnd/>
            </a:ln>
          </p:spPr>
        </p:pic>
      </p:grpSp>
      <p:sp>
        <p:nvSpPr>
          <p:cNvPr id="16" name="矩形 15"/>
          <p:cNvSpPr>
            <a:spLocks noChangeArrowheads="1"/>
          </p:cNvSpPr>
          <p:nvPr/>
        </p:nvSpPr>
        <p:spPr bwMode="auto">
          <a:xfrm>
            <a:off x="2278063" y="3141663"/>
            <a:ext cx="5297487" cy="646112"/>
          </a:xfrm>
          <a:prstGeom prst="rect">
            <a:avLst/>
          </a:prstGeom>
          <a:noFill/>
          <a:ln w="9525">
            <a:noFill/>
            <a:miter lim="800000"/>
            <a:headEnd/>
            <a:tailEnd/>
          </a:ln>
        </p:spPr>
        <p:txBody>
          <a:bodyPr wrap="none">
            <a:spAutoFit/>
          </a:bodyPr>
          <a:lstStyle/>
          <a:p>
            <a:pPr defTabSz="457200" eaLnBrk="0" hangingPunct="0"/>
            <a:r>
              <a:rPr lang="en-US" altLang="zh-TW" sz="1800">
                <a:latin typeface="微軟正黑體" pitchFamily="34" charset="-120"/>
                <a:ea typeface="微軟正黑體" pitchFamily="34" charset="-120"/>
              </a:rPr>
              <a:t>24</a:t>
            </a:r>
            <a:r>
              <a:rPr lang="zh-TW" altLang="en-US" sz="1800">
                <a:latin typeface="微軟正黑體" pitchFamily="34" charset="-120"/>
                <a:ea typeface="微軟正黑體" pitchFamily="34" charset="-120"/>
              </a:rPr>
              <a:t>歲與同伴創業，該公司為國內跨足商用電子遊戲</a:t>
            </a:r>
          </a:p>
          <a:p>
            <a:pPr defTabSz="457200" eaLnBrk="0" hangingPunct="0"/>
            <a:r>
              <a:rPr lang="zh-TW" altLang="en-US" sz="1800">
                <a:latin typeface="微軟正黑體" pitchFamily="34" charset="-120"/>
                <a:ea typeface="微軟正黑體" pitchFamily="34" charset="-120"/>
              </a:rPr>
              <a:t>與線上遊戲的頂尖公司</a:t>
            </a:r>
          </a:p>
        </p:txBody>
      </p:sp>
      <p:grpSp>
        <p:nvGrpSpPr>
          <p:cNvPr id="27" name="群組 26"/>
          <p:cNvGrpSpPr>
            <a:grpSpLocks/>
          </p:cNvGrpSpPr>
          <p:nvPr/>
        </p:nvGrpSpPr>
        <p:grpSpPr bwMode="auto">
          <a:xfrm>
            <a:off x="2051050" y="4435475"/>
            <a:ext cx="6757988" cy="865188"/>
            <a:chOff x="2062188" y="4435822"/>
            <a:chExt cx="6255944" cy="864096"/>
          </a:xfrm>
        </p:grpSpPr>
        <p:sp>
          <p:nvSpPr>
            <p:cNvPr id="203789" name="圓角矩形 16"/>
            <p:cNvSpPr>
              <a:spLocks noChangeArrowheads="1"/>
            </p:cNvSpPr>
            <p:nvPr/>
          </p:nvSpPr>
          <p:spPr bwMode="auto">
            <a:xfrm>
              <a:off x="2128850" y="4435822"/>
              <a:ext cx="6027092" cy="864096"/>
            </a:xfrm>
            <a:prstGeom prst="roundRect">
              <a:avLst>
                <a:gd name="adj" fmla="val 16667"/>
              </a:avLst>
            </a:prstGeom>
            <a:solidFill>
              <a:srgbClr val="FF0070"/>
            </a:solidFill>
            <a:ln w="9525">
              <a:solidFill>
                <a:schemeClr val="bg1"/>
              </a:solidFill>
              <a:round/>
              <a:headEnd/>
              <a:tailEnd/>
            </a:ln>
          </p:spPr>
          <p:txBody>
            <a:bodyPr anchor="ctr">
              <a:spAutoFit/>
            </a:bodyPr>
            <a:lstStyle/>
            <a:p>
              <a:pPr algn="ctr" defTabSz="457200" eaLnBrk="0" hangingPunct="0"/>
              <a:endParaRPr lang="zh-TW" altLang="en-US" sz="2400">
                <a:latin typeface="Adobe 繁黑體 Std B"/>
                <a:ea typeface="Adobe 繁黑體 Std B"/>
                <a:cs typeface="Adobe 繁黑體 Std B"/>
              </a:endParaRPr>
            </a:p>
          </p:txBody>
        </p:sp>
        <p:sp>
          <p:nvSpPr>
            <p:cNvPr id="203790" name="矩形 17"/>
            <p:cNvSpPr>
              <a:spLocks noChangeArrowheads="1"/>
            </p:cNvSpPr>
            <p:nvPr/>
          </p:nvSpPr>
          <p:spPr bwMode="auto">
            <a:xfrm>
              <a:off x="2062188" y="4653210"/>
              <a:ext cx="6255944" cy="645515"/>
            </a:xfrm>
            <a:prstGeom prst="rect">
              <a:avLst/>
            </a:prstGeom>
            <a:noFill/>
            <a:ln w="9525">
              <a:noFill/>
              <a:miter lim="800000"/>
              <a:headEnd/>
              <a:tailEnd/>
            </a:ln>
          </p:spPr>
          <p:txBody>
            <a:bodyPr wrap="none">
              <a:spAutoFit/>
            </a:bodyPr>
            <a:lstStyle/>
            <a:p>
              <a:pPr defTabSz="457200" eaLnBrk="0" hangingPunct="0"/>
              <a:r>
                <a:rPr lang="zh-TW" altLang="en-US" sz="1800">
                  <a:solidFill>
                    <a:srgbClr val="FFFFFF"/>
                  </a:solidFill>
                  <a:latin typeface="微軟正黑體" pitchFamily="34" charset="-120"/>
                  <a:ea typeface="微軟正黑體" pitchFamily="34" charset="-120"/>
                </a:rPr>
                <a:t>「技職教育的實作課程養成了不斷嘗試的態度，更奠定進入職場</a:t>
              </a:r>
            </a:p>
            <a:p>
              <a:pPr defTabSz="457200" eaLnBrk="0" hangingPunct="0"/>
              <a:r>
                <a:rPr lang="zh-TW" altLang="en-US" sz="1800">
                  <a:solidFill>
                    <a:srgbClr val="FFFFFF"/>
                  </a:solidFill>
                  <a:latin typeface="微軟正黑體" pitchFamily="34" charset="-120"/>
                  <a:ea typeface="微軟正黑體" pitchFamily="34" charset="-120"/>
                </a:rPr>
                <a:t>     的基礎。 」</a:t>
              </a:r>
            </a:p>
          </p:txBody>
        </p:sp>
      </p:grpSp>
      <p:grpSp>
        <p:nvGrpSpPr>
          <p:cNvPr id="26" name="群組 25"/>
          <p:cNvGrpSpPr>
            <a:grpSpLocks/>
          </p:cNvGrpSpPr>
          <p:nvPr/>
        </p:nvGrpSpPr>
        <p:grpSpPr bwMode="auto">
          <a:xfrm>
            <a:off x="968375" y="3867150"/>
            <a:ext cx="4333875" cy="995363"/>
            <a:chOff x="967596" y="3867339"/>
            <a:chExt cx="4334236" cy="995410"/>
          </a:xfrm>
        </p:grpSpPr>
        <p:grpSp>
          <p:nvGrpSpPr>
            <p:cNvPr id="19" name="群組 18"/>
            <p:cNvGrpSpPr/>
            <p:nvPr/>
          </p:nvGrpSpPr>
          <p:grpSpPr>
            <a:xfrm>
              <a:off x="1547664" y="4077072"/>
              <a:ext cx="3754168" cy="504072"/>
              <a:chOff x="1691680" y="1916832"/>
              <a:chExt cx="3754168" cy="504072"/>
            </a:xfrm>
            <a:solidFill>
              <a:schemeClr val="tx2"/>
            </a:solidFill>
          </p:grpSpPr>
          <p:sp>
            <p:nvSpPr>
              <p:cNvPr id="20" name="矩形 19"/>
              <p:cNvSpPr/>
              <p:nvPr/>
            </p:nvSpPr>
            <p:spPr>
              <a:xfrm>
                <a:off x="1691680" y="1916832"/>
                <a:ext cx="3754168" cy="504072"/>
              </a:xfrm>
              <a:prstGeom prst="rect">
                <a:avLst/>
              </a:prstGeom>
              <a:grpFill/>
            </p:spPr>
            <p:txBody>
              <a:bodyPr anchor="ctr">
                <a:spAutoFit/>
              </a:bodyPr>
              <a:lstStyle/>
              <a:p>
                <a:pPr algn="ctr" defTabSz="457200" eaLnBrk="0" hangingPunct="0">
                  <a:defRPr/>
                </a:pPr>
                <a:endParaRPr lang="zh-TW" altLang="en-US" sz="2400" dirty="0">
                  <a:latin typeface="Adobe 繁黑體 Std B"/>
                  <a:ea typeface="Adobe 繁黑體 Std B"/>
                  <a:cs typeface="Adobe 繁黑體 Std B"/>
                </a:endParaRPr>
              </a:p>
            </p:txBody>
          </p:sp>
          <p:sp>
            <p:nvSpPr>
              <p:cNvPr id="21" name="文字方塊 20"/>
              <p:cNvSpPr txBox="1"/>
              <p:nvPr/>
            </p:nvSpPr>
            <p:spPr>
              <a:xfrm>
                <a:off x="2339752" y="1988840"/>
                <a:ext cx="3012363" cy="369332"/>
              </a:xfrm>
              <a:prstGeom prst="rect">
                <a:avLst/>
              </a:prstGeom>
              <a:grpFill/>
            </p:spPr>
            <p:txBody>
              <a:bodyPr wrap="none">
                <a:spAutoFit/>
              </a:bodyPr>
              <a:lstStyle/>
              <a:p>
                <a:pPr defTabSz="457200" eaLnBrk="0" hangingPunct="0">
                  <a:defRPr/>
                </a:pPr>
                <a:r>
                  <a:rPr lang="zh-TW" altLang="en-US" sz="1800" dirty="0">
                    <a:solidFill>
                      <a:schemeClr val="accent5">
                        <a:lumMod val="40000"/>
                        <a:lumOff val="60000"/>
                      </a:schemeClr>
                    </a:solidFill>
                    <a:latin typeface="微軟正黑體"/>
                    <a:ea typeface="微軟正黑體"/>
                    <a:cs typeface="微軟正黑體"/>
                  </a:rPr>
                  <a:t>俄台有限公司總經理 </a:t>
                </a:r>
                <a:r>
                  <a:rPr lang="zh-TW" altLang="en-US" sz="1800" dirty="0">
                    <a:solidFill>
                      <a:schemeClr val="bg1"/>
                    </a:solidFill>
                    <a:latin typeface="微軟正黑體"/>
                    <a:ea typeface="微軟正黑體"/>
                    <a:cs typeface="微軟正黑體"/>
                  </a:rPr>
                  <a:t>劉世菁</a:t>
                </a:r>
              </a:p>
            </p:txBody>
          </p:sp>
        </p:grpSp>
        <p:pic>
          <p:nvPicPr>
            <p:cNvPr id="203788" name="圖片 21"/>
            <p:cNvPicPr>
              <a:picLocks noChangeAspect="1"/>
            </p:cNvPicPr>
            <p:nvPr/>
          </p:nvPicPr>
          <p:blipFill>
            <a:blip r:embed="rId5" cstate="print"/>
            <a:srcRect/>
            <a:stretch>
              <a:fillRect/>
            </a:stretch>
          </p:blipFill>
          <p:spPr bwMode="auto">
            <a:xfrm>
              <a:off x="967596" y="3867339"/>
              <a:ext cx="1006885" cy="995410"/>
            </a:xfrm>
            <a:prstGeom prst="rect">
              <a:avLst/>
            </a:prstGeom>
            <a:noFill/>
            <a:ln w="9525">
              <a:noFill/>
              <a:miter lim="800000"/>
              <a:headEnd/>
              <a:tailEnd/>
            </a:ln>
          </p:spPr>
        </p:pic>
      </p:grpSp>
      <p:sp>
        <p:nvSpPr>
          <p:cNvPr id="23" name="矩形 22"/>
          <p:cNvSpPr>
            <a:spLocks noChangeArrowheads="1"/>
          </p:cNvSpPr>
          <p:nvPr/>
        </p:nvSpPr>
        <p:spPr bwMode="auto">
          <a:xfrm>
            <a:off x="2278063" y="5300663"/>
            <a:ext cx="4340225" cy="369887"/>
          </a:xfrm>
          <a:prstGeom prst="rect">
            <a:avLst/>
          </a:prstGeom>
          <a:noFill/>
          <a:ln w="9525">
            <a:noFill/>
            <a:miter lim="800000"/>
            <a:headEnd/>
            <a:tailEnd/>
          </a:ln>
        </p:spPr>
        <p:txBody>
          <a:bodyPr wrap="none">
            <a:spAutoFit/>
          </a:bodyPr>
          <a:lstStyle/>
          <a:p>
            <a:pPr defTabSz="457200" eaLnBrk="0" hangingPunct="0"/>
            <a:r>
              <a:rPr lang="zh-TW" altLang="en-US" sz="1800">
                <a:latin typeface="微軟正黑體" pitchFamily="34" charset="-120"/>
                <a:ea typeface="微軟正黑體" pitchFamily="34" charset="-120"/>
              </a:rPr>
              <a:t>被譽稱為臺灣監視器女王，締造億元王國</a:t>
            </a:r>
          </a:p>
        </p:txBody>
      </p:sp>
      <p:pic>
        <p:nvPicPr>
          <p:cNvPr id="2" name="48.mp3">
            <a:hlinkClick r:id="" action="ppaction://media"/>
          </p:cNvPr>
          <p:cNvPicPr>
            <a:picLocks noRot="1" noChangeAspect="1"/>
          </p:cNvPicPr>
          <p:nvPr>
            <a:audioFile r:link="rId1"/>
          </p:nvPr>
        </p:nvPicPr>
        <p:blipFill>
          <a:blip r:embed="rId6" cstate="print"/>
          <a:srcRect/>
          <a:stretch>
            <a:fillRect/>
          </a:stretch>
        </p:blipFill>
        <p:spPr bwMode="auto">
          <a:xfrm>
            <a:off x="9756775" y="4557713"/>
            <a:ext cx="609600" cy="609600"/>
          </a:xfrm>
          <a:prstGeom prst="rect">
            <a:avLst/>
          </a:prstGeom>
          <a:noFill/>
          <a:ln w="9525">
            <a:noFill/>
            <a:miter lim="800000"/>
            <a:headEnd/>
            <a:tailEnd/>
          </a:ln>
        </p:spPr>
      </p:pic>
      <p:sp>
        <p:nvSpPr>
          <p:cNvPr id="203786" name="投影片編號版面配置區 2"/>
          <p:cNvSpPr txBox="1">
            <a:spLocks noGrp="1"/>
          </p:cNvSpPr>
          <p:nvPr/>
        </p:nvSpPr>
        <p:spPr bwMode="auto">
          <a:xfrm>
            <a:off x="6759575" y="6448425"/>
            <a:ext cx="2133600" cy="365125"/>
          </a:xfrm>
          <a:prstGeom prst="rect">
            <a:avLst/>
          </a:prstGeom>
          <a:noFill/>
          <a:ln w="9525">
            <a:noFill/>
            <a:miter lim="800000"/>
            <a:headEnd/>
            <a:tailEnd/>
          </a:ln>
        </p:spPr>
        <p:txBody>
          <a:bodyPr/>
          <a:lstStyle/>
          <a:p>
            <a:pPr algn="r" defTabSz="457200" eaLnBrk="0" hangingPunct="0"/>
            <a:fld id="{BC807270-3D05-4427-8F9E-49B71711C376}" type="slidenum">
              <a:rPr lang="zh-CN" altLang="en-US" sz="1600">
                <a:solidFill>
                  <a:schemeClr val="bg1"/>
                </a:solidFill>
                <a:latin typeface="微軟正黑體" pitchFamily="34" charset="-120"/>
                <a:ea typeface="微軟正黑體" pitchFamily="34" charset="-120"/>
              </a:rPr>
              <a:pPr algn="r" defTabSz="457200" eaLnBrk="0" hangingPunct="0"/>
              <a:t>89</a:t>
            </a:fld>
            <a:endParaRPr lang="en-US" altLang="zh-CN" sz="1600">
              <a:solidFill>
                <a:schemeClr val="bg1"/>
              </a:solidFill>
              <a:latin typeface="微軟正黑體" pitchFamily="34" charset="-120"/>
              <a:ea typeface="微軟正黑體" pitchFamily="34" charset="-120"/>
            </a:endParaRPr>
          </a:p>
        </p:txBody>
      </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3389" fill="hold"/>
                                        <p:tgtEl>
                                          <p:spTgt spid="2"/>
                                        </p:tgtEl>
                                      </p:cBhvr>
                                    </p:cmd>
                                  </p:childTnLst>
                                </p:cTn>
                              </p:par>
                              <p:par>
                                <p:cTn id="7" presetID="12" presetClass="entr" presetSubtype="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p:tgtEl>
                                          <p:spTgt spid="4"/>
                                        </p:tgtEl>
                                        <p:attrNameLst>
                                          <p:attrName>ppt_y</p:attrName>
                                        </p:attrNameLst>
                                      </p:cBhvr>
                                      <p:tavLst>
                                        <p:tav tm="0">
                                          <p:val>
                                            <p:strVal val="#ppt_y-#ppt_h*1.125000"/>
                                          </p:val>
                                        </p:tav>
                                        <p:tav tm="100000">
                                          <p:val>
                                            <p:strVal val="#ppt_y"/>
                                          </p:val>
                                        </p:tav>
                                      </p:tavLst>
                                    </p:anim>
                                    <p:animEffect transition="in" filter="wipe(down)">
                                      <p:cBhvr>
                                        <p:cTn id="10" dur="500"/>
                                        <p:tgtEl>
                                          <p:spTgt spid="4"/>
                                        </p:tgtEl>
                                      </p:cBhvr>
                                    </p:animEffect>
                                  </p:childTnLst>
                                </p:cTn>
                              </p:par>
                              <p:par>
                                <p:cTn id="11" presetID="9" presetClass="entr" presetSubtype="0" fill="hold" nodeType="withEffect">
                                  <p:stCondLst>
                                    <p:cond delay="60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par>
                                <p:cTn id="14" presetID="12" presetClass="entr" presetSubtype="4" fill="hold" nodeType="withEffect">
                                  <p:stCondLst>
                                    <p:cond delay="200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p:tgtEl>
                                          <p:spTgt spid="24"/>
                                        </p:tgtEl>
                                        <p:attrNameLst>
                                          <p:attrName>ppt_y</p:attrName>
                                        </p:attrNameLst>
                                      </p:cBhvr>
                                      <p:tavLst>
                                        <p:tav tm="0">
                                          <p:val>
                                            <p:strVal val="#ppt_y+#ppt_h*1.125000"/>
                                          </p:val>
                                        </p:tav>
                                        <p:tav tm="100000">
                                          <p:val>
                                            <p:strVal val="#ppt_y"/>
                                          </p:val>
                                        </p:tav>
                                      </p:tavLst>
                                    </p:anim>
                                    <p:animEffect transition="in" filter="wipe(up)">
                                      <p:cBhvr>
                                        <p:cTn id="17" dur="500"/>
                                        <p:tgtEl>
                                          <p:spTgt spid="24"/>
                                        </p:tgtEl>
                                      </p:cBhvr>
                                    </p:animEffect>
                                  </p:childTnLst>
                                </p:cTn>
                              </p:par>
                              <p:par>
                                <p:cTn id="18" presetID="5" presetClass="entr" presetSubtype="10" fill="hold" nodeType="withEffect">
                                  <p:stCondLst>
                                    <p:cond delay="4000"/>
                                  </p:stCondLst>
                                  <p:childTnLst>
                                    <p:set>
                                      <p:cBhvr>
                                        <p:cTn id="19" dur="1" fill="hold">
                                          <p:stCondLst>
                                            <p:cond delay="0"/>
                                          </p:stCondLst>
                                        </p:cTn>
                                        <p:tgtEl>
                                          <p:spTgt spid="25"/>
                                        </p:tgtEl>
                                        <p:attrNameLst>
                                          <p:attrName>style.visibility</p:attrName>
                                        </p:attrNameLst>
                                      </p:cBhvr>
                                      <p:to>
                                        <p:strVal val="visible"/>
                                      </p:to>
                                    </p:set>
                                    <p:animEffect transition="in" filter="checkerboard(across)">
                                      <p:cBhvr>
                                        <p:cTn id="20" dur="500"/>
                                        <p:tgtEl>
                                          <p:spTgt spid="25"/>
                                        </p:tgtEl>
                                      </p:cBhvr>
                                    </p:animEffect>
                                  </p:childTnLst>
                                </p:cTn>
                              </p:par>
                              <p:par>
                                <p:cTn id="21" presetID="26" presetClass="emph" presetSubtype="0" fill="hold" nodeType="withEffect">
                                  <p:stCondLst>
                                    <p:cond delay="5500"/>
                                  </p:stCondLst>
                                  <p:childTnLst>
                                    <p:animEffect transition="out" filter="fade">
                                      <p:cBhvr>
                                        <p:cTn id="22" dur="500" tmFilter="0, 0; .2, .5; .8, .5; 1, 0"/>
                                        <p:tgtEl>
                                          <p:spTgt spid="24"/>
                                        </p:tgtEl>
                                      </p:cBhvr>
                                    </p:animEffect>
                                    <p:animScale>
                                      <p:cBhvr>
                                        <p:cTn id="23" dur="250" autoRev="1" fill="hold"/>
                                        <p:tgtEl>
                                          <p:spTgt spid="24"/>
                                        </p:tgtEl>
                                      </p:cBhvr>
                                      <p:by x="105000" y="105000"/>
                                    </p:animScale>
                                  </p:childTnLst>
                                </p:cTn>
                              </p:par>
                              <p:par>
                                <p:cTn id="24" presetID="26" presetClass="emph" presetSubtype="0" fill="hold" nodeType="withEffect">
                                  <p:stCondLst>
                                    <p:cond delay="7000"/>
                                  </p:stCondLst>
                                  <p:childTnLst>
                                    <p:animEffect transition="out" filter="fade">
                                      <p:cBhvr>
                                        <p:cTn id="25" dur="600" tmFilter="0, 0; .2, .5; .8, .5; 1, 0"/>
                                        <p:tgtEl>
                                          <p:spTgt spid="25"/>
                                        </p:tgtEl>
                                      </p:cBhvr>
                                    </p:animEffect>
                                    <p:animScale>
                                      <p:cBhvr>
                                        <p:cTn id="26" dur="300" autoRev="1" fill="hold"/>
                                        <p:tgtEl>
                                          <p:spTgt spid="25"/>
                                        </p:tgtEl>
                                      </p:cBhvr>
                                      <p:by x="105000" y="105000"/>
                                    </p:animScale>
                                  </p:childTnLst>
                                </p:cTn>
                              </p:par>
                              <p:par>
                                <p:cTn id="27" presetID="12" presetClass="entr" presetSubtype="4" fill="hold" grpId="0" nodeType="withEffect">
                                  <p:stCondLst>
                                    <p:cond delay="780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p:tgtEl>
                                          <p:spTgt spid="16"/>
                                        </p:tgtEl>
                                        <p:attrNameLst>
                                          <p:attrName>ppt_y</p:attrName>
                                        </p:attrNameLst>
                                      </p:cBhvr>
                                      <p:tavLst>
                                        <p:tav tm="0">
                                          <p:val>
                                            <p:strVal val="#ppt_y+#ppt_h*1.125000"/>
                                          </p:val>
                                        </p:tav>
                                        <p:tav tm="100000">
                                          <p:val>
                                            <p:strVal val="#ppt_y"/>
                                          </p:val>
                                        </p:tav>
                                      </p:tavLst>
                                    </p:anim>
                                    <p:animEffect transition="in" filter="wipe(up)">
                                      <p:cBhvr>
                                        <p:cTn id="30" dur="500"/>
                                        <p:tgtEl>
                                          <p:spTgt spid="16"/>
                                        </p:tgtEl>
                                      </p:cBhvr>
                                    </p:animEffect>
                                  </p:childTnLst>
                                </p:cTn>
                              </p:par>
                              <p:par>
                                <p:cTn id="31" presetID="26" presetClass="emph" presetSubtype="0" fill="hold" grpId="1" nodeType="withEffect">
                                  <p:stCondLst>
                                    <p:cond delay="960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cTn>
                              </p:par>
                              <p:par>
                                <p:cTn id="34" presetID="12" presetClass="entr" presetSubtype="4" fill="hold" nodeType="withEffect">
                                  <p:stCondLst>
                                    <p:cond delay="1200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p:tgtEl>
                                          <p:spTgt spid="26"/>
                                        </p:tgtEl>
                                        <p:attrNameLst>
                                          <p:attrName>ppt_y</p:attrName>
                                        </p:attrNameLst>
                                      </p:cBhvr>
                                      <p:tavLst>
                                        <p:tav tm="0">
                                          <p:val>
                                            <p:strVal val="#ppt_y+#ppt_h*1.125000"/>
                                          </p:val>
                                        </p:tav>
                                        <p:tav tm="100000">
                                          <p:val>
                                            <p:strVal val="#ppt_y"/>
                                          </p:val>
                                        </p:tav>
                                      </p:tavLst>
                                    </p:anim>
                                    <p:animEffect transition="in" filter="wipe(up)">
                                      <p:cBhvr>
                                        <p:cTn id="37" dur="500"/>
                                        <p:tgtEl>
                                          <p:spTgt spid="26"/>
                                        </p:tgtEl>
                                      </p:cBhvr>
                                    </p:animEffect>
                                  </p:childTnLst>
                                </p:cTn>
                              </p:par>
                              <p:par>
                                <p:cTn id="38" presetID="5" presetClass="entr" presetSubtype="10" fill="hold" nodeType="withEffect">
                                  <p:stCondLst>
                                    <p:cond delay="13500"/>
                                  </p:stCondLst>
                                  <p:childTnLst>
                                    <p:set>
                                      <p:cBhvr>
                                        <p:cTn id="39" dur="1" fill="hold">
                                          <p:stCondLst>
                                            <p:cond delay="0"/>
                                          </p:stCondLst>
                                        </p:cTn>
                                        <p:tgtEl>
                                          <p:spTgt spid="27"/>
                                        </p:tgtEl>
                                        <p:attrNameLst>
                                          <p:attrName>style.visibility</p:attrName>
                                        </p:attrNameLst>
                                      </p:cBhvr>
                                      <p:to>
                                        <p:strVal val="visible"/>
                                      </p:to>
                                    </p:set>
                                    <p:animEffect transition="in" filter="checkerboard(across)">
                                      <p:cBhvr>
                                        <p:cTn id="40" dur="500"/>
                                        <p:tgtEl>
                                          <p:spTgt spid="27"/>
                                        </p:tgtEl>
                                      </p:cBhvr>
                                    </p:animEffect>
                                  </p:childTnLst>
                                </p:cTn>
                              </p:par>
                              <p:par>
                                <p:cTn id="41" presetID="12" presetClass="entr" presetSubtype="4" fill="hold" grpId="0" nodeType="withEffect">
                                  <p:stCondLst>
                                    <p:cond delay="1430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p:tgtEl>
                                          <p:spTgt spid="23"/>
                                        </p:tgtEl>
                                        <p:attrNameLst>
                                          <p:attrName>ppt_y</p:attrName>
                                        </p:attrNameLst>
                                      </p:cBhvr>
                                      <p:tavLst>
                                        <p:tav tm="0">
                                          <p:val>
                                            <p:strVal val="#ppt_y+#ppt_h*1.125000"/>
                                          </p:val>
                                        </p:tav>
                                        <p:tav tm="100000">
                                          <p:val>
                                            <p:strVal val="#ppt_y"/>
                                          </p:val>
                                        </p:tav>
                                      </p:tavLst>
                                    </p:anim>
                                    <p:animEffect transition="in" filter="wipe(up)">
                                      <p:cBhvr>
                                        <p:cTn id="44" dur="500"/>
                                        <p:tgtEl>
                                          <p:spTgt spid="23"/>
                                        </p:tgtEl>
                                      </p:cBhvr>
                                    </p:animEffect>
                                  </p:childTnLst>
                                </p:cTn>
                              </p:par>
                              <p:par>
                                <p:cTn id="45" presetID="26" presetClass="emph" presetSubtype="0" fill="hold" nodeType="withEffect">
                                  <p:stCondLst>
                                    <p:cond delay="15900"/>
                                  </p:stCondLst>
                                  <p:childTnLst>
                                    <p:animEffect transition="out" filter="fade">
                                      <p:cBhvr>
                                        <p:cTn id="46" dur="500" tmFilter="0, 0; .2, .5; .8, .5; 1, 0"/>
                                        <p:tgtEl>
                                          <p:spTgt spid="26"/>
                                        </p:tgtEl>
                                      </p:cBhvr>
                                    </p:animEffect>
                                    <p:animScale>
                                      <p:cBhvr>
                                        <p:cTn id="47" dur="250" autoRev="1" fill="hold"/>
                                        <p:tgtEl>
                                          <p:spTgt spid="26"/>
                                        </p:tgtEl>
                                      </p:cBhvr>
                                      <p:by x="105000" y="105000"/>
                                    </p:animScale>
                                  </p:childTnLst>
                                </p:cTn>
                              </p:par>
                              <p:par>
                                <p:cTn id="48" presetID="26" presetClass="emph" presetSubtype="0" fill="hold" nodeType="withEffect">
                                  <p:stCondLst>
                                    <p:cond delay="20700"/>
                                  </p:stCondLst>
                                  <p:childTnLst>
                                    <p:animEffect transition="out" filter="fade">
                                      <p:cBhvr>
                                        <p:cTn id="49" dur="500" tmFilter="0, 0; .2, .5; .8, .5; 1, 0"/>
                                        <p:tgtEl>
                                          <p:spTgt spid="27"/>
                                        </p:tgtEl>
                                      </p:cBhvr>
                                    </p:animEffect>
                                    <p:animScale>
                                      <p:cBhvr>
                                        <p:cTn id="50" dur="250" autoRev="1" fill="hold"/>
                                        <p:tgtEl>
                                          <p:spTgt spid="27"/>
                                        </p:tgtEl>
                                      </p:cBhvr>
                                      <p:by x="105000" y="105000"/>
                                    </p:animScale>
                                  </p:childTnLst>
                                </p:cTn>
                              </p:par>
                              <p:par>
                                <p:cTn id="51" presetID="26" presetClass="emph" presetSubtype="0" fill="hold" grpId="1" nodeType="withEffect">
                                  <p:stCondLst>
                                    <p:cond delay="16800"/>
                                  </p:stCondLst>
                                  <p:childTnLst>
                                    <p:animEffect transition="out" filter="fade">
                                      <p:cBhvr>
                                        <p:cTn id="52" dur="500" tmFilter="0, 0; .2, .5; .8, .5; 1, 0"/>
                                        <p:tgtEl>
                                          <p:spTgt spid="23"/>
                                        </p:tgtEl>
                                      </p:cBhvr>
                                    </p:animEffect>
                                    <p:animScale>
                                      <p:cBhvr>
                                        <p:cTn id="53"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2"/>
                </p:tgtEl>
              </p:cMediaNode>
            </p:audio>
          </p:childTnLst>
        </p:cTn>
      </p:par>
    </p:tnLst>
    <p:bldLst>
      <p:bldP spid="16" grpId="0"/>
      <p:bldP spid="16" grpId="1"/>
      <p:bldP spid="23" grpId="0"/>
      <p:bldP spid="2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058" name="Group 2"/>
          <p:cNvGraphicFramePr>
            <a:graphicFrameLocks noGrp="1"/>
          </p:cNvGraphicFramePr>
          <p:nvPr>
            <p:extLst>
              <p:ext uri="{D42A27DB-BD31-4B8C-83A1-F6EECF244321}">
                <p14:modId xmlns:p14="http://schemas.microsoft.com/office/powerpoint/2010/main" val="1485363696"/>
              </p:ext>
            </p:extLst>
          </p:nvPr>
        </p:nvGraphicFramePr>
        <p:xfrm>
          <a:off x="900113" y="1844675"/>
          <a:ext cx="7416800" cy="4321175"/>
        </p:xfrm>
        <a:graphic>
          <a:graphicData uri="http://schemas.openxmlformats.org/drawingml/2006/table">
            <a:tbl>
              <a:tblPr/>
              <a:tblGrid>
                <a:gridCol w="1511300"/>
                <a:gridCol w="2952750"/>
                <a:gridCol w="1439862"/>
                <a:gridCol w="1512888"/>
              </a:tblGrid>
              <a:tr h="10350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500" b="1"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PL????Uni"/>
                        </a:rPr>
                        <a:t>比序項目</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500" b="1"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PL????Uni"/>
                        </a:rPr>
                        <a:t>現況概述</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PL????Uni"/>
                        </a:rPr>
                        <a:t>最高分數</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500" b="1"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cs typeface="??PL????Uni"/>
                        </a:rPr>
                        <a:t>備註</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4CB2"/>
                    </a:solidFill>
                  </a:tcPr>
                </a:tc>
              </a:tr>
              <a:tr h="3286125">
                <a:tc>
                  <a:txBody>
                    <a:bodyPr/>
                    <a:lstStyle/>
                    <a:p>
                      <a:pPr marL="0" marR="0" lvl="0" indent="0" algn="ctr" defTabSz="914400" rtl="0" eaLnBrk="0" fontAlgn="base" latinLnBrk="0" hangingPunct="0">
                        <a:lnSpc>
                          <a:spcPct val="200000"/>
                        </a:lnSpc>
                        <a:spcBef>
                          <a:spcPct val="0"/>
                        </a:spcBef>
                        <a:spcAft>
                          <a:spcPct val="0"/>
                        </a:spcAft>
                        <a:buClrTx/>
                        <a:buSzTx/>
                        <a:buFontTx/>
                        <a:buNone/>
                        <a:tabLst/>
                      </a:pPr>
                      <a:r>
                        <a:rPr kumimoji="1" lang="en-US" altLang="zh-TW" sz="2500" b="0" i="0" u="none" strike="noStrike" cap="none" normalizeH="0" baseline="0" dirty="0" smtClean="0">
                          <a:ln>
                            <a:noFill/>
                          </a:ln>
                          <a:solidFill>
                            <a:schemeClr val="tx1"/>
                          </a:solidFill>
                          <a:effectLst/>
                          <a:latin typeface="標楷體" pitchFamily="65" charset="-120"/>
                          <a:ea typeface="標楷體" pitchFamily="65" charset="-120"/>
                        </a:rPr>
                        <a:t>(</a:t>
                      </a: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二</a:t>
                      </a:r>
                      <a:r>
                        <a:rPr kumimoji="1" lang="en-US" altLang="zh-TW" sz="2500" b="0" i="0" u="none" strike="noStrike" cap="none" normalizeH="0" baseline="0" dirty="0" smtClean="0">
                          <a:ln>
                            <a:noFill/>
                          </a:ln>
                          <a:solidFill>
                            <a:schemeClr val="tx1"/>
                          </a:solidFill>
                          <a:effectLst/>
                          <a:latin typeface="標楷體" pitchFamily="65" charset="-120"/>
                          <a:ea typeface="標楷體" pitchFamily="65" charset="-120"/>
                        </a:rPr>
                        <a:t>)</a:t>
                      </a:r>
                    </a:p>
                    <a:p>
                      <a:pPr marL="0" marR="0" lvl="0" indent="0" algn="ctr" defTabSz="914400" rtl="0" eaLnBrk="0" fontAlgn="base" latinLnBrk="0" hangingPunct="0">
                        <a:lnSpc>
                          <a:spcPct val="200000"/>
                        </a:lnSpc>
                        <a:spcBef>
                          <a:spcPct val="0"/>
                        </a:spcBef>
                        <a:spcAft>
                          <a:spcPct val="0"/>
                        </a:spcAft>
                        <a:buClrTx/>
                        <a:buSzTx/>
                        <a:buFontTx/>
                        <a:buNone/>
                        <a:tabLst/>
                      </a:pP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扶助弱勢</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500" b="0" i="0" u="none" strike="noStrike" cap="none" normalizeH="0" baseline="0" smtClean="0">
                          <a:ln>
                            <a:noFill/>
                          </a:ln>
                          <a:solidFill>
                            <a:schemeClr val="tx1"/>
                          </a:solidFill>
                          <a:effectLst/>
                          <a:latin typeface="標楷體" pitchFamily="65" charset="-120"/>
                          <a:ea typeface="標楷體" pitchFamily="65" charset="-120"/>
                        </a:rPr>
                        <a:t>符合低收入戶者</a:t>
                      </a:r>
                      <a:r>
                        <a:rPr kumimoji="1" lang="en-US" altLang="zh-TW" sz="2500" b="1" i="0" u="none" strike="noStrike" cap="none" normalizeH="0" baseline="0" smtClean="0">
                          <a:ln>
                            <a:noFill/>
                          </a:ln>
                          <a:solidFill>
                            <a:srgbClr val="C00000"/>
                          </a:solidFill>
                          <a:effectLst/>
                          <a:latin typeface="標楷體" pitchFamily="65" charset="-120"/>
                          <a:ea typeface="標楷體" pitchFamily="65" charset="-120"/>
                        </a:rPr>
                        <a:t>1</a:t>
                      </a:r>
                      <a:r>
                        <a:rPr kumimoji="1" lang="zh-TW" altLang="en-US" sz="2500" b="0" i="0" u="none" strike="noStrike" cap="none" normalizeH="0" baseline="0" smtClean="0">
                          <a:ln>
                            <a:noFill/>
                          </a:ln>
                          <a:solidFill>
                            <a:schemeClr val="tx1"/>
                          </a:solidFill>
                          <a:effectLst/>
                          <a:latin typeface="標楷體" pitchFamily="65" charset="-120"/>
                          <a:ea typeface="標楷體" pitchFamily="65" charset="-120"/>
                        </a:rPr>
                        <a:t>分</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en-US" altLang="zh-TW" sz="2400" b="0" i="0" u="none" strike="noStrike" cap="none" normalizeH="0" baseline="0" smtClean="0">
                        <a:ln>
                          <a:noFill/>
                        </a:ln>
                        <a:solidFill>
                          <a:schemeClr val="tx1"/>
                        </a:solidFill>
                        <a:effectLst/>
                        <a:latin typeface="標楷體" pitchFamily="65" charset="-120"/>
                        <a:ea typeface="標楷體" pitchFamily="65" charset="-12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1" lang="en-US" altLang="zh-TW" sz="2400" b="0" i="0" u="none" strike="noStrike" cap="none" normalizeH="0" baseline="0" smtClean="0">
                        <a:ln>
                          <a:noFill/>
                        </a:ln>
                        <a:solidFill>
                          <a:schemeClr val="tx1"/>
                        </a:solidFill>
                        <a:effectLst/>
                        <a:latin typeface="標楷體" pitchFamily="65" charset="-120"/>
                        <a:ea typeface="標楷體" pitchFamily="65" charset="-12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1" lang="en-US" altLang="zh-TW" sz="2400" b="0" i="0" u="none" strike="noStrike" cap="none" normalizeH="0" baseline="0" smtClean="0">
                        <a:ln>
                          <a:noFill/>
                        </a:ln>
                        <a:solidFill>
                          <a:schemeClr val="tx1"/>
                        </a:solidFill>
                        <a:effectLst/>
                        <a:latin typeface="標楷體" pitchFamily="65" charset="-120"/>
                        <a:ea typeface="標楷體" pitchFamily="65" charset="-12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1" lang="en-US" altLang="zh-TW" sz="2400" b="0" i="0" u="none" strike="noStrike" cap="none" normalizeH="0" baseline="0" smtClean="0">
                        <a:ln>
                          <a:noFill/>
                        </a:ln>
                        <a:solidFill>
                          <a:schemeClr val="tx1"/>
                        </a:solidFill>
                        <a:effectLst/>
                        <a:latin typeface="標楷體" pitchFamily="65" charset="-120"/>
                        <a:ea typeface="標楷體" pitchFamily="65" charset="-12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400" b="0" i="0" u="none" strike="noStrike" cap="none" normalizeH="0" baseline="0" smtClean="0">
                          <a:ln>
                            <a:noFill/>
                          </a:ln>
                          <a:solidFill>
                            <a:schemeClr val="tx1"/>
                          </a:solidFill>
                          <a:effectLst/>
                          <a:latin typeface="標楷體" pitchFamily="65" charset="-120"/>
                          <a:ea typeface="標楷體" pitchFamily="65" charset="-120"/>
                        </a:rPr>
                        <a:t>1</a:t>
                      </a:r>
                      <a:r>
                        <a:rPr kumimoji="1" lang="zh-TW" altLang="en-US" sz="2400" b="0" i="0" u="none" strike="noStrike" cap="none" normalizeH="0" baseline="0" smtClean="0">
                          <a:ln>
                            <a:noFill/>
                          </a:ln>
                          <a:solidFill>
                            <a:schemeClr val="tx1"/>
                          </a:solidFill>
                          <a:effectLst/>
                          <a:latin typeface="標楷體" pitchFamily="65" charset="-120"/>
                          <a:ea typeface="標楷體" pitchFamily="65" charset="-120"/>
                        </a:rPr>
                        <a:t>分</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zh-TW" sz="2500" b="0" i="0" u="none" strike="noStrike" cap="none" normalizeH="0" baseline="0" dirty="0" smtClean="0">
                        <a:ln>
                          <a:noFill/>
                        </a:ln>
                        <a:solidFill>
                          <a:schemeClr val="tx1"/>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2000" b="0" i="0" u="none" strike="noStrike" cap="none" normalizeH="0" baseline="0" dirty="0" smtClean="0">
                          <a:ln>
                            <a:noFill/>
                          </a:ln>
                          <a:solidFill>
                            <a:schemeClr val="tx1"/>
                          </a:solidFill>
                          <a:effectLst/>
                          <a:latin typeface="標楷體" pitchFamily="65" charset="-120"/>
                          <a:ea typeface="標楷體" pitchFamily="65" charset="-120"/>
                        </a:rPr>
                        <a:t>限</a:t>
                      </a:r>
                      <a:r>
                        <a:rPr kumimoji="1" lang="zh-TW" altLang="en-US" sz="2400" b="0" i="0" u="none" strike="noStrike" cap="none" normalizeH="0" baseline="0" dirty="0" smtClean="0">
                          <a:ln>
                            <a:noFill/>
                          </a:ln>
                          <a:solidFill>
                            <a:srgbClr val="FF0000"/>
                          </a:solidFill>
                          <a:effectLst/>
                          <a:latin typeface="標楷體" pitchFamily="65" charset="-120"/>
                          <a:ea typeface="標楷體" pitchFamily="65" charset="-120"/>
                        </a:rPr>
                        <a:t>升學</a:t>
                      </a:r>
                      <a:endParaRPr kumimoji="1" lang="en-US" altLang="zh-TW" sz="2400" b="0" i="0" u="none" strike="noStrike" cap="none" normalizeH="0" baseline="0" dirty="0" smtClean="0">
                        <a:ln>
                          <a:noFill/>
                        </a:ln>
                        <a:solidFill>
                          <a:srgbClr val="FF0000"/>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2400" b="0" i="0" u="none" strike="noStrike" cap="none" normalizeH="0" baseline="0" dirty="0" smtClean="0">
                          <a:ln>
                            <a:noFill/>
                          </a:ln>
                          <a:solidFill>
                            <a:srgbClr val="FF0000"/>
                          </a:solidFill>
                          <a:effectLst/>
                          <a:latin typeface="標楷體" pitchFamily="65" charset="-120"/>
                          <a:ea typeface="標楷體" pitchFamily="65" charset="-120"/>
                        </a:rPr>
                        <a:t>當年度</a:t>
                      </a:r>
                      <a:endParaRPr kumimoji="1" lang="en-US" altLang="zh-TW" sz="2400" b="0" i="0" u="none" strike="noStrike" cap="none" normalizeH="0" baseline="0" dirty="0" smtClean="0">
                        <a:ln>
                          <a:noFill/>
                        </a:ln>
                        <a:solidFill>
                          <a:srgbClr val="FF0000"/>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2000" b="0" i="0" u="none" strike="noStrike" cap="none" normalizeH="0" baseline="0" dirty="0" smtClean="0">
                          <a:ln>
                            <a:noFill/>
                          </a:ln>
                          <a:solidFill>
                            <a:schemeClr val="tx1"/>
                          </a:solidFill>
                          <a:effectLst/>
                          <a:latin typeface="標楷體" pitchFamily="65" charset="-120"/>
                          <a:ea typeface="標楷體" pitchFamily="65" charset="-120"/>
                        </a:rPr>
                        <a:t>取得</a:t>
                      </a:r>
                      <a:endParaRPr kumimoji="1" lang="en-US" altLang="zh-TW" sz="2000" b="0" i="0" u="none" strike="noStrike" cap="none" normalizeH="0" baseline="0" dirty="0" smtClean="0">
                        <a:ln>
                          <a:noFill/>
                        </a:ln>
                        <a:solidFill>
                          <a:schemeClr val="tx1"/>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鄉鎮</a:t>
                      </a:r>
                      <a:r>
                        <a:rPr kumimoji="1" lang="en-US" altLang="zh-TW" sz="2500" b="0" i="0" u="none" strike="noStrike" cap="none" normalizeH="0" baseline="0" dirty="0" smtClean="0">
                          <a:ln>
                            <a:noFill/>
                          </a:ln>
                          <a:solidFill>
                            <a:schemeClr val="tx1"/>
                          </a:solidFill>
                          <a:effectLst/>
                          <a:latin typeface="標楷體" pitchFamily="65" charset="-120"/>
                          <a:ea typeface="標楷體" pitchFamily="65" charset="-120"/>
                        </a:rPr>
                        <a:t>(</a:t>
                      </a: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市</a:t>
                      </a:r>
                      <a:r>
                        <a:rPr kumimoji="1" lang="en-US" altLang="zh-TW" sz="2500" b="0" i="0" u="none" strike="noStrike" cap="none" normalizeH="0" baseline="0" dirty="0" smtClean="0">
                          <a:ln>
                            <a:noFill/>
                          </a:ln>
                          <a:solidFill>
                            <a:schemeClr val="tx1"/>
                          </a:solidFill>
                          <a:effectLst/>
                          <a:latin typeface="標楷體" pitchFamily="65" charset="-120"/>
                          <a:ea typeface="標楷體" pitchFamily="65" charset="-120"/>
                        </a:rPr>
                        <a:t>)</a:t>
                      </a:r>
                      <a:r>
                        <a:rPr kumimoji="1" lang="zh-TW" altLang="en-US" sz="2500" b="0" i="0" u="none" strike="noStrike" cap="none" normalizeH="0" baseline="0" dirty="0" smtClean="0">
                          <a:ln>
                            <a:noFill/>
                          </a:ln>
                          <a:solidFill>
                            <a:schemeClr val="tx1"/>
                          </a:solidFill>
                          <a:effectLst/>
                          <a:latin typeface="標楷體" pitchFamily="65" charset="-120"/>
                          <a:ea typeface="標楷體" pitchFamily="65" charset="-120"/>
                        </a:rPr>
                        <a:t>公所</a:t>
                      </a:r>
                      <a:r>
                        <a:rPr kumimoji="1" lang="zh-TW" altLang="en-US" sz="2000" b="0" i="0" u="none" strike="noStrike" cap="none" normalizeH="0" baseline="0" dirty="0" smtClean="0">
                          <a:ln>
                            <a:noFill/>
                          </a:ln>
                          <a:solidFill>
                            <a:schemeClr val="tx1"/>
                          </a:solidFill>
                          <a:effectLst/>
                          <a:latin typeface="標楷體" pitchFamily="65" charset="-120"/>
                          <a:ea typeface="標楷體" pitchFamily="65" charset="-120"/>
                        </a:rPr>
                        <a:t>開立之證明文件。</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bl>
          </a:graphicData>
        </a:graphic>
      </p:graphicFrame>
      <p:sp>
        <p:nvSpPr>
          <p:cNvPr id="429075" name="AutoShape 19"/>
          <p:cNvSpPr>
            <a:spLocks noChangeArrowheads="1"/>
          </p:cNvSpPr>
          <p:nvPr/>
        </p:nvSpPr>
        <p:spPr bwMode="auto">
          <a:xfrm>
            <a:off x="4067175" y="765175"/>
            <a:ext cx="2520950" cy="792163"/>
          </a:xfrm>
          <a:prstGeom prst="roundRect">
            <a:avLst>
              <a:gd name="adj" fmla="val 16667"/>
            </a:avLst>
          </a:prstGeom>
          <a:ln/>
          <a:extLst/>
        </p:spPr>
        <p:style>
          <a:lnRef idx="0">
            <a:schemeClr val="accent5"/>
          </a:lnRef>
          <a:fillRef idx="3">
            <a:schemeClr val="accent5"/>
          </a:fillRef>
          <a:effectRef idx="3">
            <a:schemeClr val="accent5"/>
          </a:effectRef>
          <a:fontRef idx="minor">
            <a:schemeClr val="lt1"/>
          </a:fontRef>
        </p:style>
        <p:txBody>
          <a:bodyPr wrap="none" anchor="ctr"/>
          <a:lstStyle/>
          <a:p>
            <a:pPr algn="ctr" eaLnBrk="0" hangingPunct="0">
              <a:defRPr/>
            </a:pPr>
            <a:r>
              <a:rPr lang="en-US" altLang="zh-TW">
                <a:latin typeface="微軟正黑體" pitchFamily="34" charset="-120"/>
                <a:ea typeface="微軟正黑體" pitchFamily="34" charset="-120"/>
              </a:rPr>
              <a:t>1</a:t>
            </a:r>
            <a:r>
              <a:rPr lang="zh-TW" altLang="en-US">
                <a:latin typeface="微軟正黑體" pitchFamily="34" charset="-120"/>
                <a:ea typeface="微軟正黑體" pitchFamily="34" charset="-120"/>
              </a:rPr>
              <a:t>分</a:t>
            </a:r>
          </a:p>
        </p:txBody>
      </p:sp>
      <p:sp>
        <p:nvSpPr>
          <p:cNvPr id="429076" name="AutoShape 20"/>
          <p:cNvSpPr>
            <a:spLocks noChangeArrowheads="1"/>
          </p:cNvSpPr>
          <p:nvPr/>
        </p:nvSpPr>
        <p:spPr bwMode="auto">
          <a:xfrm>
            <a:off x="1116013" y="765175"/>
            <a:ext cx="2447925" cy="792163"/>
          </a:xfrm>
          <a:prstGeom prst="homePlate">
            <a:avLst>
              <a:gd name="adj" fmla="val 77254"/>
            </a:avLst>
          </a:prstGeom>
          <a:ln/>
          <a:extLst/>
        </p:spPr>
        <p:style>
          <a:lnRef idx="0">
            <a:schemeClr val="accent1"/>
          </a:lnRef>
          <a:fillRef idx="3">
            <a:schemeClr val="accent1"/>
          </a:fillRef>
          <a:effectRef idx="3">
            <a:schemeClr val="accent1"/>
          </a:effectRef>
          <a:fontRef idx="minor">
            <a:schemeClr val="lt1"/>
          </a:fontRef>
        </p:style>
        <p:txBody>
          <a:bodyPr wrap="none" anchor="ctr"/>
          <a:lstStyle/>
          <a:p>
            <a:pPr algn="ctr" eaLnBrk="0" hangingPunct="0">
              <a:defRPr/>
            </a:pPr>
            <a:r>
              <a:rPr lang="zh-TW" altLang="en-US" dirty="0">
                <a:ea typeface="微軟正黑體" pitchFamily="34" charset="-120"/>
              </a:rPr>
              <a:t>扶助弱勢</a:t>
            </a:r>
          </a:p>
        </p:txBody>
      </p:sp>
    </p:spTree>
  </p:cSld>
  <p:clrMapOvr>
    <a:masterClrMapping/>
  </p:clrMapOvr>
  <p:transition spd="slow"/>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rot="20750712">
            <a:off x="467544" y="476672"/>
            <a:ext cx="2211088" cy="2211088"/>
            <a:chOff x="-36512" y="1721968"/>
            <a:chExt cx="2211088" cy="2211088"/>
          </a:xfrm>
          <a:solidFill>
            <a:srgbClr val="B566C1"/>
          </a:solidFill>
        </p:grpSpPr>
        <p:sp>
          <p:nvSpPr>
            <p:cNvPr id="5" name="橢圓 4"/>
            <p:cNvSpPr/>
            <p:nvPr/>
          </p:nvSpPr>
          <p:spPr>
            <a:xfrm>
              <a:off x="-36512" y="1721968"/>
              <a:ext cx="2211088" cy="2211088"/>
            </a:xfrm>
            <a:prstGeom prst="ellipse">
              <a:avLst/>
            </a:prstGeom>
            <a:grpFill/>
          </p:spPr>
          <p:txBody>
            <a:bodyPr anchor="ctr">
              <a:spAutoFit/>
            </a:bodyPr>
            <a:lstStyle/>
            <a:p>
              <a:pPr algn="ctr" defTabSz="457200" fontAlgn="auto">
                <a:spcBef>
                  <a:spcPts val="0"/>
                </a:spcBef>
                <a:spcAft>
                  <a:spcPts val="0"/>
                </a:spcAft>
                <a:defRPr/>
              </a:pPr>
              <a:endParaRPr lang="zh-TW" altLang="en-US" sz="2400" dirty="0">
                <a:latin typeface="Adobe 繁黑體 Std B"/>
                <a:ea typeface="Adobe 繁黑體 Std B"/>
                <a:cs typeface="Adobe 繁黑體 Std B"/>
              </a:endParaRPr>
            </a:p>
          </p:txBody>
        </p:sp>
        <p:sp>
          <p:nvSpPr>
            <p:cNvPr id="6" name="文字方塊 5"/>
            <p:cNvSpPr txBox="1"/>
            <p:nvPr/>
          </p:nvSpPr>
          <p:spPr>
            <a:xfrm>
              <a:off x="582935" y="1772816"/>
              <a:ext cx="1075234" cy="646331"/>
            </a:xfrm>
            <a:prstGeom prst="rect">
              <a:avLst/>
            </a:prstGeom>
            <a:noFill/>
          </p:spPr>
          <p:txBody>
            <a:bodyPr wrap="none">
              <a:spAutoFit/>
            </a:bodyPr>
            <a:lstStyle/>
            <a:p>
              <a:pPr defTabSz="457200" fontAlgn="auto">
                <a:spcBef>
                  <a:spcPts val="0"/>
                </a:spcBef>
                <a:spcAft>
                  <a:spcPts val="0"/>
                </a:spcAft>
                <a:defRPr/>
              </a:pPr>
              <a:r>
                <a:rPr lang="zh-TW" altLang="en-US" sz="2400" b="1" dirty="0">
                  <a:solidFill>
                    <a:srgbClr val="FFFFFF"/>
                  </a:solidFill>
                  <a:latin typeface="微軟正黑體"/>
                  <a:ea typeface="微軟正黑體"/>
                  <a:cs typeface="微軟正黑體"/>
                </a:rPr>
                <a:t>特色</a:t>
              </a:r>
              <a:r>
                <a:rPr lang="en-US" altLang="zh-TW" sz="3600" b="1" dirty="0">
                  <a:solidFill>
                    <a:srgbClr val="FFFFFF"/>
                  </a:solidFill>
                  <a:latin typeface="微軟正黑體"/>
                  <a:ea typeface="微軟正黑體"/>
                  <a:cs typeface="微軟正黑體"/>
                </a:rPr>
                <a:t>4</a:t>
              </a:r>
              <a:endParaRPr lang="zh-TW" altLang="en-US" sz="3600" b="1" dirty="0">
                <a:solidFill>
                  <a:srgbClr val="FFFFFF"/>
                </a:solidFill>
                <a:latin typeface="微軟正黑體"/>
                <a:ea typeface="微軟正黑體"/>
                <a:cs typeface="微軟正黑體"/>
              </a:endParaRPr>
            </a:p>
          </p:txBody>
        </p:sp>
        <p:cxnSp>
          <p:nvCxnSpPr>
            <p:cNvPr id="7" name="直線接點 6"/>
            <p:cNvCxnSpPr/>
            <p:nvPr/>
          </p:nvCxnSpPr>
          <p:spPr>
            <a:xfrm>
              <a:off x="251520" y="2419147"/>
              <a:ext cx="1656184" cy="0"/>
            </a:xfrm>
            <a:prstGeom prst="line">
              <a:avLst/>
            </a:prstGeom>
            <a:grpFill/>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8" name="直線接點 7"/>
            <p:cNvCxnSpPr/>
            <p:nvPr/>
          </p:nvCxnSpPr>
          <p:spPr>
            <a:xfrm>
              <a:off x="251520" y="3429000"/>
              <a:ext cx="1656184" cy="0"/>
            </a:xfrm>
            <a:prstGeom prst="line">
              <a:avLst/>
            </a:prstGeom>
            <a:grpFill/>
            <a:ln>
              <a:solidFill>
                <a:srgbClr val="FFFFFF"/>
              </a:solidFill>
            </a:ln>
          </p:spPr>
          <p:style>
            <a:lnRef idx="2">
              <a:schemeClr val="accent1"/>
            </a:lnRef>
            <a:fillRef idx="0">
              <a:schemeClr val="accent1"/>
            </a:fillRef>
            <a:effectRef idx="1">
              <a:schemeClr val="accent1"/>
            </a:effectRef>
            <a:fontRef idx="minor">
              <a:schemeClr val="tx1"/>
            </a:fontRef>
          </p:style>
        </p:cxnSp>
        <p:sp>
          <p:nvSpPr>
            <p:cNvPr id="9" name="矩形 8"/>
            <p:cNvSpPr/>
            <p:nvPr/>
          </p:nvSpPr>
          <p:spPr>
            <a:xfrm>
              <a:off x="251520" y="2474893"/>
              <a:ext cx="1620957" cy="954107"/>
            </a:xfrm>
            <a:prstGeom prst="rect">
              <a:avLst/>
            </a:prstGeom>
            <a:noFill/>
          </p:spPr>
          <p:txBody>
            <a:bodyPr wrap="none">
              <a:spAutoFit/>
            </a:bodyPr>
            <a:lstStyle/>
            <a:p>
              <a:pPr defTabSz="457200" fontAlgn="auto">
                <a:spcBef>
                  <a:spcPts val="0"/>
                </a:spcBef>
                <a:spcAft>
                  <a:spcPts val="0"/>
                </a:spcAft>
                <a:defRPr/>
              </a:pPr>
              <a:r>
                <a:rPr kumimoji="0" lang="zh-TW" altLang="zh-TW" sz="2800" b="1" dirty="0">
                  <a:solidFill>
                    <a:srgbClr val="FFFFFF"/>
                  </a:solidFill>
                  <a:latin typeface="微軟正黑體"/>
                  <a:ea typeface="微軟正黑體"/>
                  <a:cs typeface="微軟正黑體"/>
                </a:rPr>
                <a:t>產學</a:t>
              </a:r>
              <a:r>
                <a:rPr kumimoji="0" lang="zh-TW" altLang="en-US" sz="2800" b="1" dirty="0">
                  <a:solidFill>
                    <a:srgbClr val="FFFFFF"/>
                  </a:solidFill>
                  <a:latin typeface="微軟正黑體"/>
                  <a:ea typeface="微軟正黑體"/>
                  <a:cs typeface="微軟正黑體"/>
                </a:rPr>
                <a:t>合作</a:t>
              </a:r>
              <a:r>
                <a:rPr kumimoji="0" lang="zh-TW" altLang="zh-TW" sz="2800" b="1" dirty="0">
                  <a:solidFill>
                    <a:srgbClr val="FFFFFF"/>
                  </a:solidFill>
                  <a:latin typeface="微軟正黑體"/>
                  <a:ea typeface="微軟正黑體"/>
                  <a:cs typeface="微軟正黑體"/>
                </a:rPr>
                <a:t> </a:t>
              </a:r>
              <a:endParaRPr kumimoji="0" lang="en-US" altLang="zh-TW" sz="2800" b="1" dirty="0">
                <a:solidFill>
                  <a:srgbClr val="FFFFFF"/>
                </a:solidFill>
                <a:latin typeface="微軟正黑體"/>
                <a:ea typeface="微軟正黑體"/>
                <a:cs typeface="微軟正黑體"/>
              </a:endParaRPr>
            </a:p>
            <a:p>
              <a:pPr defTabSz="457200" fontAlgn="auto">
                <a:spcBef>
                  <a:spcPts val="0"/>
                </a:spcBef>
                <a:spcAft>
                  <a:spcPts val="0"/>
                </a:spcAft>
                <a:defRPr/>
              </a:pPr>
              <a:r>
                <a:rPr kumimoji="0" lang="zh-TW" altLang="zh-TW" sz="2800" b="1" dirty="0">
                  <a:solidFill>
                    <a:srgbClr val="FFFFFF"/>
                  </a:solidFill>
                  <a:latin typeface="微軟正黑體"/>
                  <a:ea typeface="微軟正黑體"/>
                  <a:cs typeface="微軟正黑體"/>
                </a:rPr>
                <a:t>強化就業</a:t>
              </a:r>
              <a:endParaRPr kumimoji="0" lang="en-US" altLang="zh-TW" sz="2800" b="1" dirty="0">
                <a:solidFill>
                  <a:srgbClr val="FFFFFF"/>
                </a:solidFill>
                <a:latin typeface="微軟正黑體"/>
                <a:ea typeface="微軟正黑體"/>
                <a:cs typeface="微軟正黑體"/>
              </a:endParaRPr>
            </a:p>
          </p:txBody>
        </p:sp>
      </p:grpSp>
      <p:sp>
        <p:nvSpPr>
          <p:cNvPr id="11" name="文字方塊 10"/>
          <p:cNvSpPr txBox="1"/>
          <p:nvPr/>
        </p:nvSpPr>
        <p:spPr>
          <a:xfrm>
            <a:off x="1211263" y="3416300"/>
            <a:ext cx="5057775" cy="2678113"/>
          </a:xfrm>
          <a:prstGeom prst="rect">
            <a:avLst/>
          </a:prstGeom>
          <a:noFill/>
        </p:spPr>
        <p:txBody>
          <a:bodyPr wrap="none">
            <a:spAutoFit/>
          </a:bodyPr>
          <a:lstStyle/>
          <a:p>
            <a:pPr defTabSz="457200" fontAlgn="auto">
              <a:lnSpc>
                <a:spcPct val="150000"/>
              </a:lnSpc>
              <a:spcBef>
                <a:spcPts val="0"/>
              </a:spcBef>
              <a:spcAft>
                <a:spcPts val="0"/>
              </a:spcAft>
              <a:defRPr/>
            </a:pPr>
            <a:r>
              <a:rPr kumimoji="0" lang="zh-TW" altLang="en-US" sz="2000" b="1" dirty="0">
                <a:solidFill>
                  <a:schemeClr val="tx1">
                    <a:lumMod val="75000"/>
                    <a:lumOff val="25000"/>
                  </a:schemeClr>
                </a:solidFill>
                <a:latin typeface="微軟正黑體"/>
                <a:ea typeface="微軟正黑體"/>
                <a:cs typeface="微軟正黑體"/>
              </a:rPr>
              <a:t>技職教育訓練出的</a:t>
            </a:r>
            <a:r>
              <a:rPr kumimoji="0" lang="zh-TW" altLang="en-US" sz="2400" b="1" dirty="0">
                <a:solidFill>
                  <a:schemeClr val="accent2">
                    <a:lumMod val="75000"/>
                  </a:schemeClr>
                </a:solidFill>
                <a:latin typeface="微軟正黑體"/>
                <a:ea typeface="微軟正黑體"/>
                <a:cs typeface="微軟正黑體"/>
              </a:rPr>
              <a:t>專業人才，</a:t>
            </a:r>
          </a:p>
          <a:p>
            <a:pPr defTabSz="457200" fontAlgn="auto">
              <a:lnSpc>
                <a:spcPct val="150000"/>
              </a:lnSpc>
              <a:spcBef>
                <a:spcPts val="0"/>
              </a:spcBef>
              <a:spcAft>
                <a:spcPts val="0"/>
              </a:spcAft>
              <a:defRPr/>
            </a:pPr>
            <a:r>
              <a:rPr kumimoji="0" lang="zh-TW" altLang="en-US" sz="2000" b="1" dirty="0">
                <a:solidFill>
                  <a:schemeClr val="tx1">
                    <a:lumMod val="75000"/>
                    <a:lumOff val="25000"/>
                  </a:schemeClr>
                </a:solidFill>
                <a:latin typeface="微軟正黑體"/>
                <a:ea typeface="微軟正黑體"/>
                <a:cs typeface="微軟正黑體"/>
              </a:rPr>
              <a:t>以</a:t>
            </a:r>
            <a:r>
              <a:rPr kumimoji="0" lang="zh-TW" altLang="en-US" sz="2400" b="1" dirty="0">
                <a:solidFill>
                  <a:schemeClr val="accent2">
                    <a:lumMod val="75000"/>
                  </a:schemeClr>
                </a:solidFill>
                <a:latin typeface="微軟正黑體"/>
                <a:ea typeface="微軟正黑體"/>
                <a:cs typeface="微軟正黑體"/>
              </a:rPr>
              <a:t>動手做、解決問題為特色。</a:t>
            </a:r>
          </a:p>
          <a:p>
            <a:pPr defTabSz="457200" fontAlgn="auto">
              <a:lnSpc>
                <a:spcPct val="150000"/>
              </a:lnSpc>
              <a:spcBef>
                <a:spcPts val="0"/>
              </a:spcBef>
              <a:spcAft>
                <a:spcPts val="0"/>
              </a:spcAft>
              <a:defRPr/>
            </a:pPr>
            <a:r>
              <a:rPr kumimoji="0" lang="zh-TW" altLang="en-US" sz="2000" b="1" dirty="0">
                <a:solidFill>
                  <a:schemeClr val="tx1">
                    <a:lumMod val="75000"/>
                    <a:lumOff val="25000"/>
                  </a:schemeClr>
                </a:solidFill>
                <a:latin typeface="微軟正黑體"/>
                <a:ea typeface="微軟正黑體"/>
                <a:cs typeface="微軟正黑體"/>
              </a:rPr>
              <a:t>無論是傳統產業、新興產業或是自行創業。</a:t>
            </a:r>
          </a:p>
          <a:p>
            <a:pPr defTabSz="457200" fontAlgn="auto">
              <a:lnSpc>
                <a:spcPct val="150000"/>
              </a:lnSpc>
              <a:spcBef>
                <a:spcPts val="0"/>
              </a:spcBef>
              <a:spcAft>
                <a:spcPts val="0"/>
              </a:spcAft>
              <a:defRPr/>
            </a:pPr>
            <a:r>
              <a:rPr kumimoji="0" lang="zh-TW" altLang="en-US" sz="2000" b="1" dirty="0">
                <a:solidFill>
                  <a:schemeClr val="tx1">
                    <a:lumMod val="75000"/>
                    <a:lumOff val="25000"/>
                  </a:schemeClr>
                </a:solidFill>
                <a:latin typeface="微軟正黑體"/>
                <a:ea typeface="微軟正黑體"/>
                <a:cs typeface="微軟正黑體"/>
              </a:rPr>
              <a:t>透過產學合作，</a:t>
            </a:r>
          </a:p>
          <a:p>
            <a:pPr defTabSz="457200" fontAlgn="auto">
              <a:lnSpc>
                <a:spcPct val="150000"/>
              </a:lnSpc>
              <a:spcBef>
                <a:spcPts val="0"/>
              </a:spcBef>
              <a:spcAft>
                <a:spcPts val="0"/>
              </a:spcAft>
              <a:defRPr/>
            </a:pPr>
            <a:r>
              <a:rPr kumimoji="0" lang="zh-TW" altLang="en-US" sz="2000" b="1" dirty="0">
                <a:solidFill>
                  <a:schemeClr val="tx1">
                    <a:lumMod val="75000"/>
                    <a:lumOff val="25000"/>
                  </a:schemeClr>
                </a:solidFill>
                <a:latin typeface="微軟正黑體"/>
                <a:ea typeface="微軟正黑體"/>
                <a:cs typeface="微軟正黑體"/>
              </a:rPr>
              <a:t>有效地結合</a:t>
            </a:r>
            <a:r>
              <a:rPr kumimoji="0" lang="zh-TW" altLang="en-US" sz="2400" b="1" dirty="0">
                <a:solidFill>
                  <a:schemeClr val="accent2">
                    <a:lumMod val="75000"/>
                  </a:schemeClr>
                </a:solidFill>
                <a:latin typeface="微軟正黑體"/>
                <a:ea typeface="微軟正黑體"/>
                <a:cs typeface="微軟正黑體"/>
              </a:rPr>
              <a:t>教育訓練</a:t>
            </a:r>
            <a:r>
              <a:rPr kumimoji="0" lang="zh-TW" altLang="en-US" sz="2000" b="1" dirty="0">
                <a:solidFill>
                  <a:schemeClr val="tx1">
                    <a:lumMod val="75000"/>
                    <a:lumOff val="25000"/>
                  </a:schemeClr>
                </a:solidFill>
                <a:latin typeface="微軟正黑體"/>
                <a:ea typeface="微軟正黑體"/>
                <a:cs typeface="微軟正黑體"/>
              </a:rPr>
              <a:t>和</a:t>
            </a:r>
            <a:r>
              <a:rPr kumimoji="0" lang="zh-TW" altLang="en-US" sz="2400" b="1" dirty="0">
                <a:solidFill>
                  <a:schemeClr val="accent2">
                    <a:lumMod val="75000"/>
                  </a:schemeClr>
                </a:solidFill>
                <a:latin typeface="微軟正黑體"/>
                <a:ea typeface="微軟正黑體"/>
                <a:cs typeface="微軟正黑體"/>
              </a:rPr>
              <a:t>業界實務。</a:t>
            </a:r>
          </a:p>
        </p:txBody>
      </p:sp>
      <p:pic>
        <p:nvPicPr>
          <p:cNvPr id="14" name="圖片 13" descr="p47-1.png"/>
          <p:cNvPicPr>
            <a:picLocks noChangeAspect="1"/>
          </p:cNvPicPr>
          <p:nvPr/>
        </p:nvPicPr>
        <p:blipFill>
          <a:blip r:embed="rId3" cstate="print"/>
          <a:srcRect/>
          <a:stretch>
            <a:fillRect/>
          </a:stretch>
        </p:blipFill>
        <p:spPr bwMode="auto">
          <a:xfrm>
            <a:off x="3795713" y="865188"/>
            <a:ext cx="1606550" cy="1652587"/>
          </a:xfrm>
          <a:prstGeom prst="rect">
            <a:avLst/>
          </a:prstGeom>
          <a:noFill/>
          <a:ln w="9525">
            <a:noFill/>
            <a:miter lim="800000"/>
            <a:headEnd/>
            <a:tailEnd/>
          </a:ln>
        </p:spPr>
      </p:pic>
      <p:pic>
        <p:nvPicPr>
          <p:cNvPr id="15" name="圖片 14"/>
          <p:cNvPicPr>
            <a:picLocks noChangeAspect="1"/>
          </p:cNvPicPr>
          <p:nvPr/>
        </p:nvPicPr>
        <p:blipFill>
          <a:blip r:embed="rId4" cstate="print"/>
          <a:srcRect/>
          <a:stretch>
            <a:fillRect/>
          </a:stretch>
        </p:blipFill>
        <p:spPr bwMode="auto">
          <a:xfrm>
            <a:off x="5341938" y="906463"/>
            <a:ext cx="1606550" cy="1536700"/>
          </a:xfrm>
          <a:prstGeom prst="rect">
            <a:avLst/>
          </a:prstGeom>
          <a:noFill/>
          <a:ln w="9525">
            <a:noFill/>
            <a:miter lim="800000"/>
            <a:headEnd/>
            <a:tailEnd/>
          </a:ln>
        </p:spPr>
      </p:pic>
      <p:pic>
        <p:nvPicPr>
          <p:cNvPr id="16" name="圖片 15"/>
          <p:cNvPicPr>
            <a:picLocks noChangeAspect="1"/>
          </p:cNvPicPr>
          <p:nvPr/>
        </p:nvPicPr>
        <p:blipFill>
          <a:blip r:embed="rId5" cstate="print"/>
          <a:srcRect/>
          <a:stretch>
            <a:fillRect/>
          </a:stretch>
        </p:blipFill>
        <p:spPr bwMode="auto">
          <a:xfrm>
            <a:off x="6948488" y="865188"/>
            <a:ext cx="1603375" cy="1652587"/>
          </a:xfrm>
          <a:prstGeom prst="rect">
            <a:avLst/>
          </a:prstGeom>
          <a:noFill/>
          <a:ln w="9525">
            <a:noFill/>
            <a:miter lim="800000"/>
            <a:headEnd/>
            <a:tailEnd/>
          </a:ln>
        </p:spPr>
      </p:pic>
      <p:cxnSp>
        <p:nvCxnSpPr>
          <p:cNvPr id="3" name="肘形接點 2"/>
          <p:cNvCxnSpPr/>
          <p:nvPr/>
        </p:nvCxnSpPr>
        <p:spPr>
          <a:xfrm rot="16200000" flipH="1">
            <a:off x="2471025" y="2514806"/>
            <a:ext cx="2151073" cy="5005907"/>
          </a:xfrm>
          <a:prstGeom prst="bentConnector4">
            <a:avLst>
              <a:gd name="adj1" fmla="val -29035"/>
              <a:gd name="adj2" fmla="val 148203"/>
            </a:avLst>
          </a:prstGeom>
          <a:effectLst>
            <a:outerShdw blurRad="40000" dist="20000" dir="5400000" rotWithShape="0">
              <a:srgbClr val="000000">
                <a:alpha val="38000"/>
              </a:srgbClr>
            </a:outerShdw>
            <a:reflection blurRad="6350" stA="50000" endA="300" endPos="38500" dist="50800" dir="5400000" sy="-100000" algn="bl" rotWithShape="0"/>
          </a:effectLst>
        </p:spPr>
        <p:style>
          <a:lnRef idx="2">
            <a:schemeClr val="accent2"/>
          </a:lnRef>
          <a:fillRef idx="0">
            <a:schemeClr val="accent2"/>
          </a:fillRef>
          <a:effectRef idx="1">
            <a:schemeClr val="accent2"/>
          </a:effectRef>
          <a:fontRef idx="minor">
            <a:schemeClr val="tx1"/>
          </a:fontRef>
        </p:style>
      </p:cxnSp>
      <p:sp>
        <p:nvSpPr>
          <p:cNvPr id="21" name="文字方塊 20"/>
          <p:cNvSpPr txBox="1"/>
          <p:nvPr/>
        </p:nvSpPr>
        <p:spPr>
          <a:xfrm>
            <a:off x="3851920" y="2535287"/>
            <a:ext cx="4801314"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Down">
              <a:avLst/>
            </a:prstTxWarp>
            <a:spAutoFit/>
          </a:bodyPr>
          <a:lstStyle/>
          <a:p>
            <a:pPr defTabSz="457200" fontAlgn="auto">
              <a:spcBef>
                <a:spcPts val="0"/>
              </a:spcBef>
              <a:spcAft>
                <a:spcPts val="0"/>
              </a:spcAft>
              <a:defRPr/>
            </a:pPr>
            <a:r>
              <a:rPr kumimoji="0" lang="zh-TW" altLang="zh-TW" sz="2400" dirty="0">
                <a:ln>
                  <a:solidFill>
                    <a:srgbClr val="4F81BD"/>
                  </a:solidFill>
                </a:ln>
                <a:latin typeface="微軟正黑體" pitchFamily="34" charset="-120"/>
                <a:ea typeface="微軟正黑體" pitchFamily="34" charset="-120"/>
              </a:rPr>
              <a:t>可以透過腦力激盪為業界解決問題</a:t>
            </a:r>
            <a:endParaRPr kumimoji="0" lang="zh-TW" altLang="en-US" sz="2400" dirty="0">
              <a:ln>
                <a:solidFill>
                  <a:srgbClr val="4F81BD"/>
                </a:solidFill>
              </a:ln>
              <a:latin typeface="微軟正黑體" pitchFamily="34" charset="-120"/>
              <a:ea typeface="微軟正黑體" pitchFamily="34" charset="-120"/>
            </a:endParaRPr>
          </a:p>
        </p:txBody>
      </p:sp>
      <p:pic>
        <p:nvPicPr>
          <p:cNvPr id="22" name="圖片 21"/>
          <p:cNvPicPr>
            <a:picLocks noChangeAspect="1"/>
          </p:cNvPicPr>
          <p:nvPr/>
        </p:nvPicPr>
        <p:blipFill>
          <a:blip r:embed="rId6" cstate="print"/>
          <a:srcRect/>
          <a:stretch>
            <a:fillRect/>
          </a:stretch>
        </p:blipFill>
        <p:spPr bwMode="auto">
          <a:xfrm>
            <a:off x="6253163" y="3213100"/>
            <a:ext cx="2141537" cy="3365500"/>
          </a:xfrm>
          <a:prstGeom prst="rect">
            <a:avLst/>
          </a:prstGeom>
          <a:noFill/>
          <a:ln w="9525">
            <a:noFill/>
            <a:miter lim="800000"/>
            <a:headEnd/>
            <a:tailEnd/>
          </a:ln>
        </p:spPr>
      </p:pic>
      <p:pic>
        <p:nvPicPr>
          <p:cNvPr id="2" name="49.mp3">
            <a:hlinkClick r:id="" action="ppaction://media"/>
          </p:cNvPr>
          <p:cNvPicPr>
            <a:picLocks noRot="1" noChangeAspect="1"/>
          </p:cNvPicPr>
          <p:nvPr>
            <a:audioFile r:link="rId1"/>
          </p:nvPr>
        </p:nvPicPr>
        <p:blipFill>
          <a:blip r:embed="rId7" cstate="print"/>
          <a:srcRect/>
          <a:stretch>
            <a:fillRect/>
          </a:stretch>
        </p:blipFill>
        <p:spPr bwMode="auto">
          <a:xfrm>
            <a:off x="9324975" y="4987925"/>
            <a:ext cx="2438400" cy="2438400"/>
          </a:xfrm>
          <a:prstGeom prst="rect">
            <a:avLst/>
          </a:prstGeom>
          <a:noFill/>
          <a:ln w="9525">
            <a:noFill/>
            <a:miter lim="800000"/>
            <a:headEnd/>
            <a:tailEnd/>
          </a:ln>
        </p:spPr>
      </p:pic>
      <p:sp>
        <p:nvSpPr>
          <p:cNvPr id="204810" name="投影片編號版面配置區 11"/>
          <p:cNvSpPr txBox="1">
            <a:spLocks noGrp="1"/>
          </p:cNvSpPr>
          <p:nvPr/>
        </p:nvSpPr>
        <p:spPr bwMode="auto">
          <a:xfrm>
            <a:off x="6759575" y="6448425"/>
            <a:ext cx="2133600" cy="365125"/>
          </a:xfrm>
          <a:prstGeom prst="rect">
            <a:avLst/>
          </a:prstGeom>
          <a:noFill/>
          <a:ln w="9525">
            <a:noFill/>
            <a:miter lim="800000"/>
            <a:headEnd/>
            <a:tailEnd/>
          </a:ln>
        </p:spPr>
        <p:txBody>
          <a:bodyPr/>
          <a:lstStyle/>
          <a:p>
            <a:pPr algn="r" defTabSz="457200" eaLnBrk="0" hangingPunct="0"/>
            <a:fld id="{8090E3BE-A531-42BB-AABF-17EF5F11C729}" type="slidenum">
              <a:rPr lang="zh-CN" altLang="en-US" sz="1600">
                <a:solidFill>
                  <a:schemeClr val="bg1"/>
                </a:solidFill>
                <a:latin typeface="微軟正黑體" pitchFamily="34" charset="-120"/>
                <a:ea typeface="微軟正黑體" pitchFamily="34" charset="-120"/>
              </a:rPr>
              <a:pPr algn="r" defTabSz="457200" eaLnBrk="0" hangingPunct="0"/>
              <a:t>90</a:t>
            </a:fld>
            <a:endParaRPr lang="en-US" altLang="zh-CN" sz="1600">
              <a:solidFill>
                <a:schemeClr val="bg1"/>
              </a:solidFill>
              <a:latin typeface="微軟正黑體" pitchFamily="34" charset="-120"/>
              <a:ea typeface="微軟正黑體" pitchFamily="34" charset="-120"/>
            </a:endParaRPr>
          </a:p>
        </p:txBody>
      </p:sp>
    </p:spTree>
  </p:cSld>
  <p:clrMapOvr>
    <a:masterClrMapping/>
  </p:clrMapOvr>
  <p:transition advClick="0" advTm="0">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9800" fill="hold"/>
                                        <p:tgtEl>
                                          <p:spTgt spid="2"/>
                                        </p:tgtEl>
                                      </p:cBhvr>
                                    </p:cmd>
                                  </p:childTnLst>
                                </p:cTn>
                              </p:par>
                              <p:par>
                                <p:cTn id="7" presetID="23" presetClass="entr" presetSubtype="16"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1000" fill="hold"/>
                                        <p:tgtEl>
                                          <p:spTgt spid="4"/>
                                        </p:tgtEl>
                                        <p:attrNameLst>
                                          <p:attrName>ppt_w</p:attrName>
                                        </p:attrNameLst>
                                      </p:cBhvr>
                                      <p:tavLst>
                                        <p:tav tm="0">
                                          <p:val>
                                            <p:fltVal val="0"/>
                                          </p:val>
                                        </p:tav>
                                        <p:tav tm="100000">
                                          <p:val>
                                            <p:strVal val="#ppt_w"/>
                                          </p:val>
                                        </p:tav>
                                      </p:tavLst>
                                    </p:anim>
                                    <p:anim calcmode="lin" valueType="num">
                                      <p:cBhvr>
                                        <p:cTn id="10" dur="1000" fill="hold"/>
                                        <p:tgtEl>
                                          <p:spTgt spid="4"/>
                                        </p:tgtEl>
                                        <p:attrNameLst>
                                          <p:attrName>ppt_h</p:attrName>
                                        </p:attrNameLst>
                                      </p:cBhvr>
                                      <p:tavLst>
                                        <p:tav tm="0">
                                          <p:val>
                                            <p:fltVal val="0"/>
                                          </p:val>
                                        </p:tav>
                                        <p:tav tm="100000">
                                          <p:val>
                                            <p:strVal val="#ppt_h"/>
                                          </p:val>
                                        </p:tav>
                                      </p:tavLst>
                                    </p:anim>
                                  </p:childTnLst>
                                </p:cTn>
                              </p:par>
                              <p:par>
                                <p:cTn id="11" presetID="52" presetClass="entr" presetSubtype="0" fill="hold" nodeType="withEffect">
                                  <p:stCondLst>
                                    <p:cond delay="3700"/>
                                  </p:stCondLst>
                                  <p:childTnLst>
                                    <p:set>
                                      <p:cBhvr>
                                        <p:cTn id="12" dur="1" fill="hold">
                                          <p:stCondLst>
                                            <p:cond delay="0"/>
                                          </p:stCondLst>
                                        </p:cTn>
                                        <p:tgtEl>
                                          <p:spTgt spid="3"/>
                                        </p:tgtEl>
                                        <p:attrNameLst>
                                          <p:attrName>style.visibility</p:attrName>
                                        </p:attrNameLst>
                                      </p:cBhvr>
                                      <p:to>
                                        <p:strVal val="visible"/>
                                      </p:to>
                                    </p:set>
                                    <p:animScale>
                                      <p:cBhvr>
                                        <p:cTn id="13"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
                                        </p:tgtEl>
                                        <p:attrNameLst>
                                          <p:attrName>ppt_x</p:attrName>
                                          <p:attrName>ppt_y</p:attrName>
                                        </p:attrNameLst>
                                      </p:cBhvr>
                                    </p:animMotion>
                                    <p:animEffect transition="in" filter="fade">
                                      <p:cBhvr>
                                        <p:cTn id="15" dur="1000"/>
                                        <p:tgtEl>
                                          <p:spTgt spid="3"/>
                                        </p:tgtEl>
                                      </p:cBhvr>
                                    </p:animEffect>
                                  </p:childTnLst>
                                </p:cTn>
                              </p:par>
                              <p:par>
                                <p:cTn id="16" presetID="18" presetClass="entr" presetSubtype="12" fill="hold" grpId="0" nodeType="withEffect">
                                  <p:stCondLst>
                                    <p:cond delay="280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1700"/>
                                        <p:tgtEl>
                                          <p:spTgt spid="11"/>
                                        </p:tgtEl>
                                      </p:cBhvr>
                                    </p:animEffect>
                                  </p:childTnLst>
                                </p:cTn>
                              </p:par>
                              <p:par>
                                <p:cTn id="19" presetID="23" presetClass="entr" presetSubtype="16" fill="hold" nodeType="withEffect">
                                  <p:stCondLst>
                                    <p:cond delay="4800"/>
                                  </p:stCondLst>
                                  <p:childTnLst>
                                    <p:set>
                                      <p:cBhvr>
                                        <p:cTn id="20" dur="1" fill="hold">
                                          <p:stCondLst>
                                            <p:cond delay="0"/>
                                          </p:stCondLst>
                                        </p:cTn>
                                        <p:tgtEl>
                                          <p:spTgt spid="11">
                                            <p:txEl>
                                              <p:pRg st="0" end="0"/>
                                            </p:txEl>
                                          </p:spTgt>
                                        </p:tgtEl>
                                        <p:attrNameLst>
                                          <p:attrName>style.visibility</p:attrName>
                                        </p:attrNameLst>
                                      </p:cBhvr>
                                      <p:to>
                                        <p:strVal val="visible"/>
                                      </p:to>
                                    </p:set>
                                    <p:anim calcmode="lin" valueType="num">
                                      <p:cBhvr>
                                        <p:cTn id="21" dur="19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2" dur="1900" fill="hold"/>
                                        <p:tgtEl>
                                          <p:spTgt spid="11">
                                            <p:txEl>
                                              <p:pRg st="0" end="0"/>
                                            </p:txEl>
                                          </p:spTgt>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6800"/>
                                  </p:stCondLst>
                                  <p:childTnLst>
                                    <p:set>
                                      <p:cBhvr>
                                        <p:cTn id="24" dur="1" fill="hold">
                                          <p:stCondLst>
                                            <p:cond delay="0"/>
                                          </p:stCondLst>
                                        </p:cTn>
                                        <p:tgtEl>
                                          <p:spTgt spid="11">
                                            <p:txEl>
                                              <p:pRg st="1" end="1"/>
                                            </p:txEl>
                                          </p:spTgt>
                                        </p:tgtEl>
                                        <p:attrNameLst>
                                          <p:attrName>style.visibility</p:attrName>
                                        </p:attrNameLst>
                                      </p:cBhvr>
                                      <p:to>
                                        <p:strVal val="visible"/>
                                      </p:to>
                                    </p:set>
                                    <p:anim calcmode="lin" valueType="num">
                                      <p:cBhvr>
                                        <p:cTn id="25" dur="16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26" dur="1600" fill="hold"/>
                                        <p:tgtEl>
                                          <p:spTgt spid="11">
                                            <p:txEl>
                                              <p:pRg st="1" end="1"/>
                                            </p:txEl>
                                          </p:spTgt>
                                        </p:tgtEl>
                                        <p:attrNameLst>
                                          <p:attrName>ppt_h</p:attrName>
                                        </p:attrNameLst>
                                      </p:cBhvr>
                                      <p:tavLst>
                                        <p:tav tm="0">
                                          <p:val>
                                            <p:fltVal val="0"/>
                                          </p:val>
                                        </p:tav>
                                        <p:tav tm="100000">
                                          <p:val>
                                            <p:strVal val="#ppt_h"/>
                                          </p:val>
                                        </p:tav>
                                      </p:tavLst>
                                    </p:anim>
                                  </p:childTnLst>
                                </p:cTn>
                              </p:par>
                              <p:par>
                                <p:cTn id="27" presetID="23" presetClass="entr" presetSubtype="16" fill="hold" nodeType="withEffect">
                                  <p:stCondLst>
                                    <p:cond delay="8400"/>
                                  </p:stCondLst>
                                  <p:childTnLst>
                                    <p:set>
                                      <p:cBhvr>
                                        <p:cTn id="28" dur="1" fill="hold">
                                          <p:stCondLst>
                                            <p:cond delay="0"/>
                                          </p:stCondLst>
                                        </p:cTn>
                                        <p:tgtEl>
                                          <p:spTgt spid="11">
                                            <p:txEl>
                                              <p:pRg st="2" end="2"/>
                                            </p:txEl>
                                          </p:spTgt>
                                        </p:tgtEl>
                                        <p:attrNameLst>
                                          <p:attrName>style.visibility</p:attrName>
                                        </p:attrNameLst>
                                      </p:cBhvr>
                                      <p:to>
                                        <p:strVal val="visible"/>
                                      </p:to>
                                    </p:set>
                                    <p:anim calcmode="lin" valueType="num">
                                      <p:cBhvr>
                                        <p:cTn id="29" dur="21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30" dur="2100" fill="hold"/>
                                        <p:tgtEl>
                                          <p:spTgt spid="11">
                                            <p:txEl>
                                              <p:pRg st="2" end="2"/>
                                            </p:txEl>
                                          </p:spTgt>
                                        </p:tgtEl>
                                        <p:attrNameLst>
                                          <p:attrName>ppt_h</p:attrName>
                                        </p:attrNameLst>
                                      </p:cBhvr>
                                      <p:tavLst>
                                        <p:tav tm="0">
                                          <p:val>
                                            <p:fltVal val="0"/>
                                          </p:val>
                                        </p:tav>
                                        <p:tav tm="100000">
                                          <p:val>
                                            <p:strVal val="#ppt_h"/>
                                          </p:val>
                                        </p:tav>
                                      </p:tavLst>
                                    </p:anim>
                                  </p:childTnLst>
                                </p:cTn>
                              </p:par>
                              <p:par>
                                <p:cTn id="31" presetID="23" presetClass="entr" presetSubtype="16" fill="hold" nodeType="withEffect">
                                  <p:stCondLst>
                                    <p:cond delay="10600"/>
                                  </p:stCondLst>
                                  <p:childTnLst>
                                    <p:set>
                                      <p:cBhvr>
                                        <p:cTn id="32" dur="1" fill="hold">
                                          <p:stCondLst>
                                            <p:cond delay="0"/>
                                          </p:stCondLst>
                                        </p:cTn>
                                        <p:tgtEl>
                                          <p:spTgt spid="11">
                                            <p:txEl>
                                              <p:pRg st="3" end="3"/>
                                            </p:txEl>
                                          </p:spTgt>
                                        </p:tgtEl>
                                        <p:attrNameLst>
                                          <p:attrName>style.visibility</p:attrName>
                                        </p:attrNameLst>
                                      </p:cBhvr>
                                      <p:to>
                                        <p:strVal val="visible"/>
                                      </p:to>
                                    </p:set>
                                    <p:anim calcmode="lin" valueType="num">
                                      <p:cBhvr>
                                        <p:cTn id="33" dur="21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34" dur="2100" fill="hold"/>
                                        <p:tgtEl>
                                          <p:spTgt spid="11">
                                            <p:txEl>
                                              <p:pRg st="3" end="3"/>
                                            </p:txEl>
                                          </p:spTgt>
                                        </p:tgtEl>
                                        <p:attrNameLst>
                                          <p:attrName>ppt_h</p:attrName>
                                        </p:attrNameLst>
                                      </p:cBhvr>
                                      <p:tavLst>
                                        <p:tav tm="0">
                                          <p:val>
                                            <p:fltVal val="0"/>
                                          </p:val>
                                        </p:tav>
                                        <p:tav tm="100000">
                                          <p:val>
                                            <p:strVal val="#ppt_h"/>
                                          </p:val>
                                        </p:tav>
                                      </p:tavLst>
                                    </p:anim>
                                  </p:childTnLst>
                                </p:cTn>
                              </p:par>
                              <p:par>
                                <p:cTn id="35" presetID="23" presetClass="entr" presetSubtype="16" fill="hold" nodeType="withEffect">
                                  <p:stCondLst>
                                    <p:cond delay="13000"/>
                                  </p:stCondLst>
                                  <p:childTnLst>
                                    <p:set>
                                      <p:cBhvr>
                                        <p:cTn id="36" dur="1" fill="hold">
                                          <p:stCondLst>
                                            <p:cond delay="0"/>
                                          </p:stCondLst>
                                        </p:cTn>
                                        <p:tgtEl>
                                          <p:spTgt spid="11">
                                            <p:txEl>
                                              <p:pRg st="4" end="4"/>
                                            </p:txEl>
                                          </p:spTgt>
                                        </p:tgtEl>
                                        <p:attrNameLst>
                                          <p:attrName>style.visibility</p:attrName>
                                        </p:attrNameLst>
                                      </p:cBhvr>
                                      <p:to>
                                        <p:strVal val="visible"/>
                                      </p:to>
                                    </p:set>
                                    <p:anim calcmode="lin" valueType="num">
                                      <p:cBhvr>
                                        <p:cTn id="37" dur="2300" fill="hold"/>
                                        <p:tgtEl>
                                          <p:spTgt spid="11">
                                            <p:txEl>
                                              <p:pRg st="4" end="4"/>
                                            </p:txEl>
                                          </p:spTgt>
                                        </p:tgtEl>
                                        <p:attrNameLst>
                                          <p:attrName>ppt_w</p:attrName>
                                        </p:attrNameLst>
                                      </p:cBhvr>
                                      <p:tavLst>
                                        <p:tav tm="0">
                                          <p:val>
                                            <p:fltVal val="0"/>
                                          </p:val>
                                        </p:tav>
                                        <p:tav tm="100000">
                                          <p:val>
                                            <p:strVal val="#ppt_w"/>
                                          </p:val>
                                        </p:tav>
                                      </p:tavLst>
                                    </p:anim>
                                    <p:anim calcmode="lin" valueType="num">
                                      <p:cBhvr>
                                        <p:cTn id="38" dur="2300" fill="hold"/>
                                        <p:tgtEl>
                                          <p:spTgt spid="11">
                                            <p:txEl>
                                              <p:pRg st="4" end="4"/>
                                            </p:txEl>
                                          </p:spTgt>
                                        </p:tgtEl>
                                        <p:attrNameLst>
                                          <p:attrName>ppt_h</p:attrName>
                                        </p:attrNameLst>
                                      </p:cBhvr>
                                      <p:tavLst>
                                        <p:tav tm="0">
                                          <p:val>
                                            <p:fltVal val="0"/>
                                          </p:val>
                                        </p:tav>
                                        <p:tav tm="100000">
                                          <p:val>
                                            <p:strVal val="#ppt_h"/>
                                          </p:val>
                                        </p:tav>
                                      </p:tavLst>
                                    </p:anim>
                                  </p:childTnLst>
                                </p:cTn>
                              </p:par>
                              <p:par>
                                <p:cTn id="39" presetID="31" presetClass="entr" presetSubtype="0" fill="hold" nodeType="withEffect">
                                  <p:stCondLst>
                                    <p:cond delay="4000"/>
                                  </p:stCondLst>
                                  <p:childTnLst>
                                    <p:set>
                                      <p:cBhvr>
                                        <p:cTn id="40" dur="1" fill="hold">
                                          <p:stCondLst>
                                            <p:cond delay="0"/>
                                          </p:stCondLst>
                                        </p:cTn>
                                        <p:tgtEl>
                                          <p:spTgt spid="14"/>
                                        </p:tgtEl>
                                        <p:attrNameLst>
                                          <p:attrName>style.visibility</p:attrName>
                                        </p:attrNameLst>
                                      </p:cBhvr>
                                      <p:to>
                                        <p:strVal val="visible"/>
                                      </p:to>
                                    </p:set>
                                    <p:anim calcmode="lin" valueType="num">
                                      <p:cBhvr>
                                        <p:cTn id="41" dur="1000" fill="hold"/>
                                        <p:tgtEl>
                                          <p:spTgt spid="14"/>
                                        </p:tgtEl>
                                        <p:attrNameLst>
                                          <p:attrName>ppt_w</p:attrName>
                                        </p:attrNameLst>
                                      </p:cBhvr>
                                      <p:tavLst>
                                        <p:tav tm="0">
                                          <p:val>
                                            <p:fltVal val="0"/>
                                          </p:val>
                                        </p:tav>
                                        <p:tav tm="100000">
                                          <p:val>
                                            <p:strVal val="#ppt_w"/>
                                          </p:val>
                                        </p:tav>
                                      </p:tavLst>
                                    </p:anim>
                                    <p:anim calcmode="lin" valueType="num">
                                      <p:cBhvr>
                                        <p:cTn id="42" dur="1000" fill="hold"/>
                                        <p:tgtEl>
                                          <p:spTgt spid="14"/>
                                        </p:tgtEl>
                                        <p:attrNameLst>
                                          <p:attrName>ppt_h</p:attrName>
                                        </p:attrNameLst>
                                      </p:cBhvr>
                                      <p:tavLst>
                                        <p:tav tm="0">
                                          <p:val>
                                            <p:fltVal val="0"/>
                                          </p:val>
                                        </p:tav>
                                        <p:tav tm="100000">
                                          <p:val>
                                            <p:strVal val="#ppt_h"/>
                                          </p:val>
                                        </p:tav>
                                      </p:tavLst>
                                    </p:anim>
                                    <p:anim calcmode="lin" valueType="num">
                                      <p:cBhvr>
                                        <p:cTn id="43" dur="1000" fill="hold"/>
                                        <p:tgtEl>
                                          <p:spTgt spid="14"/>
                                        </p:tgtEl>
                                        <p:attrNameLst>
                                          <p:attrName>style.rotation</p:attrName>
                                        </p:attrNameLst>
                                      </p:cBhvr>
                                      <p:tavLst>
                                        <p:tav tm="0">
                                          <p:val>
                                            <p:fltVal val="90"/>
                                          </p:val>
                                        </p:tav>
                                        <p:tav tm="100000">
                                          <p:val>
                                            <p:fltVal val="0"/>
                                          </p:val>
                                        </p:tav>
                                      </p:tavLst>
                                    </p:anim>
                                    <p:animEffect transition="in" filter="fade">
                                      <p:cBhvr>
                                        <p:cTn id="44" dur="1000"/>
                                        <p:tgtEl>
                                          <p:spTgt spid="14"/>
                                        </p:tgtEl>
                                      </p:cBhvr>
                                    </p:animEffect>
                                  </p:childTnLst>
                                </p:cTn>
                              </p:par>
                              <p:par>
                                <p:cTn id="45" presetID="31" presetClass="entr" presetSubtype="0" fill="hold" nodeType="withEffect">
                                  <p:stCondLst>
                                    <p:cond delay="8000"/>
                                  </p:stCondLst>
                                  <p:childTnLst>
                                    <p:set>
                                      <p:cBhvr>
                                        <p:cTn id="46" dur="1" fill="hold">
                                          <p:stCondLst>
                                            <p:cond delay="0"/>
                                          </p:stCondLst>
                                        </p:cTn>
                                        <p:tgtEl>
                                          <p:spTgt spid="15"/>
                                        </p:tgtEl>
                                        <p:attrNameLst>
                                          <p:attrName>style.visibility</p:attrName>
                                        </p:attrNameLst>
                                      </p:cBhvr>
                                      <p:to>
                                        <p:strVal val="visible"/>
                                      </p:to>
                                    </p:set>
                                    <p:anim calcmode="lin" valueType="num">
                                      <p:cBhvr>
                                        <p:cTn id="47" dur="1000" fill="hold"/>
                                        <p:tgtEl>
                                          <p:spTgt spid="15"/>
                                        </p:tgtEl>
                                        <p:attrNameLst>
                                          <p:attrName>ppt_w</p:attrName>
                                        </p:attrNameLst>
                                      </p:cBhvr>
                                      <p:tavLst>
                                        <p:tav tm="0">
                                          <p:val>
                                            <p:fltVal val="0"/>
                                          </p:val>
                                        </p:tav>
                                        <p:tav tm="100000">
                                          <p:val>
                                            <p:strVal val="#ppt_w"/>
                                          </p:val>
                                        </p:tav>
                                      </p:tavLst>
                                    </p:anim>
                                    <p:anim calcmode="lin" valueType="num">
                                      <p:cBhvr>
                                        <p:cTn id="48" dur="1000" fill="hold"/>
                                        <p:tgtEl>
                                          <p:spTgt spid="15"/>
                                        </p:tgtEl>
                                        <p:attrNameLst>
                                          <p:attrName>ppt_h</p:attrName>
                                        </p:attrNameLst>
                                      </p:cBhvr>
                                      <p:tavLst>
                                        <p:tav tm="0">
                                          <p:val>
                                            <p:fltVal val="0"/>
                                          </p:val>
                                        </p:tav>
                                        <p:tav tm="100000">
                                          <p:val>
                                            <p:strVal val="#ppt_h"/>
                                          </p:val>
                                        </p:tav>
                                      </p:tavLst>
                                    </p:anim>
                                    <p:anim calcmode="lin" valueType="num">
                                      <p:cBhvr>
                                        <p:cTn id="49" dur="1000" fill="hold"/>
                                        <p:tgtEl>
                                          <p:spTgt spid="15"/>
                                        </p:tgtEl>
                                        <p:attrNameLst>
                                          <p:attrName>style.rotation</p:attrName>
                                        </p:attrNameLst>
                                      </p:cBhvr>
                                      <p:tavLst>
                                        <p:tav tm="0">
                                          <p:val>
                                            <p:fltVal val="90"/>
                                          </p:val>
                                        </p:tav>
                                        <p:tav tm="100000">
                                          <p:val>
                                            <p:fltVal val="0"/>
                                          </p:val>
                                        </p:tav>
                                      </p:tavLst>
                                    </p:anim>
                                    <p:animEffect transition="in" filter="fade">
                                      <p:cBhvr>
                                        <p:cTn id="50" dur="1000"/>
                                        <p:tgtEl>
                                          <p:spTgt spid="15"/>
                                        </p:tgtEl>
                                      </p:cBhvr>
                                    </p:animEffect>
                                  </p:childTnLst>
                                </p:cTn>
                              </p:par>
                              <p:par>
                                <p:cTn id="51" presetID="31" presetClass="entr" presetSubtype="0" fill="hold" nodeType="withEffect">
                                  <p:stCondLst>
                                    <p:cond delay="6000"/>
                                  </p:stCondLst>
                                  <p:childTnLst>
                                    <p:set>
                                      <p:cBhvr>
                                        <p:cTn id="52" dur="1" fill="hold">
                                          <p:stCondLst>
                                            <p:cond delay="0"/>
                                          </p:stCondLst>
                                        </p:cTn>
                                        <p:tgtEl>
                                          <p:spTgt spid="16"/>
                                        </p:tgtEl>
                                        <p:attrNameLst>
                                          <p:attrName>style.visibility</p:attrName>
                                        </p:attrNameLst>
                                      </p:cBhvr>
                                      <p:to>
                                        <p:strVal val="visible"/>
                                      </p:to>
                                    </p:set>
                                    <p:anim calcmode="lin" valueType="num">
                                      <p:cBhvr>
                                        <p:cTn id="53" dur="1000" fill="hold"/>
                                        <p:tgtEl>
                                          <p:spTgt spid="16"/>
                                        </p:tgtEl>
                                        <p:attrNameLst>
                                          <p:attrName>ppt_w</p:attrName>
                                        </p:attrNameLst>
                                      </p:cBhvr>
                                      <p:tavLst>
                                        <p:tav tm="0">
                                          <p:val>
                                            <p:fltVal val="0"/>
                                          </p:val>
                                        </p:tav>
                                        <p:tav tm="100000">
                                          <p:val>
                                            <p:strVal val="#ppt_w"/>
                                          </p:val>
                                        </p:tav>
                                      </p:tavLst>
                                    </p:anim>
                                    <p:anim calcmode="lin" valueType="num">
                                      <p:cBhvr>
                                        <p:cTn id="54" dur="1000" fill="hold"/>
                                        <p:tgtEl>
                                          <p:spTgt spid="16"/>
                                        </p:tgtEl>
                                        <p:attrNameLst>
                                          <p:attrName>ppt_h</p:attrName>
                                        </p:attrNameLst>
                                      </p:cBhvr>
                                      <p:tavLst>
                                        <p:tav tm="0">
                                          <p:val>
                                            <p:fltVal val="0"/>
                                          </p:val>
                                        </p:tav>
                                        <p:tav tm="100000">
                                          <p:val>
                                            <p:strVal val="#ppt_h"/>
                                          </p:val>
                                        </p:tav>
                                      </p:tavLst>
                                    </p:anim>
                                    <p:anim calcmode="lin" valueType="num">
                                      <p:cBhvr>
                                        <p:cTn id="55" dur="1000" fill="hold"/>
                                        <p:tgtEl>
                                          <p:spTgt spid="16"/>
                                        </p:tgtEl>
                                        <p:attrNameLst>
                                          <p:attrName>style.rotation</p:attrName>
                                        </p:attrNameLst>
                                      </p:cBhvr>
                                      <p:tavLst>
                                        <p:tav tm="0">
                                          <p:val>
                                            <p:fltVal val="90"/>
                                          </p:val>
                                        </p:tav>
                                        <p:tav tm="100000">
                                          <p:val>
                                            <p:fltVal val="0"/>
                                          </p:val>
                                        </p:tav>
                                      </p:tavLst>
                                    </p:anim>
                                    <p:animEffect transition="in" filter="fade">
                                      <p:cBhvr>
                                        <p:cTn id="56" dur="1000"/>
                                        <p:tgtEl>
                                          <p:spTgt spid="16"/>
                                        </p:tgtEl>
                                      </p:cBhvr>
                                    </p:animEffect>
                                  </p:childTnLst>
                                </p:cTn>
                              </p:par>
                              <p:par>
                                <p:cTn id="57" presetID="26" presetClass="emph" presetSubtype="0" repeatCount="3000" fill="hold" nodeType="withEffect">
                                  <p:stCondLst>
                                    <p:cond delay="10400"/>
                                  </p:stCondLst>
                                  <p:childTnLst>
                                    <p:animEffect transition="out" filter="fade">
                                      <p:cBhvr>
                                        <p:cTn id="58" dur="1333" tmFilter="0, 0; .2, .5; .8, .5; 1, 0"/>
                                        <p:tgtEl>
                                          <p:spTgt spid="15"/>
                                        </p:tgtEl>
                                      </p:cBhvr>
                                    </p:animEffect>
                                    <p:animScale>
                                      <p:cBhvr>
                                        <p:cTn id="59" dur="667" autoRev="1" fill="hold"/>
                                        <p:tgtEl>
                                          <p:spTgt spid="15"/>
                                        </p:tgtEl>
                                      </p:cBhvr>
                                      <p:by x="105000" y="105000"/>
                                    </p:animScale>
                                  </p:childTnLst>
                                </p:cTn>
                              </p:par>
                              <p:par>
                                <p:cTn id="60" presetID="26" presetClass="emph" presetSubtype="0" repeatCount="3000" fill="hold" nodeType="withEffect">
                                  <p:stCondLst>
                                    <p:cond delay="20800"/>
                                  </p:stCondLst>
                                  <p:childTnLst>
                                    <p:animEffect transition="out" filter="fade">
                                      <p:cBhvr>
                                        <p:cTn id="61" dur="1700" tmFilter="0, 0; .2, .5; .8, .5; 1, 0"/>
                                        <p:tgtEl>
                                          <p:spTgt spid="14"/>
                                        </p:tgtEl>
                                      </p:cBhvr>
                                    </p:animEffect>
                                    <p:animScale>
                                      <p:cBhvr>
                                        <p:cTn id="62" dur="850" autoRev="1" fill="hold"/>
                                        <p:tgtEl>
                                          <p:spTgt spid="14"/>
                                        </p:tgtEl>
                                      </p:cBhvr>
                                      <p:by x="105000" y="105000"/>
                                    </p:animScale>
                                  </p:childTnLst>
                                </p:cTn>
                              </p:par>
                              <p:par>
                                <p:cTn id="63" presetID="26" presetClass="emph" presetSubtype="0" repeatCount="3000" fill="hold" nodeType="withEffect">
                                  <p:stCondLst>
                                    <p:cond delay="15000"/>
                                  </p:stCondLst>
                                  <p:childTnLst>
                                    <p:animEffect transition="out" filter="fade">
                                      <p:cBhvr>
                                        <p:cTn id="64" dur="1367" tmFilter="0, 0; .2, .5; .8, .5; 1, 0"/>
                                        <p:tgtEl>
                                          <p:spTgt spid="16"/>
                                        </p:tgtEl>
                                      </p:cBhvr>
                                    </p:animEffect>
                                    <p:animScale>
                                      <p:cBhvr>
                                        <p:cTn id="65" dur="683" autoRev="1" fill="hold"/>
                                        <p:tgtEl>
                                          <p:spTgt spid="16"/>
                                        </p:tgtEl>
                                      </p:cBhvr>
                                      <p:by x="105000" y="105000"/>
                                    </p:animScale>
                                  </p:childTnLst>
                                </p:cTn>
                              </p:par>
                              <p:par>
                                <p:cTn id="66" presetID="8" presetClass="emph" presetSubtype="0" fill="hold" nodeType="withEffect">
                                  <p:stCondLst>
                                    <p:cond delay="26300"/>
                                  </p:stCondLst>
                                  <p:childTnLst>
                                    <p:animRot by="21600000">
                                      <p:cBhvr>
                                        <p:cTn id="67" dur="2000" fill="hold"/>
                                        <p:tgtEl>
                                          <p:spTgt spid="14"/>
                                        </p:tgtEl>
                                        <p:attrNameLst>
                                          <p:attrName>r</p:attrName>
                                        </p:attrNameLst>
                                      </p:cBhvr>
                                    </p:animRot>
                                  </p:childTnLst>
                                </p:cTn>
                              </p:par>
                              <p:par>
                                <p:cTn id="68" presetID="8" presetClass="emph" presetSubtype="0" fill="hold" nodeType="withEffect">
                                  <p:stCondLst>
                                    <p:cond delay="26300"/>
                                  </p:stCondLst>
                                  <p:childTnLst>
                                    <p:animRot by="21600000">
                                      <p:cBhvr>
                                        <p:cTn id="69" dur="2000" fill="hold"/>
                                        <p:tgtEl>
                                          <p:spTgt spid="15"/>
                                        </p:tgtEl>
                                        <p:attrNameLst>
                                          <p:attrName>r</p:attrName>
                                        </p:attrNameLst>
                                      </p:cBhvr>
                                    </p:animRot>
                                  </p:childTnLst>
                                </p:cTn>
                              </p:par>
                              <p:par>
                                <p:cTn id="70" presetID="8" presetClass="emph" presetSubtype="0" fill="hold" nodeType="withEffect">
                                  <p:stCondLst>
                                    <p:cond delay="26400"/>
                                  </p:stCondLst>
                                  <p:childTnLst>
                                    <p:animRot by="21600000">
                                      <p:cBhvr>
                                        <p:cTn id="71" dur="2000" fill="hold"/>
                                        <p:tgtEl>
                                          <p:spTgt spid="16"/>
                                        </p:tgtEl>
                                        <p:attrNameLst>
                                          <p:attrName>r</p:attrName>
                                        </p:attrNameLst>
                                      </p:cBhvr>
                                    </p:animRot>
                                  </p:childTnLst>
                                </p:cTn>
                              </p:par>
                              <p:par>
                                <p:cTn id="72" presetID="2" presetClass="entr" presetSubtype="6" fill="hold" nodeType="withEffect">
                                  <p:stCondLst>
                                    <p:cond delay="21000"/>
                                  </p:stCondLst>
                                  <p:childTnLst>
                                    <p:set>
                                      <p:cBhvr>
                                        <p:cTn id="73" dur="1" fill="hold">
                                          <p:stCondLst>
                                            <p:cond delay="0"/>
                                          </p:stCondLst>
                                        </p:cTn>
                                        <p:tgtEl>
                                          <p:spTgt spid="21"/>
                                        </p:tgtEl>
                                        <p:attrNameLst>
                                          <p:attrName>style.visibility</p:attrName>
                                        </p:attrNameLst>
                                      </p:cBhvr>
                                      <p:to>
                                        <p:strVal val="visible"/>
                                      </p:to>
                                    </p:set>
                                    <p:anim calcmode="lin" valueType="num">
                                      <p:cBhvr additive="base">
                                        <p:cTn id="74" dur="500" fill="hold"/>
                                        <p:tgtEl>
                                          <p:spTgt spid="21"/>
                                        </p:tgtEl>
                                        <p:attrNameLst>
                                          <p:attrName>ppt_x</p:attrName>
                                        </p:attrNameLst>
                                      </p:cBhvr>
                                      <p:tavLst>
                                        <p:tav tm="0">
                                          <p:val>
                                            <p:strVal val="1+#ppt_w/2"/>
                                          </p:val>
                                        </p:tav>
                                        <p:tav tm="100000">
                                          <p:val>
                                            <p:strVal val="#ppt_x"/>
                                          </p:val>
                                        </p:tav>
                                      </p:tavLst>
                                    </p:anim>
                                    <p:anim calcmode="lin" valueType="num">
                                      <p:cBhvr additive="base">
                                        <p:cTn id="75" dur="500" fill="hold"/>
                                        <p:tgtEl>
                                          <p:spTgt spid="21"/>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2160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0" fill="hold" display="0">
                  <p:stCondLst>
                    <p:cond delay="indefinite"/>
                  </p:stCondLst>
                  <p:endCondLst>
                    <p:cond evt="onStopAudio" delay="0">
                      <p:tgtEl>
                        <p:sldTgt/>
                      </p:tgtEl>
                    </p:cond>
                  </p:endCondLst>
                </p:cTn>
                <p:tgtEl>
                  <p:spTgt spid="2"/>
                </p:tgtEl>
              </p:cMediaNode>
            </p:audio>
          </p:childTnLst>
        </p:cTn>
      </p:par>
    </p:tnLst>
    <p:bldLst>
      <p:bldP spid="1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1" name="群組 160"/>
          <p:cNvGrpSpPr>
            <a:grpSpLocks/>
          </p:cNvGrpSpPr>
          <p:nvPr/>
        </p:nvGrpSpPr>
        <p:grpSpPr bwMode="auto">
          <a:xfrm>
            <a:off x="828675" y="1582738"/>
            <a:ext cx="3527425" cy="1054100"/>
            <a:chOff x="900878" y="351958"/>
            <a:chExt cx="3310532" cy="694306"/>
          </a:xfrm>
        </p:grpSpPr>
        <p:pic>
          <p:nvPicPr>
            <p:cNvPr id="205835" name="圖片 3" descr="技術學院與科技大學-方框.png"/>
            <p:cNvPicPr>
              <a:picLocks noChangeAspect="1"/>
            </p:cNvPicPr>
            <p:nvPr/>
          </p:nvPicPr>
          <p:blipFill>
            <a:blip r:embed="rId3" cstate="print"/>
            <a:srcRect/>
            <a:stretch>
              <a:fillRect/>
            </a:stretch>
          </p:blipFill>
          <p:spPr bwMode="auto">
            <a:xfrm>
              <a:off x="900878" y="351958"/>
              <a:ext cx="3310532" cy="694306"/>
            </a:xfrm>
            <a:prstGeom prst="rect">
              <a:avLst/>
            </a:prstGeom>
            <a:noFill/>
            <a:ln w="9525">
              <a:noFill/>
              <a:miter lim="800000"/>
              <a:headEnd/>
              <a:tailEnd/>
            </a:ln>
          </p:spPr>
        </p:pic>
        <p:sp>
          <p:nvSpPr>
            <p:cNvPr id="205836" name="文字方塊 4"/>
            <p:cNvSpPr txBox="1">
              <a:spLocks noChangeArrowheads="1"/>
            </p:cNvSpPr>
            <p:nvPr/>
          </p:nvSpPr>
          <p:spPr bwMode="auto">
            <a:xfrm>
              <a:off x="1650748" y="524525"/>
              <a:ext cx="1408459" cy="344638"/>
            </a:xfrm>
            <a:prstGeom prst="rect">
              <a:avLst/>
            </a:prstGeom>
            <a:noFill/>
            <a:ln w="9525">
              <a:noFill/>
              <a:miter lim="800000"/>
              <a:headEnd/>
              <a:tailEnd/>
            </a:ln>
          </p:spPr>
          <p:txBody>
            <a:bodyPr wrap="none">
              <a:spAutoFit/>
            </a:bodyPr>
            <a:lstStyle/>
            <a:p>
              <a:pPr defTabSz="457200"/>
              <a:r>
                <a:rPr lang="zh-TW" altLang="en-US" sz="2800" b="1">
                  <a:solidFill>
                    <a:srgbClr val="FFFF00"/>
                  </a:solidFill>
                  <a:latin typeface="微軟正黑體" pitchFamily="34" charset="-120"/>
                  <a:ea typeface="微軟正黑體" pitchFamily="34" charset="-120"/>
                </a:rPr>
                <a:t>人才培育</a:t>
              </a:r>
            </a:p>
          </p:txBody>
        </p:sp>
      </p:grpSp>
      <p:sp>
        <p:nvSpPr>
          <p:cNvPr id="42" name="文字方塊 41"/>
          <p:cNvSpPr txBox="1">
            <a:spLocks noChangeArrowheads="1"/>
          </p:cNvSpPr>
          <p:nvPr/>
        </p:nvSpPr>
        <p:spPr bwMode="auto">
          <a:xfrm>
            <a:off x="725488" y="2852738"/>
            <a:ext cx="7826375" cy="1384300"/>
          </a:xfrm>
          <a:prstGeom prst="rect">
            <a:avLst/>
          </a:prstGeom>
          <a:noFill/>
          <a:ln w="9525">
            <a:noFill/>
            <a:miter lim="800000"/>
            <a:headEnd/>
            <a:tailEnd/>
          </a:ln>
        </p:spPr>
        <p:txBody>
          <a:bodyPr>
            <a:spAutoFit/>
          </a:bodyPr>
          <a:lstStyle/>
          <a:p>
            <a:pPr defTabSz="457200"/>
            <a:r>
              <a:rPr kumimoji="0" lang="zh-TW" altLang="en-US" sz="2800">
                <a:latin typeface="微軟正黑體" pitchFamily="34" charset="-120"/>
                <a:ea typeface="微軟正黑體" pitchFamily="34" charset="-120"/>
              </a:rPr>
              <a:t>教育部積極</a:t>
            </a:r>
            <a:r>
              <a:rPr kumimoji="0" lang="zh-TW" altLang="zh-TW" sz="2800">
                <a:latin typeface="微軟正黑體" pitchFamily="34" charset="-120"/>
                <a:ea typeface="微軟正黑體" pitchFamily="34" charset="-120"/>
              </a:rPr>
              <a:t>推動</a:t>
            </a:r>
            <a:r>
              <a:rPr kumimoji="0" lang="zh-TW" altLang="en-US" sz="2800">
                <a:latin typeface="微軟正黑體" pitchFamily="34" charset="-120"/>
                <a:ea typeface="微軟正黑體" pitchFamily="34" charset="-120"/>
              </a:rPr>
              <a:t>各</a:t>
            </a:r>
            <a:r>
              <a:rPr kumimoji="0" lang="zh-TW" altLang="zh-TW" sz="2800">
                <a:latin typeface="微軟正黑體" pitchFamily="34" charset="-120"/>
                <a:ea typeface="微軟正黑體" pitchFamily="34" charset="-120"/>
              </a:rPr>
              <a:t>種學程與專班</a:t>
            </a:r>
            <a:r>
              <a:rPr kumimoji="0" lang="zh-TW" altLang="en-US" sz="2800">
                <a:latin typeface="微軟正黑體" pitchFamily="34" charset="-120"/>
                <a:ea typeface="微軟正黑體" pitchFamily="34" charset="-120"/>
              </a:rPr>
              <a:t>，擬定完整之產業人才培訓方案，國中畢業生可就讀的</a:t>
            </a:r>
            <a:r>
              <a:rPr kumimoji="0" lang="zh-TW" altLang="zh-TW" sz="2800">
                <a:latin typeface="微軟正黑體" pitchFamily="34" charset="-120"/>
                <a:ea typeface="微軟正黑體" pitchFamily="34" charset="-120"/>
              </a:rPr>
              <a:t>學程與專班</a:t>
            </a:r>
            <a:r>
              <a:rPr kumimoji="0" lang="zh-TW" altLang="en-US" sz="2800">
                <a:latin typeface="微軟正黑體" pitchFamily="34" charset="-120"/>
                <a:ea typeface="微軟正黑體" pitchFamily="34" charset="-120"/>
              </a:rPr>
              <a:t>有</a:t>
            </a:r>
            <a:endParaRPr lang="zh-TW" altLang="en-US" sz="2800">
              <a:latin typeface="微軟正黑體" pitchFamily="34" charset="-120"/>
              <a:ea typeface="微軟正黑體" pitchFamily="34" charset="-120"/>
            </a:endParaRPr>
          </a:p>
        </p:txBody>
      </p:sp>
      <p:sp>
        <p:nvSpPr>
          <p:cNvPr id="166" name="文字方塊 165"/>
          <p:cNvSpPr txBox="1"/>
          <p:nvPr/>
        </p:nvSpPr>
        <p:spPr>
          <a:xfrm>
            <a:off x="5189538" y="4840288"/>
            <a:ext cx="3411537" cy="361950"/>
          </a:xfrm>
          <a:prstGeom prst="rect">
            <a:avLst/>
          </a:prstGeom>
        </p:spPr>
        <p:txBody>
          <a:bodyPr>
            <a:spAutoFit/>
          </a:bodyPr>
          <a:lstStyle/>
          <a:p>
            <a:pPr defTabSz="457200" fontAlgn="auto">
              <a:lnSpc>
                <a:spcPts val="2100"/>
              </a:lnSpc>
              <a:spcBef>
                <a:spcPts val="0"/>
              </a:spcBef>
              <a:spcAft>
                <a:spcPts val="0"/>
              </a:spcAft>
              <a:defRPr/>
            </a:pPr>
            <a:r>
              <a:rPr kumimoji="0" lang="zh-TW" altLang="zh-TW" sz="2800" b="1" dirty="0">
                <a:solidFill>
                  <a:schemeClr val="tx2">
                    <a:lumMod val="75000"/>
                  </a:schemeClr>
                </a:solidFill>
                <a:latin typeface="微軟正黑體"/>
                <a:ea typeface="微軟正黑體"/>
                <a:cs typeface="微軟正黑體"/>
              </a:rPr>
              <a:t>產學攜手合作專班</a:t>
            </a:r>
            <a:endParaRPr lang="zh-TW" altLang="en-US" sz="2800" b="1" dirty="0">
              <a:solidFill>
                <a:schemeClr val="tx2">
                  <a:lumMod val="75000"/>
                </a:schemeClr>
              </a:solidFill>
              <a:latin typeface="微軟正黑體"/>
              <a:ea typeface="微軟正黑體"/>
              <a:cs typeface="微軟正黑體"/>
            </a:endParaRPr>
          </a:p>
        </p:txBody>
      </p:sp>
      <p:sp>
        <p:nvSpPr>
          <p:cNvPr id="167" name="文字方塊 166"/>
          <p:cNvSpPr txBox="1"/>
          <p:nvPr/>
        </p:nvSpPr>
        <p:spPr>
          <a:xfrm>
            <a:off x="1589088" y="4873625"/>
            <a:ext cx="3600450" cy="361950"/>
          </a:xfrm>
          <a:prstGeom prst="rect">
            <a:avLst/>
          </a:prstGeom>
        </p:spPr>
        <p:txBody>
          <a:bodyPr>
            <a:spAutoFit/>
          </a:bodyPr>
          <a:lstStyle/>
          <a:p>
            <a:pPr defTabSz="457200" fontAlgn="auto">
              <a:lnSpc>
                <a:spcPts val="2100"/>
              </a:lnSpc>
              <a:spcBef>
                <a:spcPts val="0"/>
              </a:spcBef>
              <a:spcAft>
                <a:spcPts val="0"/>
              </a:spcAft>
              <a:defRPr/>
            </a:pPr>
            <a:r>
              <a:rPr kumimoji="0" lang="zh-TW" altLang="zh-TW" sz="2800" b="1" dirty="0">
                <a:solidFill>
                  <a:schemeClr val="tx2">
                    <a:lumMod val="75000"/>
                  </a:schemeClr>
                </a:solidFill>
                <a:latin typeface="微軟正黑體"/>
                <a:ea typeface="微軟正黑體"/>
                <a:cs typeface="微軟正黑體"/>
              </a:rPr>
              <a:t>產業特殊需求類科班、</a:t>
            </a:r>
            <a:endParaRPr lang="zh-TW" altLang="en-US" sz="2800" b="1" dirty="0">
              <a:solidFill>
                <a:schemeClr val="tx2">
                  <a:lumMod val="75000"/>
                </a:schemeClr>
              </a:solidFill>
              <a:latin typeface="微軟正黑體"/>
              <a:ea typeface="微軟正黑體"/>
              <a:cs typeface="微軟正黑體"/>
            </a:endParaRPr>
          </a:p>
        </p:txBody>
      </p:sp>
      <p:sp>
        <p:nvSpPr>
          <p:cNvPr id="168" name="文字方塊 167"/>
          <p:cNvSpPr txBox="1"/>
          <p:nvPr/>
        </p:nvSpPr>
        <p:spPr>
          <a:xfrm>
            <a:off x="4833938" y="4319588"/>
            <a:ext cx="2833687" cy="361950"/>
          </a:xfrm>
          <a:prstGeom prst="rect">
            <a:avLst/>
          </a:prstGeom>
        </p:spPr>
        <p:txBody>
          <a:bodyPr>
            <a:spAutoFit/>
          </a:bodyPr>
          <a:lstStyle/>
          <a:p>
            <a:pPr defTabSz="457200" fontAlgn="auto">
              <a:lnSpc>
                <a:spcPts val="2100"/>
              </a:lnSpc>
              <a:spcBef>
                <a:spcPts val="0"/>
              </a:spcBef>
              <a:spcAft>
                <a:spcPts val="0"/>
              </a:spcAft>
              <a:defRPr/>
            </a:pPr>
            <a:r>
              <a:rPr kumimoji="0" lang="zh-TW" altLang="zh-TW" sz="2800" b="1" dirty="0">
                <a:solidFill>
                  <a:schemeClr val="tx2">
                    <a:lumMod val="75000"/>
                  </a:schemeClr>
                </a:solidFill>
                <a:latin typeface="微軟正黑體"/>
                <a:ea typeface="微軟正黑體"/>
                <a:cs typeface="微軟正黑體"/>
              </a:rPr>
              <a:t>高職建教合作、</a:t>
            </a:r>
            <a:endParaRPr lang="zh-TW" altLang="en-US" sz="2800" b="1" dirty="0">
              <a:solidFill>
                <a:schemeClr val="tx2">
                  <a:lumMod val="75000"/>
                </a:schemeClr>
              </a:solidFill>
              <a:latin typeface="微軟正黑體"/>
              <a:ea typeface="微軟正黑體"/>
              <a:cs typeface="微軟正黑體"/>
            </a:endParaRPr>
          </a:p>
        </p:txBody>
      </p:sp>
      <p:sp>
        <p:nvSpPr>
          <p:cNvPr id="169" name="文字方塊 168"/>
          <p:cNvSpPr txBox="1"/>
          <p:nvPr/>
        </p:nvSpPr>
        <p:spPr>
          <a:xfrm>
            <a:off x="1625600" y="4306888"/>
            <a:ext cx="3090863" cy="377825"/>
          </a:xfrm>
          <a:prstGeom prst="rect">
            <a:avLst/>
          </a:prstGeom>
        </p:spPr>
        <p:txBody>
          <a:bodyPr>
            <a:spAutoFit/>
          </a:bodyPr>
          <a:lstStyle/>
          <a:p>
            <a:pPr defTabSz="457200" fontAlgn="auto">
              <a:lnSpc>
                <a:spcPts val="2100"/>
              </a:lnSpc>
              <a:spcBef>
                <a:spcPts val="0"/>
              </a:spcBef>
              <a:spcAft>
                <a:spcPts val="0"/>
              </a:spcAft>
              <a:defRPr/>
            </a:pPr>
            <a:r>
              <a:rPr kumimoji="0" lang="zh-TW" altLang="zh-TW" sz="2800" b="1" dirty="0">
                <a:solidFill>
                  <a:schemeClr val="tx2">
                    <a:lumMod val="75000"/>
                  </a:schemeClr>
                </a:solidFill>
                <a:latin typeface="微軟正黑體"/>
                <a:ea typeface="微軟正黑體"/>
                <a:cs typeface="微軟正黑體"/>
              </a:rPr>
              <a:t>高職實用技能學程、</a:t>
            </a:r>
            <a:endParaRPr lang="zh-TW" altLang="en-US" sz="2800" b="1" dirty="0">
              <a:solidFill>
                <a:schemeClr val="tx2">
                  <a:lumMod val="75000"/>
                </a:schemeClr>
              </a:solidFill>
              <a:latin typeface="微軟正黑體"/>
              <a:ea typeface="微軟正黑體"/>
              <a:cs typeface="微軟正黑體"/>
            </a:endParaRPr>
          </a:p>
        </p:txBody>
      </p:sp>
      <p:pic>
        <p:nvPicPr>
          <p:cNvPr id="13" name="圖片 12"/>
          <p:cNvPicPr>
            <a:picLocks noChangeAspect="1"/>
          </p:cNvPicPr>
          <p:nvPr/>
        </p:nvPicPr>
        <p:blipFill>
          <a:blip r:embed="rId4" cstate="print"/>
          <a:srcRect/>
          <a:stretch>
            <a:fillRect/>
          </a:stretch>
        </p:blipFill>
        <p:spPr bwMode="auto">
          <a:xfrm>
            <a:off x="-136525" y="4319588"/>
            <a:ext cx="1725613" cy="2493962"/>
          </a:xfrm>
          <a:prstGeom prst="rect">
            <a:avLst/>
          </a:prstGeom>
          <a:noFill/>
          <a:ln w="9525">
            <a:noFill/>
            <a:miter lim="800000"/>
            <a:headEnd/>
            <a:tailEnd/>
          </a:ln>
        </p:spPr>
      </p:pic>
      <p:pic>
        <p:nvPicPr>
          <p:cNvPr id="14" name="圖片 13"/>
          <p:cNvPicPr>
            <a:picLocks noChangeAspect="1"/>
          </p:cNvPicPr>
          <p:nvPr/>
        </p:nvPicPr>
        <p:blipFill>
          <a:blip r:embed="rId5" cstate="print"/>
          <a:srcRect/>
          <a:stretch>
            <a:fillRect/>
          </a:stretch>
        </p:blipFill>
        <p:spPr bwMode="auto">
          <a:xfrm>
            <a:off x="7437438" y="444500"/>
            <a:ext cx="2143125" cy="3365500"/>
          </a:xfrm>
          <a:prstGeom prst="rect">
            <a:avLst/>
          </a:prstGeom>
          <a:noFill/>
          <a:ln w="9525">
            <a:noFill/>
            <a:miter lim="800000"/>
            <a:headEnd/>
            <a:tailEnd/>
          </a:ln>
        </p:spPr>
      </p:pic>
      <p:pic>
        <p:nvPicPr>
          <p:cNvPr id="2" name="50.mp3">
            <a:hlinkClick r:id="" action="ppaction://media"/>
          </p:cNvPr>
          <p:cNvPicPr>
            <a:picLocks noRot="1" noChangeAspect="1"/>
          </p:cNvPicPr>
          <p:nvPr>
            <a:audioFile r:link="rId1"/>
          </p:nvPr>
        </p:nvPicPr>
        <p:blipFill>
          <a:blip r:embed="rId6" cstate="print"/>
          <a:srcRect/>
          <a:stretch>
            <a:fillRect/>
          </a:stretch>
        </p:blipFill>
        <p:spPr bwMode="auto">
          <a:xfrm>
            <a:off x="9467850" y="4319588"/>
            <a:ext cx="2438400" cy="2438400"/>
          </a:xfrm>
          <a:prstGeom prst="rect">
            <a:avLst/>
          </a:prstGeom>
          <a:noFill/>
          <a:ln w="9525">
            <a:noFill/>
            <a:miter lim="800000"/>
            <a:headEnd/>
            <a:tailEnd/>
          </a:ln>
        </p:spPr>
      </p:pic>
      <p:sp>
        <p:nvSpPr>
          <p:cNvPr id="205834" name="投影片編號版面配置區 3"/>
          <p:cNvSpPr txBox="1">
            <a:spLocks noGrp="1"/>
          </p:cNvSpPr>
          <p:nvPr/>
        </p:nvSpPr>
        <p:spPr bwMode="auto">
          <a:xfrm>
            <a:off x="6759575" y="6448425"/>
            <a:ext cx="2133600" cy="365125"/>
          </a:xfrm>
          <a:prstGeom prst="rect">
            <a:avLst/>
          </a:prstGeom>
          <a:noFill/>
          <a:ln w="9525">
            <a:noFill/>
            <a:miter lim="800000"/>
            <a:headEnd/>
            <a:tailEnd/>
          </a:ln>
        </p:spPr>
        <p:txBody>
          <a:bodyPr/>
          <a:lstStyle/>
          <a:p>
            <a:pPr algn="r" defTabSz="457200" eaLnBrk="0" hangingPunct="0"/>
            <a:fld id="{238C39E4-BBB4-42A7-92C7-93E4E02E90DB}" type="slidenum">
              <a:rPr lang="zh-CN" altLang="en-US" sz="1600">
                <a:solidFill>
                  <a:schemeClr val="bg1"/>
                </a:solidFill>
                <a:latin typeface="微軟正黑體" pitchFamily="34" charset="-120"/>
                <a:ea typeface="微軟正黑體" pitchFamily="34" charset="-120"/>
              </a:rPr>
              <a:pPr algn="r" defTabSz="457200" eaLnBrk="0" hangingPunct="0"/>
              <a:t>91</a:t>
            </a:fld>
            <a:endParaRPr lang="en-US" altLang="zh-CN" sz="1600">
              <a:solidFill>
                <a:schemeClr val="bg1"/>
              </a:solidFill>
              <a:latin typeface="微軟正黑體" pitchFamily="34" charset="-120"/>
              <a:ea typeface="微軟正黑體" pitchFamily="34" charset="-120"/>
            </a:endParaRPr>
          </a:p>
        </p:txBody>
      </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8601" fill="hold"/>
                                        <p:tgtEl>
                                          <p:spTgt spid="2"/>
                                        </p:tgtEl>
                                      </p:cBhvr>
                                    </p:cmd>
                                  </p:childTnLst>
                                </p:cTn>
                              </p:par>
                              <p:par>
                                <p:cTn id="7" presetID="22" presetClass="entr" presetSubtype="8" fill="hold" nodeType="withEffect">
                                  <p:stCondLst>
                                    <p:cond delay="0"/>
                                  </p:stCondLst>
                                  <p:childTnLst>
                                    <p:set>
                                      <p:cBhvr>
                                        <p:cTn id="8" dur="1" fill="hold">
                                          <p:stCondLst>
                                            <p:cond delay="0"/>
                                          </p:stCondLst>
                                        </p:cTn>
                                        <p:tgtEl>
                                          <p:spTgt spid="42">
                                            <p:txEl>
                                              <p:pRg st="0" end="0"/>
                                            </p:txEl>
                                          </p:spTgt>
                                        </p:tgtEl>
                                        <p:attrNameLst>
                                          <p:attrName>style.visibility</p:attrName>
                                        </p:attrNameLst>
                                      </p:cBhvr>
                                      <p:to>
                                        <p:strVal val="visible"/>
                                      </p:to>
                                    </p:set>
                                    <p:animEffect transition="in" filter="wipe(left)">
                                      <p:cBhvr>
                                        <p:cTn id="9" dur="3000"/>
                                        <p:tgtEl>
                                          <p:spTgt spid="42">
                                            <p:txEl>
                                              <p:pRg st="0" end="0"/>
                                            </p:txEl>
                                          </p:spTgt>
                                        </p:tgtEl>
                                      </p:cBhvr>
                                    </p:animEffect>
                                  </p:childTnLst>
                                </p:cTn>
                              </p:par>
                              <p:par>
                                <p:cTn id="10" presetID="3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900" decel="100000" fill="hold"/>
                                        <p:tgtEl>
                                          <p:spTgt spid="1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par>
                                <p:cTn id="20" presetID="2" presetClass="entr" presetSubtype="8" fill="hold" nodeType="withEffect">
                                  <p:stCondLst>
                                    <p:cond delay="1000"/>
                                  </p:stCondLst>
                                  <p:childTnLst>
                                    <p:set>
                                      <p:cBhvr>
                                        <p:cTn id="21" dur="1" fill="hold">
                                          <p:stCondLst>
                                            <p:cond delay="0"/>
                                          </p:stCondLst>
                                        </p:cTn>
                                        <p:tgtEl>
                                          <p:spTgt spid="161"/>
                                        </p:tgtEl>
                                        <p:attrNameLst>
                                          <p:attrName>style.visibility</p:attrName>
                                        </p:attrNameLst>
                                      </p:cBhvr>
                                      <p:to>
                                        <p:strVal val="visible"/>
                                      </p:to>
                                    </p:set>
                                    <p:anim calcmode="lin" valueType="num">
                                      <p:cBhvr additive="base">
                                        <p:cTn id="22" dur="500" fill="hold"/>
                                        <p:tgtEl>
                                          <p:spTgt spid="161"/>
                                        </p:tgtEl>
                                        <p:attrNameLst>
                                          <p:attrName>ppt_x</p:attrName>
                                        </p:attrNameLst>
                                      </p:cBhvr>
                                      <p:tavLst>
                                        <p:tav tm="0">
                                          <p:val>
                                            <p:strVal val="0-#ppt_w/2"/>
                                          </p:val>
                                        </p:tav>
                                        <p:tav tm="100000">
                                          <p:val>
                                            <p:strVal val="#ppt_x"/>
                                          </p:val>
                                        </p:tav>
                                      </p:tavLst>
                                    </p:anim>
                                    <p:anim calcmode="lin" valueType="num">
                                      <p:cBhvr additive="base">
                                        <p:cTn id="23" dur="500" fill="hold"/>
                                        <p:tgtEl>
                                          <p:spTgt spid="161"/>
                                        </p:tgtEl>
                                        <p:attrNameLst>
                                          <p:attrName>ppt_y</p:attrName>
                                        </p:attrNameLst>
                                      </p:cBhvr>
                                      <p:tavLst>
                                        <p:tav tm="0">
                                          <p:val>
                                            <p:strVal val="#ppt_y"/>
                                          </p:val>
                                        </p:tav>
                                        <p:tav tm="100000">
                                          <p:val>
                                            <p:strVal val="#ppt_y"/>
                                          </p:val>
                                        </p:tav>
                                      </p:tavLst>
                                    </p:anim>
                                  </p:childTnLst>
                                </p:cTn>
                              </p:par>
                              <p:par>
                                <p:cTn id="24" presetID="22" presetClass="entr" presetSubtype="8" fill="hold" grpId="0" nodeType="withEffect">
                                  <p:stCondLst>
                                    <p:cond delay="8900"/>
                                  </p:stCondLst>
                                  <p:childTnLst>
                                    <p:set>
                                      <p:cBhvr>
                                        <p:cTn id="25" dur="1" fill="hold">
                                          <p:stCondLst>
                                            <p:cond delay="0"/>
                                          </p:stCondLst>
                                        </p:cTn>
                                        <p:tgtEl>
                                          <p:spTgt spid="169"/>
                                        </p:tgtEl>
                                        <p:attrNameLst>
                                          <p:attrName>style.visibility</p:attrName>
                                        </p:attrNameLst>
                                      </p:cBhvr>
                                      <p:to>
                                        <p:strVal val="visible"/>
                                      </p:to>
                                    </p:set>
                                    <p:animEffect transition="in" filter="wipe(left)">
                                      <p:cBhvr>
                                        <p:cTn id="26" dur="500"/>
                                        <p:tgtEl>
                                          <p:spTgt spid="169"/>
                                        </p:tgtEl>
                                      </p:cBhvr>
                                    </p:animEffect>
                                  </p:childTnLst>
                                </p:cTn>
                              </p:par>
                              <p:par>
                                <p:cTn id="27" presetID="22" presetClass="entr" presetSubtype="8" fill="hold" grpId="0" nodeType="withEffect">
                                  <p:stCondLst>
                                    <p:cond delay="11400"/>
                                  </p:stCondLst>
                                  <p:childTnLst>
                                    <p:set>
                                      <p:cBhvr>
                                        <p:cTn id="28" dur="1" fill="hold">
                                          <p:stCondLst>
                                            <p:cond delay="0"/>
                                          </p:stCondLst>
                                        </p:cTn>
                                        <p:tgtEl>
                                          <p:spTgt spid="168"/>
                                        </p:tgtEl>
                                        <p:attrNameLst>
                                          <p:attrName>style.visibility</p:attrName>
                                        </p:attrNameLst>
                                      </p:cBhvr>
                                      <p:to>
                                        <p:strVal val="visible"/>
                                      </p:to>
                                    </p:set>
                                    <p:animEffect transition="in" filter="wipe(left)">
                                      <p:cBhvr>
                                        <p:cTn id="29" dur="500"/>
                                        <p:tgtEl>
                                          <p:spTgt spid="168"/>
                                        </p:tgtEl>
                                      </p:cBhvr>
                                    </p:animEffect>
                                  </p:childTnLst>
                                </p:cTn>
                              </p:par>
                              <p:par>
                                <p:cTn id="30" presetID="22" presetClass="entr" presetSubtype="8" fill="hold" grpId="0" nodeType="withEffect">
                                  <p:stCondLst>
                                    <p:cond delay="13700"/>
                                  </p:stCondLst>
                                  <p:childTnLst>
                                    <p:set>
                                      <p:cBhvr>
                                        <p:cTn id="31" dur="1" fill="hold">
                                          <p:stCondLst>
                                            <p:cond delay="0"/>
                                          </p:stCondLst>
                                        </p:cTn>
                                        <p:tgtEl>
                                          <p:spTgt spid="167"/>
                                        </p:tgtEl>
                                        <p:attrNameLst>
                                          <p:attrName>style.visibility</p:attrName>
                                        </p:attrNameLst>
                                      </p:cBhvr>
                                      <p:to>
                                        <p:strVal val="visible"/>
                                      </p:to>
                                    </p:set>
                                    <p:animEffect transition="in" filter="wipe(left)">
                                      <p:cBhvr>
                                        <p:cTn id="32" dur="500"/>
                                        <p:tgtEl>
                                          <p:spTgt spid="167"/>
                                        </p:tgtEl>
                                      </p:cBhvr>
                                    </p:animEffect>
                                  </p:childTnLst>
                                </p:cTn>
                              </p:par>
                              <p:par>
                                <p:cTn id="33" presetID="22" presetClass="entr" presetSubtype="8" fill="hold" grpId="0" nodeType="withEffect">
                                  <p:stCondLst>
                                    <p:cond delay="16100"/>
                                  </p:stCondLst>
                                  <p:childTnLst>
                                    <p:set>
                                      <p:cBhvr>
                                        <p:cTn id="34" dur="1" fill="hold">
                                          <p:stCondLst>
                                            <p:cond delay="0"/>
                                          </p:stCondLst>
                                        </p:cTn>
                                        <p:tgtEl>
                                          <p:spTgt spid="166"/>
                                        </p:tgtEl>
                                        <p:attrNameLst>
                                          <p:attrName>style.visibility</p:attrName>
                                        </p:attrNameLst>
                                      </p:cBhvr>
                                      <p:to>
                                        <p:strVal val="visible"/>
                                      </p:to>
                                    </p:set>
                                    <p:animEffect transition="in" filter="wipe(left)">
                                      <p:cBhvr>
                                        <p:cTn id="35"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166" grpId="0"/>
      <p:bldP spid="167" grpId="0"/>
      <p:bldP spid="168" grpId="0"/>
      <p:bldP spid="169"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Q:\01技職教育宣導媒材\技職教育整體簡介\製作\1\1.png"/>
          <p:cNvPicPr>
            <a:picLocks noChangeAspect="1" noChangeArrowheads="1"/>
          </p:cNvPicPr>
          <p:nvPr/>
        </p:nvPicPr>
        <p:blipFill>
          <a:blip r:embed="rId3" cstate="print"/>
          <a:srcRect/>
          <a:stretch>
            <a:fillRect/>
          </a:stretch>
        </p:blipFill>
        <p:spPr bwMode="auto">
          <a:xfrm>
            <a:off x="539750" y="1514475"/>
            <a:ext cx="8118475" cy="5730875"/>
          </a:xfrm>
          <a:prstGeom prst="rect">
            <a:avLst/>
          </a:prstGeom>
          <a:noFill/>
          <a:ln w="9525">
            <a:noFill/>
            <a:miter lim="800000"/>
            <a:headEnd/>
            <a:tailEnd/>
          </a:ln>
        </p:spPr>
      </p:pic>
      <p:pic>
        <p:nvPicPr>
          <p:cNvPr id="4" name="圖片 3" descr="p45-1.png"/>
          <p:cNvPicPr>
            <a:picLocks noChangeAspect="1"/>
          </p:cNvPicPr>
          <p:nvPr/>
        </p:nvPicPr>
        <p:blipFill>
          <a:blip r:embed="rId4" cstate="print"/>
          <a:srcRect/>
          <a:stretch>
            <a:fillRect/>
          </a:stretch>
        </p:blipFill>
        <p:spPr bwMode="auto">
          <a:xfrm>
            <a:off x="1289050" y="620713"/>
            <a:ext cx="6335713" cy="957262"/>
          </a:xfrm>
          <a:prstGeom prst="rect">
            <a:avLst/>
          </a:prstGeom>
          <a:noFill/>
          <a:ln w="9525">
            <a:noFill/>
            <a:miter lim="800000"/>
            <a:headEnd/>
            <a:tailEnd/>
          </a:ln>
        </p:spPr>
      </p:pic>
      <p:sp>
        <p:nvSpPr>
          <p:cNvPr id="5" name="文字方塊 4"/>
          <p:cNvSpPr txBox="1"/>
          <p:nvPr/>
        </p:nvSpPr>
        <p:spPr>
          <a:xfrm>
            <a:off x="2973640" y="764704"/>
            <a:ext cx="3326552" cy="52322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defTabSz="457200" fontAlgn="auto">
              <a:spcBef>
                <a:spcPts val="0"/>
              </a:spcBef>
              <a:spcAft>
                <a:spcPts val="0"/>
              </a:spcAft>
              <a:defRPr/>
            </a:pPr>
            <a:r>
              <a:rPr lang="zh-TW" altLang="en-US"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微軟正黑體"/>
                <a:ea typeface="微軟正黑體"/>
                <a:cs typeface="微軟正黑體"/>
              </a:rPr>
              <a:t>產學合作  職場實習 </a:t>
            </a:r>
          </a:p>
        </p:txBody>
      </p:sp>
      <p:pic>
        <p:nvPicPr>
          <p:cNvPr id="7" name="圖片 6"/>
          <p:cNvPicPr>
            <a:picLocks noChangeAspect="1"/>
          </p:cNvPicPr>
          <p:nvPr/>
        </p:nvPicPr>
        <p:blipFill>
          <a:blip r:embed="rId5" cstate="print"/>
          <a:srcRect/>
          <a:stretch>
            <a:fillRect/>
          </a:stretch>
        </p:blipFill>
        <p:spPr bwMode="auto">
          <a:xfrm>
            <a:off x="4859338" y="4221163"/>
            <a:ext cx="3573462" cy="2184400"/>
          </a:xfrm>
          <a:prstGeom prst="rect">
            <a:avLst/>
          </a:prstGeom>
          <a:noFill/>
          <a:ln w="9525">
            <a:noFill/>
            <a:miter lim="800000"/>
            <a:headEnd/>
            <a:tailEnd/>
          </a:ln>
        </p:spPr>
      </p:pic>
      <p:sp>
        <p:nvSpPr>
          <p:cNvPr id="8" name="文字方塊 7"/>
          <p:cNvSpPr txBox="1"/>
          <p:nvPr/>
        </p:nvSpPr>
        <p:spPr>
          <a:xfrm>
            <a:off x="5170488" y="4489450"/>
            <a:ext cx="3070225" cy="1560513"/>
          </a:xfrm>
          <a:prstGeom prst="rect">
            <a:avLst/>
          </a:prstGeom>
          <a:noFill/>
        </p:spPr>
        <p:txBody>
          <a:bodyPr>
            <a:spAutoFit/>
          </a:bodyPr>
          <a:lstStyle/>
          <a:p>
            <a:pPr defTabSz="457200" fontAlgn="auto">
              <a:lnSpc>
                <a:spcPct val="120000"/>
              </a:lnSpc>
              <a:spcBef>
                <a:spcPts val="0"/>
              </a:spcBef>
              <a:spcAft>
                <a:spcPts val="0"/>
              </a:spcAft>
              <a:defRPr/>
            </a:pPr>
            <a:r>
              <a:rPr kumimoji="0" lang="zh-TW" altLang="en-US" sz="2000" b="1" dirty="0">
                <a:solidFill>
                  <a:schemeClr val="tx2">
                    <a:lumMod val="60000"/>
                    <a:lumOff val="40000"/>
                  </a:schemeClr>
                </a:solidFill>
                <a:latin typeface="微軟正黑體"/>
                <a:ea typeface="微軟正黑體"/>
                <a:cs typeface="微軟正黑體"/>
              </a:rPr>
              <a:t>透過提早體驗職場，</a:t>
            </a:r>
            <a:endParaRPr kumimoji="0" lang="en-US" altLang="zh-TW" sz="2000" b="1" dirty="0">
              <a:solidFill>
                <a:schemeClr val="tx2">
                  <a:lumMod val="60000"/>
                  <a:lumOff val="40000"/>
                </a:schemeClr>
              </a:solidFill>
              <a:latin typeface="微軟正黑體"/>
              <a:ea typeface="微軟正黑體"/>
              <a:cs typeface="微軟正黑體"/>
            </a:endParaRPr>
          </a:p>
          <a:p>
            <a:pPr defTabSz="457200" fontAlgn="auto">
              <a:lnSpc>
                <a:spcPct val="120000"/>
              </a:lnSpc>
              <a:spcBef>
                <a:spcPts val="0"/>
              </a:spcBef>
              <a:spcAft>
                <a:spcPts val="0"/>
              </a:spcAft>
              <a:defRPr/>
            </a:pPr>
            <a:r>
              <a:rPr kumimoji="0" lang="zh-TW" altLang="en-US" sz="2000" b="1" dirty="0">
                <a:solidFill>
                  <a:schemeClr val="tx2">
                    <a:lumMod val="60000"/>
                    <a:lumOff val="40000"/>
                  </a:schemeClr>
                </a:solidFill>
                <a:latin typeface="微軟正黑體"/>
                <a:ea typeface="微軟正黑體"/>
                <a:cs typeface="微軟正黑體"/>
              </a:rPr>
              <a:t>培養未來就業能力 。</a:t>
            </a:r>
          </a:p>
          <a:p>
            <a:pPr defTabSz="457200" fontAlgn="auto">
              <a:lnSpc>
                <a:spcPct val="120000"/>
              </a:lnSpc>
              <a:spcBef>
                <a:spcPts val="0"/>
              </a:spcBef>
              <a:spcAft>
                <a:spcPts val="0"/>
              </a:spcAft>
              <a:defRPr/>
            </a:pPr>
            <a:r>
              <a:rPr kumimoji="0" lang="zh-TW" altLang="en-US" sz="2000" b="1" dirty="0">
                <a:solidFill>
                  <a:schemeClr val="tx2">
                    <a:lumMod val="60000"/>
                    <a:lumOff val="40000"/>
                  </a:schemeClr>
                </a:solidFill>
                <a:latin typeface="微軟正黑體"/>
                <a:ea typeface="微軟正黑體"/>
                <a:cs typeface="微軟正黑體"/>
              </a:rPr>
              <a:t>許多學生因為表現良好</a:t>
            </a:r>
          </a:p>
          <a:p>
            <a:pPr defTabSz="457200" fontAlgn="auto">
              <a:lnSpc>
                <a:spcPct val="120000"/>
              </a:lnSpc>
              <a:spcBef>
                <a:spcPts val="0"/>
              </a:spcBef>
              <a:spcAft>
                <a:spcPts val="0"/>
              </a:spcAft>
              <a:defRPr/>
            </a:pPr>
            <a:r>
              <a:rPr kumimoji="0" lang="zh-TW" altLang="en-US" sz="2000" b="1" dirty="0">
                <a:solidFill>
                  <a:schemeClr val="tx2">
                    <a:lumMod val="60000"/>
                    <a:lumOff val="40000"/>
                  </a:schemeClr>
                </a:solidFill>
                <a:latin typeface="微軟正黑體"/>
                <a:ea typeface="微軟正黑體"/>
                <a:cs typeface="微軟正黑體"/>
              </a:rPr>
              <a:t>繼續留任公司，順利就業！</a:t>
            </a:r>
          </a:p>
        </p:txBody>
      </p:sp>
      <p:pic>
        <p:nvPicPr>
          <p:cNvPr id="9" name="圖片 8" descr="P52-人.png"/>
          <p:cNvPicPr>
            <a:picLocks noChangeAspect="1"/>
          </p:cNvPicPr>
          <p:nvPr/>
        </p:nvPicPr>
        <p:blipFill>
          <a:blip r:embed="rId6" cstate="print"/>
          <a:srcRect/>
          <a:stretch>
            <a:fillRect/>
          </a:stretch>
        </p:blipFill>
        <p:spPr bwMode="auto">
          <a:xfrm>
            <a:off x="9251950" y="3941763"/>
            <a:ext cx="2922588" cy="2562225"/>
          </a:xfrm>
          <a:prstGeom prst="rect">
            <a:avLst/>
          </a:prstGeom>
          <a:noFill/>
          <a:ln w="9525">
            <a:noFill/>
            <a:miter lim="800000"/>
            <a:headEnd/>
            <a:tailEnd/>
          </a:ln>
        </p:spPr>
      </p:pic>
      <p:sp>
        <p:nvSpPr>
          <p:cNvPr id="16" name="文字方塊 15"/>
          <p:cNvSpPr txBox="1"/>
          <p:nvPr/>
        </p:nvSpPr>
        <p:spPr>
          <a:xfrm>
            <a:off x="684213" y="1577975"/>
            <a:ext cx="6940550" cy="1773238"/>
          </a:xfrm>
          <a:prstGeom prst="rect">
            <a:avLst/>
          </a:prstGeom>
          <a:noFill/>
        </p:spPr>
        <p:txBody>
          <a:bodyPr>
            <a:spAutoFit/>
          </a:bodyPr>
          <a:lstStyle/>
          <a:p>
            <a:pPr defTabSz="457200" fontAlgn="auto">
              <a:lnSpc>
                <a:spcPct val="120000"/>
              </a:lnSpc>
              <a:spcBef>
                <a:spcPts val="0"/>
              </a:spcBef>
              <a:spcAft>
                <a:spcPts val="0"/>
              </a:spcAft>
              <a:defRPr/>
            </a:pPr>
            <a:r>
              <a:rPr kumimoji="0" lang="en-US" altLang="zh-TW" sz="1800" dirty="0">
                <a:solidFill>
                  <a:schemeClr val="tx1">
                    <a:lumMod val="85000"/>
                    <a:lumOff val="15000"/>
                  </a:schemeClr>
                </a:solidFill>
                <a:latin typeface="微軟正黑體"/>
                <a:ea typeface="微軟正黑體"/>
                <a:cs typeface="微軟正黑體"/>
              </a:rPr>
              <a:t>	</a:t>
            </a:r>
            <a:r>
              <a:rPr kumimoji="0" lang="zh-TW" altLang="en-US" sz="1800" dirty="0">
                <a:solidFill>
                  <a:schemeClr val="tx1">
                    <a:lumMod val="85000"/>
                    <a:lumOff val="15000"/>
                  </a:schemeClr>
                </a:solidFill>
                <a:latin typeface="微軟正黑體"/>
                <a:ea typeface="微軟正黑體"/>
                <a:cs typeface="微軟正黑體"/>
              </a:rPr>
              <a:t>學生透過課程規劃校外學習專業知能及職場經驗，並擴大辦理</a:t>
            </a:r>
            <a:endParaRPr kumimoji="0" lang="en-US" altLang="zh-TW" sz="1800" dirty="0">
              <a:solidFill>
                <a:schemeClr val="tx1">
                  <a:lumMod val="85000"/>
                  <a:lumOff val="15000"/>
                </a:schemeClr>
              </a:solidFill>
              <a:latin typeface="微軟正黑體"/>
              <a:ea typeface="微軟正黑體"/>
              <a:cs typeface="微軟正黑體"/>
            </a:endParaRPr>
          </a:p>
          <a:p>
            <a:pPr defTabSz="457200" fontAlgn="auto">
              <a:lnSpc>
                <a:spcPct val="120000"/>
              </a:lnSpc>
              <a:spcBef>
                <a:spcPts val="0"/>
              </a:spcBef>
              <a:spcAft>
                <a:spcPts val="0"/>
              </a:spcAft>
              <a:defRPr/>
            </a:pPr>
            <a:r>
              <a:rPr kumimoji="0" lang="zh-TW" altLang="en-US" sz="1800" dirty="0">
                <a:solidFill>
                  <a:schemeClr val="tx1">
                    <a:lumMod val="85000"/>
                    <a:lumOff val="15000"/>
                  </a:schemeClr>
                </a:solidFill>
                <a:latin typeface="微軟正黑體"/>
                <a:ea typeface="微軟正黑體"/>
                <a:cs typeface="微軟正黑體"/>
              </a:rPr>
              <a:t>        學生至國外實習。</a:t>
            </a:r>
          </a:p>
          <a:p>
            <a:pPr defTabSz="457200" fontAlgn="auto">
              <a:lnSpc>
                <a:spcPct val="120000"/>
              </a:lnSpc>
              <a:spcBef>
                <a:spcPts val="0"/>
              </a:spcBef>
              <a:spcAft>
                <a:spcPts val="0"/>
              </a:spcAft>
              <a:defRPr/>
            </a:pPr>
            <a:r>
              <a:rPr kumimoji="0" lang="en-US" altLang="zh-TW" sz="1800" b="1" dirty="0">
                <a:solidFill>
                  <a:schemeClr val="tx1">
                    <a:lumMod val="85000"/>
                    <a:lumOff val="15000"/>
                  </a:schemeClr>
                </a:solidFill>
                <a:latin typeface="微軟正黑體"/>
                <a:ea typeface="微軟正黑體"/>
                <a:cs typeface="微軟正黑體"/>
              </a:rPr>
              <a:t>	</a:t>
            </a:r>
            <a:r>
              <a:rPr kumimoji="0" lang="zh-TW" altLang="en-US" sz="1800" dirty="0">
                <a:solidFill>
                  <a:schemeClr val="tx1">
                    <a:lumMod val="85000"/>
                    <a:lumOff val="15000"/>
                  </a:schemeClr>
                </a:solidFill>
                <a:latin typeface="微軟正黑體"/>
                <a:ea typeface="微軟正黑體"/>
                <a:cs typeface="微軟正黑體"/>
              </a:rPr>
              <a:t>補助開設校外實習課程。透過</a:t>
            </a:r>
            <a:r>
              <a:rPr kumimoji="0" lang="zh-TW" altLang="en-US" sz="2000" b="1" dirty="0">
                <a:solidFill>
                  <a:schemeClr val="accent2">
                    <a:lumMod val="75000"/>
                  </a:schemeClr>
                </a:solidFill>
                <a:latin typeface="微軟正黑體"/>
                <a:ea typeface="微軟正黑體"/>
                <a:cs typeface="微軟正黑體"/>
              </a:rPr>
              <a:t>暑期、學期或學年，讓學生赴</a:t>
            </a:r>
            <a:endParaRPr kumimoji="0" lang="en-US" altLang="zh-TW" sz="2000" b="1" dirty="0">
              <a:solidFill>
                <a:schemeClr val="accent2">
                  <a:lumMod val="75000"/>
                </a:schemeClr>
              </a:solidFill>
              <a:latin typeface="微軟正黑體"/>
              <a:ea typeface="微軟正黑體"/>
              <a:cs typeface="微軟正黑體"/>
            </a:endParaRPr>
          </a:p>
          <a:p>
            <a:pPr defTabSz="457200" fontAlgn="auto">
              <a:lnSpc>
                <a:spcPct val="120000"/>
              </a:lnSpc>
              <a:spcBef>
                <a:spcPts val="0"/>
              </a:spcBef>
              <a:spcAft>
                <a:spcPts val="0"/>
              </a:spcAft>
              <a:defRPr/>
            </a:pPr>
            <a:r>
              <a:rPr kumimoji="0" lang="zh-TW" altLang="en-US" sz="2000" b="1" dirty="0">
                <a:solidFill>
                  <a:schemeClr val="accent2">
                    <a:lumMod val="75000"/>
                  </a:schemeClr>
                </a:solidFill>
                <a:latin typeface="微軟正黑體"/>
                <a:ea typeface="微軟正黑體"/>
                <a:cs typeface="微軟正黑體"/>
              </a:rPr>
              <a:t>       國內外企業實習提升實作能力</a:t>
            </a:r>
            <a:r>
              <a:rPr kumimoji="0" lang="zh-TW" altLang="en-US" sz="1800" dirty="0">
                <a:solidFill>
                  <a:schemeClr val="tx1">
                    <a:lumMod val="85000"/>
                    <a:lumOff val="15000"/>
                  </a:schemeClr>
                </a:solidFill>
                <a:latin typeface="微軟正黑體"/>
                <a:ea typeface="微軟正黑體"/>
                <a:cs typeface="微軟正黑體"/>
              </a:rPr>
              <a:t>，並列入畢業學分。</a:t>
            </a:r>
          </a:p>
          <a:p>
            <a:pPr defTabSz="457200" fontAlgn="auto">
              <a:spcBef>
                <a:spcPts val="0"/>
              </a:spcBef>
              <a:spcAft>
                <a:spcPts val="0"/>
              </a:spcAft>
              <a:defRPr/>
            </a:pPr>
            <a:endParaRPr lang="zh-TW" altLang="en-US" sz="1800" dirty="0">
              <a:solidFill>
                <a:schemeClr val="bg1"/>
              </a:solidFill>
              <a:latin typeface="微軟正黑體"/>
              <a:ea typeface="微軟正黑體"/>
              <a:cs typeface="微軟正黑體"/>
            </a:endParaRPr>
          </a:p>
        </p:txBody>
      </p:sp>
      <p:grpSp>
        <p:nvGrpSpPr>
          <p:cNvPr id="11" name="群組 10"/>
          <p:cNvGrpSpPr>
            <a:grpSpLocks/>
          </p:cNvGrpSpPr>
          <p:nvPr/>
        </p:nvGrpSpPr>
        <p:grpSpPr bwMode="auto">
          <a:xfrm>
            <a:off x="755650" y="1557338"/>
            <a:ext cx="360363" cy="400050"/>
            <a:chOff x="-1341948" y="2060848"/>
            <a:chExt cx="360040" cy="400110"/>
          </a:xfrm>
        </p:grpSpPr>
        <p:sp>
          <p:nvSpPr>
            <p:cNvPr id="12" name="橢圓 11"/>
            <p:cNvSpPr/>
            <p:nvPr/>
          </p:nvSpPr>
          <p:spPr>
            <a:xfrm>
              <a:off x="-1310226" y="2113243"/>
              <a:ext cx="328318" cy="327074"/>
            </a:xfrm>
            <a:prstGeom prst="ellipse">
              <a:avLst/>
            </a:prstGeom>
            <a:solidFill>
              <a:schemeClr val="tx2">
                <a:lumMod val="60000"/>
                <a:lumOff val="40000"/>
              </a:schemeClr>
            </a:solidFill>
          </p:spPr>
          <p:txBody>
            <a:bodyPr anchor="ctr">
              <a:spAutoFit/>
            </a:bodyPr>
            <a:lstStyle/>
            <a:p>
              <a:pPr algn="ctr" defTabSz="457200" fontAlgn="auto">
                <a:spcBef>
                  <a:spcPts val="0"/>
                </a:spcBef>
                <a:spcAft>
                  <a:spcPts val="0"/>
                </a:spcAft>
                <a:defRPr/>
              </a:pPr>
              <a:endParaRPr lang="zh-TW" altLang="en-US" sz="2400" dirty="0">
                <a:latin typeface="Adobe 繁黑體 Std B"/>
                <a:ea typeface="Adobe 繁黑體 Std B"/>
                <a:cs typeface="Adobe 繁黑體 Std B"/>
              </a:endParaRPr>
            </a:p>
          </p:txBody>
        </p:sp>
        <p:sp>
          <p:nvSpPr>
            <p:cNvPr id="206864" name="矩形 12"/>
            <p:cNvSpPr>
              <a:spLocks noChangeArrowheads="1"/>
            </p:cNvSpPr>
            <p:nvPr/>
          </p:nvSpPr>
          <p:spPr bwMode="auto">
            <a:xfrm>
              <a:off x="-1296567" y="2060848"/>
              <a:ext cx="314659" cy="400110"/>
            </a:xfrm>
            <a:prstGeom prst="rect">
              <a:avLst/>
            </a:prstGeom>
            <a:noFill/>
            <a:ln w="9525">
              <a:noFill/>
              <a:miter lim="800000"/>
              <a:headEnd/>
              <a:tailEnd/>
            </a:ln>
          </p:spPr>
          <p:txBody>
            <a:bodyPr wrap="none">
              <a:spAutoFit/>
            </a:bodyPr>
            <a:lstStyle/>
            <a:p>
              <a:pPr defTabSz="457200"/>
              <a:r>
                <a:rPr kumimoji="0" lang="en-US" altLang="zh-TW" sz="2000">
                  <a:solidFill>
                    <a:schemeClr val="bg1"/>
                  </a:solidFill>
                </a:rPr>
                <a:t>1</a:t>
              </a:r>
              <a:endParaRPr kumimoji="0" lang="zh-TW" altLang="en-US" sz="2000">
                <a:solidFill>
                  <a:schemeClr val="bg1"/>
                </a:solidFill>
              </a:endParaRPr>
            </a:p>
          </p:txBody>
        </p:sp>
        <p:sp>
          <p:nvSpPr>
            <p:cNvPr id="206865" name="橢圓 13"/>
            <p:cNvSpPr>
              <a:spLocks noChangeArrowheads="1"/>
            </p:cNvSpPr>
            <p:nvPr/>
          </p:nvSpPr>
          <p:spPr bwMode="auto">
            <a:xfrm>
              <a:off x="-1341948" y="2123564"/>
              <a:ext cx="306616" cy="306616"/>
            </a:xfrm>
            <a:prstGeom prst="ellipse">
              <a:avLst/>
            </a:prstGeom>
            <a:noFill/>
            <a:ln w="9525">
              <a:noFill/>
              <a:round/>
              <a:headEnd/>
              <a:tailEnd/>
            </a:ln>
          </p:spPr>
          <p:txBody>
            <a:bodyPr anchor="ctr">
              <a:spAutoFit/>
            </a:bodyPr>
            <a:lstStyle/>
            <a:p>
              <a:pPr algn="ctr" defTabSz="457200"/>
              <a:endParaRPr lang="zh-TW" altLang="en-US" sz="2400">
                <a:latin typeface="Adobe 繁黑體 Std B"/>
                <a:ea typeface="Adobe 繁黑體 Std B"/>
                <a:cs typeface="Adobe 繁黑體 Std B"/>
              </a:endParaRPr>
            </a:p>
          </p:txBody>
        </p:sp>
      </p:grpSp>
      <p:grpSp>
        <p:nvGrpSpPr>
          <p:cNvPr id="15" name="群組 14"/>
          <p:cNvGrpSpPr>
            <a:grpSpLocks/>
          </p:cNvGrpSpPr>
          <p:nvPr/>
        </p:nvGrpSpPr>
        <p:grpSpPr bwMode="auto">
          <a:xfrm>
            <a:off x="755650" y="2276475"/>
            <a:ext cx="360363" cy="400050"/>
            <a:chOff x="-837892" y="2058461"/>
            <a:chExt cx="360040" cy="400110"/>
          </a:xfrm>
        </p:grpSpPr>
        <p:sp>
          <p:nvSpPr>
            <p:cNvPr id="17" name="橢圓 16"/>
            <p:cNvSpPr/>
            <p:nvPr/>
          </p:nvSpPr>
          <p:spPr>
            <a:xfrm>
              <a:off x="-806170" y="2112444"/>
              <a:ext cx="328318" cy="328662"/>
            </a:xfrm>
            <a:prstGeom prst="ellipse">
              <a:avLst/>
            </a:prstGeom>
            <a:solidFill>
              <a:schemeClr val="tx2">
                <a:lumMod val="60000"/>
                <a:lumOff val="40000"/>
              </a:schemeClr>
            </a:solidFill>
          </p:spPr>
          <p:txBody>
            <a:bodyPr anchor="ctr">
              <a:spAutoFit/>
            </a:bodyPr>
            <a:lstStyle/>
            <a:p>
              <a:pPr algn="ctr" defTabSz="457200" fontAlgn="auto">
                <a:spcBef>
                  <a:spcPts val="0"/>
                </a:spcBef>
                <a:spcAft>
                  <a:spcPts val="0"/>
                </a:spcAft>
                <a:defRPr/>
              </a:pPr>
              <a:endParaRPr lang="zh-TW" altLang="en-US" sz="2400" dirty="0">
                <a:latin typeface="Adobe 繁黑體 Std B"/>
                <a:ea typeface="Adobe 繁黑體 Std B"/>
                <a:cs typeface="Adobe 繁黑體 Std B"/>
              </a:endParaRPr>
            </a:p>
          </p:txBody>
        </p:sp>
        <p:sp>
          <p:nvSpPr>
            <p:cNvPr id="206861" name="矩形 17"/>
            <p:cNvSpPr>
              <a:spLocks noChangeArrowheads="1"/>
            </p:cNvSpPr>
            <p:nvPr/>
          </p:nvSpPr>
          <p:spPr bwMode="auto">
            <a:xfrm>
              <a:off x="-792511" y="2058461"/>
              <a:ext cx="314659" cy="400110"/>
            </a:xfrm>
            <a:prstGeom prst="rect">
              <a:avLst/>
            </a:prstGeom>
            <a:noFill/>
            <a:ln w="9525">
              <a:noFill/>
              <a:miter lim="800000"/>
              <a:headEnd/>
              <a:tailEnd/>
            </a:ln>
          </p:spPr>
          <p:txBody>
            <a:bodyPr wrap="none">
              <a:spAutoFit/>
            </a:bodyPr>
            <a:lstStyle/>
            <a:p>
              <a:pPr defTabSz="457200"/>
              <a:r>
                <a:rPr kumimoji="0" lang="en-US" altLang="zh-TW" sz="2000">
                  <a:solidFill>
                    <a:schemeClr val="bg1"/>
                  </a:solidFill>
                </a:rPr>
                <a:t>2</a:t>
              </a:r>
              <a:endParaRPr kumimoji="0" lang="zh-TW" altLang="en-US" sz="2000">
                <a:solidFill>
                  <a:schemeClr val="bg1"/>
                </a:solidFill>
              </a:endParaRPr>
            </a:p>
          </p:txBody>
        </p:sp>
        <p:sp>
          <p:nvSpPr>
            <p:cNvPr id="206862" name="橢圓 18"/>
            <p:cNvSpPr>
              <a:spLocks noChangeArrowheads="1"/>
            </p:cNvSpPr>
            <p:nvPr/>
          </p:nvSpPr>
          <p:spPr bwMode="auto">
            <a:xfrm>
              <a:off x="-837892" y="2123564"/>
              <a:ext cx="306616" cy="306616"/>
            </a:xfrm>
            <a:prstGeom prst="ellipse">
              <a:avLst/>
            </a:prstGeom>
            <a:noFill/>
            <a:ln w="9525">
              <a:noFill/>
              <a:round/>
              <a:headEnd/>
              <a:tailEnd/>
            </a:ln>
          </p:spPr>
          <p:txBody>
            <a:bodyPr anchor="ctr">
              <a:spAutoFit/>
            </a:bodyPr>
            <a:lstStyle/>
            <a:p>
              <a:pPr algn="ctr" defTabSz="457200"/>
              <a:endParaRPr lang="zh-TW" altLang="en-US" sz="2400">
                <a:latin typeface="Adobe 繁黑體 Std B"/>
                <a:ea typeface="Adobe 繁黑體 Std B"/>
                <a:cs typeface="Adobe 繁黑體 Std B"/>
              </a:endParaRPr>
            </a:p>
          </p:txBody>
        </p:sp>
      </p:grpSp>
      <p:pic>
        <p:nvPicPr>
          <p:cNvPr id="2" name="51.mp3">
            <a:hlinkClick r:id="" action="ppaction://media"/>
          </p:cNvPr>
          <p:cNvPicPr>
            <a:picLocks noRot="1" noChangeAspect="1"/>
          </p:cNvPicPr>
          <p:nvPr>
            <a:audioFile r:link="rId1"/>
          </p:nvPr>
        </p:nvPicPr>
        <p:blipFill>
          <a:blip r:embed="rId7" cstate="print"/>
          <a:srcRect/>
          <a:stretch>
            <a:fillRect/>
          </a:stretch>
        </p:blipFill>
        <p:spPr bwMode="auto">
          <a:xfrm>
            <a:off x="10061575" y="1057275"/>
            <a:ext cx="2438400" cy="2438400"/>
          </a:xfrm>
          <a:prstGeom prst="rect">
            <a:avLst/>
          </a:prstGeom>
          <a:noFill/>
          <a:ln w="9525">
            <a:noFill/>
            <a:miter lim="800000"/>
            <a:headEnd/>
            <a:tailEnd/>
          </a:ln>
        </p:spPr>
      </p:pic>
      <p:sp>
        <p:nvSpPr>
          <p:cNvPr id="206859" name="投影片編號版面配置區 2"/>
          <p:cNvSpPr txBox="1">
            <a:spLocks noGrp="1"/>
          </p:cNvSpPr>
          <p:nvPr/>
        </p:nvSpPr>
        <p:spPr bwMode="auto">
          <a:xfrm>
            <a:off x="6759575" y="6448425"/>
            <a:ext cx="2133600" cy="365125"/>
          </a:xfrm>
          <a:prstGeom prst="rect">
            <a:avLst/>
          </a:prstGeom>
          <a:noFill/>
          <a:ln w="9525">
            <a:noFill/>
            <a:miter lim="800000"/>
            <a:headEnd/>
            <a:tailEnd/>
          </a:ln>
        </p:spPr>
        <p:txBody>
          <a:bodyPr/>
          <a:lstStyle/>
          <a:p>
            <a:pPr algn="r" defTabSz="457200" eaLnBrk="0" hangingPunct="0"/>
            <a:fld id="{BCEF8DEA-6BC1-4D50-BA9B-3034476FAFA3}" type="slidenum">
              <a:rPr lang="zh-CN" altLang="en-US" sz="1600">
                <a:solidFill>
                  <a:schemeClr val="bg1"/>
                </a:solidFill>
                <a:latin typeface="微軟正黑體" pitchFamily="34" charset="-120"/>
                <a:ea typeface="微軟正黑體" pitchFamily="34" charset="-120"/>
              </a:rPr>
              <a:pPr algn="r" defTabSz="457200" eaLnBrk="0" hangingPunct="0"/>
              <a:t>92</a:t>
            </a:fld>
            <a:endParaRPr lang="en-US" altLang="zh-CN" sz="1600">
              <a:solidFill>
                <a:schemeClr val="bg1"/>
              </a:solidFill>
              <a:latin typeface="微軟正黑體" pitchFamily="34" charset="-120"/>
              <a:ea typeface="微軟正黑體" pitchFamily="34" charset="-120"/>
            </a:endParaRPr>
          </a:p>
        </p:txBody>
      </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4427" fill="hold"/>
                                        <p:tgtEl>
                                          <p:spTgt spid="2"/>
                                        </p:tgtEl>
                                      </p:cBhvr>
                                    </p:cmd>
                                  </p:childTnLst>
                                </p:cTn>
                              </p:par>
                              <p:par>
                                <p:cTn id="7" presetID="12" presetClass="entr" presetSubtype="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p:tgtEl>
                                          <p:spTgt spid="4"/>
                                        </p:tgtEl>
                                        <p:attrNameLst>
                                          <p:attrName>ppt_y</p:attrName>
                                        </p:attrNameLst>
                                      </p:cBhvr>
                                      <p:tavLst>
                                        <p:tav tm="0">
                                          <p:val>
                                            <p:strVal val="#ppt_y-#ppt_h*1.125000"/>
                                          </p:val>
                                        </p:tav>
                                        <p:tav tm="100000">
                                          <p:val>
                                            <p:strVal val="#ppt_y"/>
                                          </p:val>
                                        </p:tav>
                                      </p:tavLst>
                                    </p:anim>
                                    <p:animEffect transition="in" filter="wipe(down)">
                                      <p:cBhvr>
                                        <p:cTn id="10" dur="500"/>
                                        <p:tgtEl>
                                          <p:spTgt spid="4"/>
                                        </p:tgtEl>
                                      </p:cBhvr>
                                    </p:animEffect>
                                  </p:childTnLst>
                                </p:cTn>
                              </p:par>
                              <p:par>
                                <p:cTn id="11" presetID="10" presetClass="entr" presetSubtype="0" fill="hold" nodeType="withEffect">
                                  <p:stCondLst>
                                    <p:cond delay="140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1900"/>
                                        <p:tgtEl>
                                          <p:spTgt spid="16">
                                            <p:txEl>
                                              <p:pRg st="0" end="0"/>
                                            </p:txEl>
                                          </p:spTgt>
                                        </p:tgtEl>
                                      </p:cBhvr>
                                    </p:animEffect>
                                  </p:childTnLst>
                                </p:cTn>
                              </p:par>
                              <p:par>
                                <p:cTn id="14" presetID="10" presetClass="entr" presetSubtype="0" fill="hold" nodeType="withEffect">
                                  <p:stCondLst>
                                    <p:cond delay="1400"/>
                                  </p:stCondLst>
                                  <p:childTnLst>
                                    <p:set>
                                      <p:cBhvr>
                                        <p:cTn id="15" dur="1" fill="hold">
                                          <p:stCondLst>
                                            <p:cond delay="0"/>
                                          </p:stCondLst>
                                        </p:cTn>
                                        <p:tgtEl>
                                          <p:spTgt spid="16">
                                            <p:txEl>
                                              <p:pRg st="1" end="1"/>
                                            </p:txEl>
                                          </p:spTgt>
                                        </p:tgtEl>
                                        <p:attrNameLst>
                                          <p:attrName>style.visibility</p:attrName>
                                        </p:attrNameLst>
                                      </p:cBhvr>
                                      <p:to>
                                        <p:strVal val="visible"/>
                                      </p:to>
                                    </p:set>
                                    <p:animEffect transition="in" filter="fade">
                                      <p:cBhvr>
                                        <p:cTn id="16" dur="1900"/>
                                        <p:tgtEl>
                                          <p:spTgt spid="16">
                                            <p:txEl>
                                              <p:pRg st="1" end="1"/>
                                            </p:txEl>
                                          </p:spTgt>
                                        </p:tgtEl>
                                      </p:cBhvr>
                                    </p:animEffect>
                                  </p:childTnLst>
                                </p:cTn>
                              </p:par>
                              <p:par>
                                <p:cTn id="17" presetID="10" presetClass="entr" presetSubtype="0" fill="hold" nodeType="withEffect">
                                  <p:stCondLst>
                                    <p:cond delay="7000"/>
                                  </p:stCondLst>
                                  <p:childTnLst>
                                    <p:set>
                                      <p:cBhvr>
                                        <p:cTn id="18" dur="1" fill="hold">
                                          <p:stCondLst>
                                            <p:cond delay="0"/>
                                          </p:stCondLst>
                                        </p:cTn>
                                        <p:tgtEl>
                                          <p:spTgt spid="16">
                                            <p:txEl>
                                              <p:pRg st="2" end="2"/>
                                            </p:txEl>
                                          </p:spTgt>
                                        </p:tgtEl>
                                        <p:attrNameLst>
                                          <p:attrName>style.visibility</p:attrName>
                                        </p:attrNameLst>
                                      </p:cBhvr>
                                      <p:to>
                                        <p:strVal val="visible"/>
                                      </p:to>
                                    </p:set>
                                    <p:animEffect transition="in" filter="fade">
                                      <p:cBhvr>
                                        <p:cTn id="19" dur="2100"/>
                                        <p:tgtEl>
                                          <p:spTgt spid="16">
                                            <p:txEl>
                                              <p:pRg st="2" end="2"/>
                                            </p:txEl>
                                          </p:spTgt>
                                        </p:tgtEl>
                                      </p:cBhvr>
                                    </p:animEffect>
                                  </p:childTnLst>
                                </p:cTn>
                              </p:par>
                              <p:par>
                                <p:cTn id="20" presetID="10" presetClass="entr" presetSubtype="0" fill="hold" nodeType="withEffect">
                                  <p:stCondLst>
                                    <p:cond delay="700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2100"/>
                                        <p:tgtEl>
                                          <p:spTgt spid="16">
                                            <p:txEl>
                                              <p:pRg st="3" end="3"/>
                                            </p:txEl>
                                          </p:spTgt>
                                        </p:tgtEl>
                                      </p:cBhvr>
                                    </p:animEffect>
                                  </p:childTnLst>
                                </p:cTn>
                              </p:par>
                              <p:par>
                                <p:cTn id="23" presetID="2" presetClass="entr" presetSubtype="2" fill="hold" nodeType="withEffect">
                                  <p:stCondLst>
                                    <p:cond delay="3700"/>
                                  </p:stCondLst>
                                  <p:childTnLst>
                                    <p:set>
                                      <p:cBhvr>
                                        <p:cTn id="24" dur="1" fill="hold">
                                          <p:stCondLst>
                                            <p:cond delay="0"/>
                                          </p:stCondLst>
                                        </p:cTn>
                                        <p:tgtEl>
                                          <p:spTgt spid="10243"/>
                                        </p:tgtEl>
                                        <p:attrNameLst>
                                          <p:attrName>style.visibility</p:attrName>
                                        </p:attrNameLst>
                                      </p:cBhvr>
                                      <p:to>
                                        <p:strVal val="visible"/>
                                      </p:to>
                                    </p:set>
                                    <p:anim calcmode="lin" valueType="num">
                                      <p:cBhvr additive="base">
                                        <p:cTn id="25" dur="1700" fill="hold"/>
                                        <p:tgtEl>
                                          <p:spTgt spid="10243"/>
                                        </p:tgtEl>
                                        <p:attrNameLst>
                                          <p:attrName>ppt_x</p:attrName>
                                        </p:attrNameLst>
                                      </p:cBhvr>
                                      <p:tavLst>
                                        <p:tav tm="0">
                                          <p:val>
                                            <p:strVal val="1+#ppt_w/2"/>
                                          </p:val>
                                        </p:tav>
                                        <p:tav tm="100000">
                                          <p:val>
                                            <p:strVal val="#ppt_x"/>
                                          </p:val>
                                        </p:tav>
                                      </p:tavLst>
                                    </p:anim>
                                    <p:anim calcmode="lin" valueType="num">
                                      <p:cBhvr additive="base">
                                        <p:cTn id="26" dur="1700" fill="hold"/>
                                        <p:tgtEl>
                                          <p:spTgt spid="10243"/>
                                        </p:tgtEl>
                                        <p:attrNameLst>
                                          <p:attrName>ppt_y</p:attrName>
                                        </p:attrNameLst>
                                      </p:cBhvr>
                                      <p:tavLst>
                                        <p:tav tm="0">
                                          <p:val>
                                            <p:strVal val="#ppt_y"/>
                                          </p:val>
                                        </p:tav>
                                        <p:tav tm="100000">
                                          <p:val>
                                            <p:strVal val="#ppt_y"/>
                                          </p:val>
                                        </p:tav>
                                      </p:tavLst>
                                    </p:anim>
                                  </p:childTnLst>
                                </p:cTn>
                              </p:par>
                              <p:par>
                                <p:cTn id="27" presetID="0" presetClass="path" presetSubtype="0" accel="50000" decel="50000" fill="hold" nodeType="withEffect">
                                  <p:stCondLst>
                                    <p:cond delay="12000"/>
                                  </p:stCondLst>
                                  <p:childTnLst>
                                    <p:animMotion origin="layout" path="M 2.22222E-6 -4.07407E-6 L -0.45104 -0.20902 " pathEditMode="relative" rAng="0" ptsTypes="AA">
                                      <p:cBhvr>
                                        <p:cTn id="28" dur="2000" fill="hold"/>
                                        <p:tgtEl>
                                          <p:spTgt spid="9"/>
                                        </p:tgtEl>
                                        <p:attrNameLst>
                                          <p:attrName>ppt_x</p:attrName>
                                          <p:attrName>ppt_y</p:attrName>
                                        </p:attrNameLst>
                                      </p:cBhvr>
                                      <p:rCtr x="-22552" y="-10463"/>
                                    </p:animMotion>
                                  </p:childTnLst>
                                </p:cTn>
                              </p:par>
                              <p:par>
                                <p:cTn id="29" presetID="10" presetClass="entr" presetSubtype="0" fill="hold" nodeType="withEffect">
                                  <p:stCondLst>
                                    <p:cond delay="1490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200"/>
                                        <p:tgtEl>
                                          <p:spTgt spid="7"/>
                                        </p:tgtEl>
                                      </p:cBhvr>
                                    </p:animEffect>
                                  </p:childTnLst>
                                </p:cTn>
                              </p:par>
                              <p:par>
                                <p:cTn id="32" presetID="53" presetClass="entr" presetSubtype="16" fill="hold" nodeType="withEffect">
                                  <p:stCondLst>
                                    <p:cond delay="15800"/>
                                  </p:stCondLst>
                                  <p:childTnLst>
                                    <p:set>
                                      <p:cBhvr>
                                        <p:cTn id="33" dur="1" fill="hold">
                                          <p:stCondLst>
                                            <p:cond delay="0"/>
                                          </p:stCondLst>
                                        </p:cTn>
                                        <p:tgtEl>
                                          <p:spTgt spid="8">
                                            <p:txEl>
                                              <p:pRg st="0" end="0"/>
                                            </p:txEl>
                                          </p:spTgt>
                                        </p:tgtEl>
                                        <p:attrNameLst>
                                          <p:attrName>style.visibility</p:attrName>
                                        </p:attrNameLst>
                                      </p:cBhvr>
                                      <p:to>
                                        <p:strVal val="visible"/>
                                      </p:to>
                                    </p:set>
                                    <p:anim calcmode="lin" valueType="num">
                                      <p:cBhvr>
                                        <p:cTn id="34" dur="1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35" dur="1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36" dur="1500"/>
                                        <p:tgtEl>
                                          <p:spTgt spid="8">
                                            <p:txEl>
                                              <p:pRg st="0" end="0"/>
                                            </p:txEl>
                                          </p:spTgt>
                                        </p:tgtEl>
                                      </p:cBhvr>
                                    </p:animEffect>
                                  </p:childTnLst>
                                </p:cTn>
                              </p:par>
                              <p:par>
                                <p:cTn id="37" presetID="53" presetClass="entr" presetSubtype="16" fill="hold" nodeType="withEffect">
                                  <p:stCondLst>
                                    <p:cond delay="18100"/>
                                  </p:stCondLst>
                                  <p:childTnLst>
                                    <p:set>
                                      <p:cBhvr>
                                        <p:cTn id="38" dur="1" fill="hold">
                                          <p:stCondLst>
                                            <p:cond delay="0"/>
                                          </p:stCondLst>
                                        </p:cTn>
                                        <p:tgtEl>
                                          <p:spTgt spid="8">
                                            <p:txEl>
                                              <p:pRg st="1" end="1"/>
                                            </p:txEl>
                                          </p:spTgt>
                                        </p:tgtEl>
                                        <p:attrNameLst>
                                          <p:attrName>style.visibility</p:attrName>
                                        </p:attrNameLst>
                                      </p:cBhvr>
                                      <p:to>
                                        <p:strVal val="visible"/>
                                      </p:to>
                                    </p:set>
                                    <p:anim calcmode="lin" valueType="num">
                                      <p:cBhvr>
                                        <p:cTn id="39" dur="1600" fill="hold"/>
                                        <p:tgtEl>
                                          <p:spTgt spid="8">
                                            <p:txEl>
                                              <p:pRg st="1" end="1"/>
                                            </p:txEl>
                                          </p:spTgt>
                                        </p:tgtEl>
                                        <p:attrNameLst>
                                          <p:attrName>ppt_w</p:attrName>
                                        </p:attrNameLst>
                                      </p:cBhvr>
                                      <p:tavLst>
                                        <p:tav tm="0">
                                          <p:val>
                                            <p:fltVal val="0"/>
                                          </p:val>
                                        </p:tav>
                                        <p:tav tm="100000">
                                          <p:val>
                                            <p:strVal val="#ppt_w"/>
                                          </p:val>
                                        </p:tav>
                                      </p:tavLst>
                                    </p:anim>
                                    <p:anim calcmode="lin" valueType="num">
                                      <p:cBhvr>
                                        <p:cTn id="40" dur="16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41" dur="1600"/>
                                        <p:tgtEl>
                                          <p:spTgt spid="8">
                                            <p:txEl>
                                              <p:pRg st="1" end="1"/>
                                            </p:txEl>
                                          </p:spTgt>
                                        </p:tgtEl>
                                      </p:cBhvr>
                                    </p:animEffect>
                                  </p:childTnLst>
                                </p:cTn>
                              </p:par>
                              <p:par>
                                <p:cTn id="42" presetID="53" presetClass="entr" presetSubtype="16" fill="hold" nodeType="withEffect">
                                  <p:stCondLst>
                                    <p:cond delay="19600"/>
                                  </p:stCondLst>
                                  <p:childTnLst>
                                    <p:set>
                                      <p:cBhvr>
                                        <p:cTn id="43" dur="1" fill="hold">
                                          <p:stCondLst>
                                            <p:cond delay="0"/>
                                          </p:stCondLst>
                                        </p:cTn>
                                        <p:tgtEl>
                                          <p:spTgt spid="8">
                                            <p:txEl>
                                              <p:pRg st="2" end="2"/>
                                            </p:txEl>
                                          </p:spTgt>
                                        </p:tgtEl>
                                        <p:attrNameLst>
                                          <p:attrName>style.visibility</p:attrName>
                                        </p:attrNameLst>
                                      </p:cBhvr>
                                      <p:to>
                                        <p:strVal val="visible"/>
                                      </p:to>
                                    </p:set>
                                    <p:anim calcmode="lin" valueType="num">
                                      <p:cBhvr>
                                        <p:cTn id="44" dur="1800" fill="hold"/>
                                        <p:tgtEl>
                                          <p:spTgt spid="8">
                                            <p:txEl>
                                              <p:pRg st="2" end="2"/>
                                            </p:txEl>
                                          </p:spTgt>
                                        </p:tgtEl>
                                        <p:attrNameLst>
                                          <p:attrName>ppt_w</p:attrName>
                                        </p:attrNameLst>
                                      </p:cBhvr>
                                      <p:tavLst>
                                        <p:tav tm="0">
                                          <p:val>
                                            <p:fltVal val="0"/>
                                          </p:val>
                                        </p:tav>
                                        <p:tav tm="100000">
                                          <p:val>
                                            <p:strVal val="#ppt_w"/>
                                          </p:val>
                                        </p:tav>
                                      </p:tavLst>
                                    </p:anim>
                                    <p:anim calcmode="lin" valueType="num">
                                      <p:cBhvr>
                                        <p:cTn id="45" dur="18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46" dur="1800"/>
                                        <p:tgtEl>
                                          <p:spTgt spid="8">
                                            <p:txEl>
                                              <p:pRg st="2" end="2"/>
                                            </p:txEl>
                                          </p:spTgt>
                                        </p:tgtEl>
                                      </p:cBhvr>
                                    </p:animEffect>
                                  </p:childTnLst>
                                </p:cTn>
                              </p:par>
                              <p:par>
                                <p:cTn id="47" presetID="53" presetClass="entr" presetSubtype="16" fill="hold" nodeType="withEffect">
                                  <p:stCondLst>
                                    <p:cond delay="21600"/>
                                  </p:stCondLst>
                                  <p:childTnLst>
                                    <p:set>
                                      <p:cBhvr>
                                        <p:cTn id="48" dur="1" fill="hold">
                                          <p:stCondLst>
                                            <p:cond delay="0"/>
                                          </p:stCondLst>
                                        </p:cTn>
                                        <p:tgtEl>
                                          <p:spTgt spid="8">
                                            <p:txEl>
                                              <p:pRg st="3" end="3"/>
                                            </p:txEl>
                                          </p:spTgt>
                                        </p:tgtEl>
                                        <p:attrNameLst>
                                          <p:attrName>style.visibility</p:attrName>
                                        </p:attrNameLst>
                                      </p:cBhvr>
                                      <p:to>
                                        <p:strVal val="visible"/>
                                      </p:to>
                                    </p:set>
                                    <p:anim calcmode="lin" valueType="num">
                                      <p:cBhvr>
                                        <p:cTn id="49" dur="1800" fill="hold"/>
                                        <p:tgtEl>
                                          <p:spTgt spid="8">
                                            <p:txEl>
                                              <p:pRg st="3" end="3"/>
                                            </p:txEl>
                                          </p:spTgt>
                                        </p:tgtEl>
                                        <p:attrNameLst>
                                          <p:attrName>ppt_w</p:attrName>
                                        </p:attrNameLst>
                                      </p:cBhvr>
                                      <p:tavLst>
                                        <p:tav tm="0">
                                          <p:val>
                                            <p:fltVal val="0"/>
                                          </p:val>
                                        </p:tav>
                                        <p:tav tm="100000">
                                          <p:val>
                                            <p:strVal val="#ppt_w"/>
                                          </p:val>
                                        </p:tav>
                                      </p:tavLst>
                                    </p:anim>
                                    <p:anim calcmode="lin" valueType="num">
                                      <p:cBhvr>
                                        <p:cTn id="50" dur="18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51" dur="1800"/>
                                        <p:tgtEl>
                                          <p:spTgt spid="8">
                                            <p:txEl>
                                              <p:pRg st="3" end="3"/>
                                            </p:txEl>
                                          </p:spTgt>
                                        </p:tgtEl>
                                      </p:cBhvr>
                                    </p:animEffect>
                                  </p:childTnLst>
                                </p:cTn>
                              </p:par>
                              <p:par>
                                <p:cTn id="52" presetID="53" presetClass="entr" presetSubtype="16" fill="hold" nodeType="withEffect">
                                  <p:stCondLst>
                                    <p:cond delay="7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par>
                                <p:cTn id="57" presetID="53" presetClass="entr" presetSubtype="16" fill="hold" nodeType="withEffect">
                                  <p:stCondLst>
                                    <p:cond delay="3400"/>
                                  </p:stCondLst>
                                  <p:childTnLst>
                                    <p:set>
                                      <p:cBhvr>
                                        <p:cTn id="58" dur="1" fill="hold">
                                          <p:stCondLst>
                                            <p:cond delay="0"/>
                                          </p:stCondLst>
                                        </p:cTn>
                                        <p:tgtEl>
                                          <p:spTgt spid="15"/>
                                        </p:tgtEl>
                                        <p:attrNameLst>
                                          <p:attrName>style.visibility</p:attrName>
                                        </p:attrNameLst>
                                      </p:cBhvr>
                                      <p:to>
                                        <p:strVal val="visible"/>
                                      </p:to>
                                    </p:set>
                                    <p:anim calcmode="lin" valueType="num">
                                      <p:cBhvr>
                                        <p:cTn id="59" dur="500" fill="hold"/>
                                        <p:tgtEl>
                                          <p:spTgt spid="15"/>
                                        </p:tgtEl>
                                        <p:attrNameLst>
                                          <p:attrName>ppt_w</p:attrName>
                                        </p:attrNameLst>
                                      </p:cBhvr>
                                      <p:tavLst>
                                        <p:tav tm="0">
                                          <p:val>
                                            <p:fltVal val="0"/>
                                          </p:val>
                                        </p:tav>
                                        <p:tav tm="100000">
                                          <p:val>
                                            <p:strVal val="#ppt_w"/>
                                          </p:val>
                                        </p:tav>
                                      </p:tavLst>
                                    </p:anim>
                                    <p:anim calcmode="lin" valueType="num">
                                      <p:cBhvr>
                                        <p:cTn id="60" dur="500" fill="hold"/>
                                        <p:tgtEl>
                                          <p:spTgt spid="15"/>
                                        </p:tgtEl>
                                        <p:attrNameLst>
                                          <p:attrName>ppt_h</p:attrName>
                                        </p:attrNameLst>
                                      </p:cBhvr>
                                      <p:tavLst>
                                        <p:tav tm="0">
                                          <p:val>
                                            <p:fltVal val="0"/>
                                          </p:val>
                                        </p:tav>
                                        <p:tav tm="100000">
                                          <p:val>
                                            <p:strVal val="#ppt_h"/>
                                          </p:val>
                                        </p:tav>
                                      </p:tavLst>
                                    </p:anim>
                                    <p:animEffect transition="in" filter="fade">
                                      <p:cBhvr>
                                        <p:cTn id="6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2"/>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線接點 25"/>
          <p:cNvCxnSpPr/>
          <p:nvPr/>
        </p:nvCxnSpPr>
        <p:spPr>
          <a:xfrm flipV="1">
            <a:off x="1403350" y="3911600"/>
            <a:ext cx="0" cy="2397125"/>
          </a:xfrm>
          <a:prstGeom prst="line">
            <a:avLst/>
          </a:prstGeom>
          <a:ln>
            <a:solidFill>
              <a:srgbClr val="A8CF43"/>
            </a:solidFill>
          </a:ln>
        </p:spPr>
        <p:style>
          <a:lnRef idx="3">
            <a:schemeClr val="accent2"/>
          </a:lnRef>
          <a:fillRef idx="0">
            <a:schemeClr val="accent2"/>
          </a:fillRef>
          <a:effectRef idx="2">
            <a:schemeClr val="accent2"/>
          </a:effectRef>
          <a:fontRef idx="minor">
            <a:schemeClr val="tx1"/>
          </a:fontRef>
        </p:style>
      </p:cxnSp>
      <p:grpSp>
        <p:nvGrpSpPr>
          <p:cNvPr id="4" name="群組 3"/>
          <p:cNvGrpSpPr/>
          <p:nvPr/>
        </p:nvGrpSpPr>
        <p:grpSpPr>
          <a:xfrm rot="20837397">
            <a:off x="467544" y="476672"/>
            <a:ext cx="2211088" cy="2211088"/>
            <a:chOff x="-36512" y="1721968"/>
            <a:chExt cx="2211088" cy="2211088"/>
          </a:xfrm>
          <a:solidFill>
            <a:srgbClr val="FF0070"/>
          </a:solidFill>
        </p:grpSpPr>
        <p:sp>
          <p:nvSpPr>
            <p:cNvPr id="5" name="橢圓 4"/>
            <p:cNvSpPr/>
            <p:nvPr/>
          </p:nvSpPr>
          <p:spPr>
            <a:xfrm>
              <a:off x="-36512" y="1721968"/>
              <a:ext cx="2211088" cy="2211088"/>
            </a:xfrm>
            <a:prstGeom prst="ellipse">
              <a:avLst/>
            </a:prstGeom>
            <a:grpFill/>
          </p:spPr>
          <p:txBody>
            <a:bodyPr anchor="ctr">
              <a:spAutoFit/>
            </a:bodyPr>
            <a:lstStyle/>
            <a:p>
              <a:pPr algn="ctr" defTabSz="457200" fontAlgn="auto">
                <a:spcBef>
                  <a:spcPts val="0"/>
                </a:spcBef>
                <a:spcAft>
                  <a:spcPts val="0"/>
                </a:spcAft>
                <a:defRPr/>
              </a:pPr>
              <a:endParaRPr lang="zh-TW" altLang="en-US" sz="2400" dirty="0">
                <a:latin typeface="Adobe 繁黑體 Std B"/>
                <a:ea typeface="Adobe 繁黑體 Std B"/>
                <a:cs typeface="Adobe 繁黑體 Std B"/>
              </a:endParaRPr>
            </a:p>
          </p:txBody>
        </p:sp>
        <p:sp>
          <p:nvSpPr>
            <p:cNvPr id="6" name="文字方塊 5"/>
            <p:cNvSpPr txBox="1"/>
            <p:nvPr/>
          </p:nvSpPr>
          <p:spPr>
            <a:xfrm>
              <a:off x="582935" y="1772816"/>
              <a:ext cx="1075234" cy="646331"/>
            </a:xfrm>
            <a:prstGeom prst="rect">
              <a:avLst/>
            </a:prstGeom>
            <a:noFill/>
          </p:spPr>
          <p:txBody>
            <a:bodyPr wrap="none">
              <a:spAutoFit/>
            </a:bodyPr>
            <a:lstStyle/>
            <a:p>
              <a:pPr defTabSz="457200" fontAlgn="auto">
                <a:spcBef>
                  <a:spcPts val="0"/>
                </a:spcBef>
                <a:spcAft>
                  <a:spcPts val="0"/>
                </a:spcAft>
                <a:defRPr/>
              </a:pPr>
              <a:r>
                <a:rPr lang="zh-TW" altLang="en-US" sz="2400" b="1" dirty="0">
                  <a:solidFill>
                    <a:srgbClr val="FFFFFF"/>
                  </a:solidFill>
                  <a:latin typeface="微軟正黑體"/>
                  <a:ea typeface="微軟正黑體"/>
                  <a:cs typeface="微軟正黑體"/>
                </a:rPr>
                <a:t>特色</a:t>
              </a:r>
              <a:r>
                <a:rPr lang="en-US" altLang="zh-TW" sz="3600" b="1" dirty="0">
                  <a:solidFill>
                    <a:srgbClr val="FFFFFF"/>
                  </a:solidFill>
                  <a:latin typeface="微軟正黑體"/>
                  <a:ea typeface="微軟正黑體"/>
                  <a:cs typeface="微軟正黑體"/>
                </a:rPr>
                <a:t>5</a:t>
              </a:r>
              <a:endParaRPr lang="zh-TW" altLang="en-US" sz="3600" b="1" dirty="0">
                <a:solidFill>
                  <a:srgbClr val="FFFFFF"/>
                </a:solidFill>
                <a:latin typeface="微軟正黑體"/>
                <a:ea typeface="微軟正黑體"/>
                <a:cs typeface="微軟正黑體"/>
              </a:endParaRPr>
            </a:p>
          </p:txBody>
        </p:sp>
        <p:cxnSp>
          <p:nvCxnSpPr>
            <p:cNvPr id="7" name="直線接點 6"/>
            <p:cNvCxnSpPr/>
            <p:nvPr/>
          </p:nvCxnSpPr>
          <p:spPr>
            <a:xfrm>
              <a:off x="251520" y="2419147"/>
              <a:ext cx="1656184" cy="0"/>
            </a:xfrm>
            <a:prstGeom prst="line">
              <a:avLst/>
            </a:prstGeom>
            <a:grpFill/>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8" name="直線接點 7"/>
            <p:cNvCxnSpPr/>
            <p:nvPr/>
          </p:nvCxnSpPr>
          <p:spPr>
            <a:xfrm>
              <a:off x="251520" y="3429000"/>
              <a:ext cx="1656184" cy="0"/>
            </a:xfrm>
            <a:prstGeom prst="line">
              <a:avLst/>
            </a:prstGeom>
            <a:grpFill/>
            <a:ln>
              <a:solidFill>
                <a:srgbClr val="FFFFFF"/>
              </a:solidFill>
            </a:ln>
          </p:spPr>
          <p:style>
            <a:lnRef idx="2">
              <a:schemeClr val="accent1"/>
            </a:lnRef>
            <a:fillRef idx="0">
              <a:schemeClr val="accent1"/>
            </a:fillRef>
            <a:effectRef idx="1">
              <a:schemeClr val="accent1"/>
            </a:effectRef>
            <a:fontRef idx="minor">
              <a:schemeClr val="tx1"/>
            </a:fontRef>
          </p:style>
        </p:cxnSp>
        <p:sp>
          <p:nvSpPr>
            <p:cNvPr id="9" name="矩形 8"/>
            <p:cNvSpPr/>
            <p:nvPr/>
          </p:nvSpPr>
          <p:spPr>
            <a:xfrm>
              <a:off x="251520" y="2474893"/>
              <a:ext cx="1620957" cy="954107"/>
            </a:xfrm>
            <a:prstGeom prst="rect">
              <a:avLst/>
            </a:prstGeom>
            <a:noFill/>
          </p:spPr>
          <p:txBody>
            <a:bodyPr wrap="none">
              <a:spAutoFit/>
            </a:bodyPr>
            <a:lstStyle/>
            <a:p>
              <a:pPr defTabSz="457200" fontAlgn="auto">
                <a:spcBef>
                  <a:spcPts val="0"/>
                </a:spcBef>
                <a:spcAft>
                  <a:spcPts val="0"/>
                </a:spcAft>
                <a:defRPr/>
              </a:pPr>
              <a:r>
                <a:rPr kumimoji="0" lang="zh-TW" altLang="en-US" sz="2800" b="1" dirty="0">
                  <a:solidFill>
                    <a:srgbClr val="FFFFFF"/>
                  </a:solidFill>
                  <a:latin typeface="微軟正黑體"/>
                  <a:ea typeface="微軟正黑體"/>
                  <a:cs typeface="微軟正黑體"/>
                </a:rPr>
                <a:t>專業證照 </a:t>
              </a:r>
              <a:endParaRPr kumimoji="0" lang="en-US" altLang="zh-TW" sz="2800" b="1" dirty="0">
                <a:solidFill>
                  <a:srgbClr val="FFFFFF"/>
                </a:solidFill>
                <a:latin typeface="微軟正黑體"/>
                <a:ea typeface="微軟正黑體"/>
                <a:cs typeface="微軟正黑體"/>
              </a:endParaRPr>
            </a:p>
            <a:p>
              <a:pPr defTabSz="457200" fontAlgn="auto">
                <a:spcBef>
                  <a:spcPts val="0"/>
                </a:spcBef>
                <a:spcAft>
                  <a:spcPts val="0"/>
                </a:spcAft>
                <a:defRPr/>
              </a:pPr>
              <a:r>
                <a:rPr kumimoji="0" lang="zh-TW" altLang="en-US" sz="2800" b="1" dirty="0">
                  <a:solidFill>
                    <a:srgbClr val="FFFFFF"/>
                  </a:solidFill>
                  <a:latin typeface="微軟正黑體"/>
                  <a:ea typeface="微軟正黑體"/>
                  <a:cs typeface="微軟正黑體"/>
                </a:rPr>
                <a:t>未來加分</a:t>
              </a:r>
              <a:endParaRPr kumimoji="0" lang="en-US" altLang="zh-TW" sz="2800" b="1" dirty="0">
                <a:solidFill>
                  <a:srgbClr val="FFFFFF"/>
                </a:solidFill>
                <a:latin typeface="微軟正黑體"/>
                <a:ea typeface="微軟正黑體"/>
                <a:cs typeface="微軟正黑體"/>
              </a:endParaRPr>
            </a:p>
          </p:txBody>
        </p:sp>
      </p:grpSp>
      <p:pic>
        <p:nvPicPr>
          <p:cNvPr id="12" name="圖片 11" descr="p54-全國網頁設計比賽頒獎.png"/>
          <p:cNvPicPr>
            <a:picLocks noChangeAspect="1"/>
          </p:cNvPicPr>
          <p:nvPr/>
        </p:nvPicPr>
        <p:blipFill>
          <a:blip r:embed="rId4" cstate="print"/>
          <a:srcRect/>
          <a:stretch>
            <a:fillRect/>
          </a:stretch>
        </p:blipFill>
        <p:spPr bwMode="auto">
          <a:xfrm>
            <a:off x="3348038" y="762000"/>
            <a:ext cx="2286000" cy="2306638"/>
          </a:xfrm>
          <a:prstGeom prst="rect">
            <a:avLst/>
          </a:prstGeom>
          <a:noFill/>
          <a:ln w="9525">
            <a:noFill/>
            <a:miter lim="800000"/>
            <a:headEnd/>
            <a:tailEnd/>
          </a:ln>
        </p:spPr>
      </p:pic>
      <p:pic>
        <p:nvPicPr>
          <p:cNvPr id="14" name="圖片 13" descr="p54-練習抽血實作.png"/>
          <p:cNvPicPr>
            <a:picLocks noChangeAspect="1"/>
          </p:cNvPicPr>
          <p:nvPr/>
        </p:nvPicPr>
        <p:blipFill>
          <a:blip r:embed="rId5" cstate="print"/>
          <a:srcRect/>
          <a:stretch>
            <a:fillRect/>
          </a:stretch>
        </p:blipFill>
        <p:spPr bwMode="auto">
          <a:xfrm>
            <a:off x="5364163" y="1039813"/>
            <a:ext cx="2447925" cy="2055812"/>
          </a:xfrm>
          <a:prstGeom prst="rect">
            <a:avLst/>
          </a:prstGeom>
          <a:noFill/>
          <a:ln w="9525">
            <a:noFill/>
            <a:miter lim="800000"/>
            <a:headEnd/>
            <a:tailEnd/>
          </a:ln>
        </p:spPr>
      </p:pic>
      <p:pic>
        <p:nvPicPr>
          <p:cNvPr id="15" name="圖片 14" descr="PLC儀器操作課程.png"/>
          <p:cNvPicPr>
            <a:picLocks noChangeAspect="1"/>
          </p:cNvPicPr>
          <p:nvPr/>
        </p:nvPicPr>
        <p:blipFill>
          <a:blip r:embed="rId6" cstate="print"/>
          <a:srcRect/>
          <a:stretch>
            <a:fillRect/>
          </a:stretch>
        </p:blipFill>
        <p:spPr bwMode="auto">
          <a:xfrm>
            <a:off x="2571750" y="2197100"/>
            <a:ext cx="2565400" cy="1714500"/>
          </a:xfrm>
          <a:prstGeom prst="rect">
            <a:avLst/>
          </a:prstGeom>
          <a:noFill/>
          <a:ln w="9525">
            <a:noFill/>
            <a:miter lim="800000"/>
            <a:headEnd/>
            <a:tailEnd/>
          </a:ln>
        </p:spPr>
      </p:pic>
      <p:pic>
        <p:nvPicPr>
          <p:cNvPr id="13" name="圖片 12" descr="p54-砌磚.png"/>
          <p:cNvPicPr>
            <a:picLocks noChangeAspect="1"/>
          </p:cNvPicPr>
          <p:nvPr/>
        </p:nvPicPr>
        <p:blipFill>
          <a:blip r:embed="rId7" cstate="print"/>
          <a:srcRect/>
          <a:stretch>
            <a:fillRect/>
          </a:stretch>
        </p:blipFill>
        <p:spPr bwMode="auto">
          <a:xfrm>
            <a:off x="4344988" y="2324100"/>
            <a:ext cx="2903537" cy="2087563"/>
          </a:xfrm>
          <a:prstGeom prst="rect">
            <a:avLst/>
          </a:prstGeom>
          <a:noFill/>
          <a:ln w="9525">
            <a:noFill/>
            <a:miter lim="800000"/>
            <a:headEnd/>
            <a:tailEnd/>
          </a:ln>
        </p:spPr>
      </p:pic>
      <p:pic>
        <p:nvPicPr>
          <p:cNvPr id="16" name="圖片 15" descr="P54-攝影機操作.png"/>
          <p:cNvPicPr>
            <a:picLocks noChangeAspect="1"/>
          </p:cNvPicPr>
          <p:nvPr/>
        </p:nvPicPr>
        <p:blipFill>
          <a:blip r:embed="rId8" cstate="print"/>
          <a:srcRect/>
          <a:stretch>
            <a:fillRect/>
          </a:stretch>
        </p:blipFill>
        <p:spPr bwMode="auto">
          <a:xfrm>
            <a:off x="5721350" y="2211388"/>
            <a:ext cx="3048000" cy="2641600"/>
          </a:xfrm>
          <a:prstGeom prst="rect">
            <a:avLst/>
          </a:prstGeom>
          <a:noFill/>
          <a:ln w="9525">
            <a:noFill/>
            <a:miter lim="800000"/>
            <a:headEnd/>
            <a:tailEnd/>
          </a:ln>
        </p:spPr>
      </p:pic>
      <p:sp>
        <p:nvSpPr>
          <p:cNvPr id="20" name="文字方塊 19"/>
          <p:cNvSpPr txBox="1">
            <a:spLocks noChangeArrowheads="1"/>
          </p:cNvSpPr>
          <p:nvPr/>
        </p:nvSpPr>
        <p:spPr bwMode="auto">
          <a:xfrm>
            <a:off x="1619250" y="4197350"/>
            <a:ext cx="3006725" cy="1208088"/>
          </a:xfrm>
          <a:prstGeom prst="rect">
            <a:avLst/>
          </a:prstGeom>
          <a:noFill/>
          <a:ln w="9525">
            <a:noFill/>
            <a:miter lim="800000"/>
            <a:headEnd/>
            <a:tailEnd/>
          </a:ln>
        </p:spPr>
        <p:txBody>
          <a:bodyPr wrap="none">
            <a:spAutoFit/>
          </a:bodyPr>
          <a:lstStyle/>
          <a:p>
            <a:pPr defTabSz="457200">
              <a:lnSpc>
                <a:spcPts val="2900"/>
              </a:lnSpc>
            </a:pPr>
            <a:r>
              <a:rPr lang="zh-TW" altLang="en-US" sz="2000" b="1">
                <a:solidFill>
                  <a:srgbClr val="3862AE"/>
                </a:solidFill>
                <a:latin typeface="微軟正黑體" pitchFamily="34" charset="-120"/>
                <a:ea typeface="微軟正黑體" pitchFamily="34" charset="-120"/>
              </a:rPr>
              <a:t>除了實習課程設計</a:t>
            </a:r>
          </a:p>
          <a:p>
            <a:pPr defTabSz="457200">
              <a:lnSpc>
                <a:spcPts val="2900"/>
              </a:lnSpc>
            </a:pPr>
            <a:r>
              <a:rPr lang="zh-TW" altLang="en-US" sz="2000" b="1">
                <a:solidFill>
                  <a:srgbClr val="3862AE"/>
                </a:solidFill>
                <a:latin typeface="微軟正黑體" pitchFamily="34" charset="-120"/>
                <a:ea typeface="微軟正黑體" pitchFamily="34" charset="-120"/>
              </a:rPr>
              <a:t>輔導專業證照的取得</a:t>
            </a:r>
          </a:p>
          <a:p>
            <a:pPr defTabSz="457200">
              <a:lnSpc>
                <a:spcPts val="2900"/>
              </a:lnSpc>
            </a:pPr>
            <a:r>
              <a:rPr lang="zh-TW" altLang="en-US" sz="2000" b="1">
                <a:solidFill>
                  <a:srgbClr val="3862AE"/>
                </a:solidFill>
                <a:latin typeface="微軟正黑體" pitchFamily="34" charset="-120"/>
                <a:ea typeface="微軟正黑體" pitchFamily="34" charset="-120"/>
              </a:rPr>
              <a:t>亦是技職教育的特色之一</a:t>
            </a:r>
            <a:endParaRPr lang="en-US" altLang="zh-TW" sz="2000" b="1">
              <a:solidFill>
                <a:srgbClr val="3862AE"/>
              </a:solidFill>
              <a:latin typeface="微軟正黑體" pitchFamily="34" charset="-120"/>
              <a:ea typeface="微軟正黑體" pitchFamily="34" charset="-120"/>
            </a:endParaRPr>
          </a:p>
        </p:txBody>
      </p:sp>
      <p:sp>
        <p:nvSpPr>
          <p:cNvPr id="21" name="矩形 20"/>
          <p:cNvSpPr>
            <a:spLocks noChangeArrowheads="1"/>
          </p:cNvSpPr>
          <p:nvPr/>
        </p:nvSpPr>
        <p:spPr bwMode="auto">
          <a:xfrm>
            <a:off x="2700338" y="5459413"/>
            <a:ext cx="5359400" cy="534987"/>
          </a:xfrm>
          <a:prstGeom prst="rect">
            <a:avLst/>
          </a:prstGeom>
          <a:noFill/>
          <a:ln w="9525">
            <a:noFill/>
            <a:miter lim="800000"/>
            <a:headEnd/>
            <a:tailEnd/>
          </a:ln>
        </p:spPr>
        <p:txBody>
          <a:bodyPr wrap="none">
            <a:spAutoFit/>
          </a:bodyPr>
          <a:lstStyle/>
          <a:p>
            <a:pPr defTabSz="457200">
              <a:lnSpc>
                <a:spcPct val="120000"/>
              </a:lnSpc>
            </a:pPr>
            <a:r>
              <a:rPr kumimoji="0" lang="zh-TW" altLang="en-US" sz="1800" b="1">
                <a:solidFill>
                  <a:srgbClr val="FF0000"/>
                </a:solidFill>
                <a:latin typeface="微軟正黑體" pitchFamily="34" charset="-120"/>
                <a:ea typeface="微軟正黑體" pitchFamily="34" charset="-120"/>
              </a:rPr>
              <a:t>擁有 </a:t>
            </a:r>
            <a:r>
              <a:rPr kumimoji="0" lang="zh-TW" altLang="en-US" sz="2400" b="1">
                <a:solidFill>
                  <a:srgbClr val="FF0000"/>
                </a:solidFill>
                <a:latin typeface="微軟正黑體" pitchFamily="34" charset="-120"/>
                <a:ea typeface="微軟正黑體" pitchFamily="34" charset="-120"/>
              </a:rPr>
              <a:t>證照</a:t>
            </a:r>
            <a:r>
              <a:rPr kumimoji="0" lang="en-US" altLang="zh-TW" sz="1800" b="1">
                <a:solidFill>
                  <a:srgbClr val="FF0000"/>
                </a:solidFill>
                <a:latin typeface="微軟正黑體" pitchFamily="34" charset="-120"/>
                <a:ea typeface="微軟正黑體" pitchFamily="34" charset="-120"/>
              </a:rPr>
              <a:t>   </a:t>
            </a:r>
            <a:r>
              <a:rPr kumimoji="0" lang="zh-TW" altLang="en-US" sz="2400" b="1">
                <a:solidFill>
                  <a:srgbClr val="FF0000"/>
                </a:solidFill>
                <a:latin typeface="微軟正黑體" pitchFamily="34" charset="-120"/>
                <a:ea typeface="微軟正黑體" pitchFamily="34" charset="-120"/>
              </a:rPr>
              <a:t>升學！  就業！  都加分！！</a:t>
            </a:r>
          </a:p>
        </p:txBody>
      </p:sp>
      <p:cxnSp>
        <p:nvCxnSpPr>
          <p:cNvPr id="23" name="肘形接點 22"/>
          <p:cNvCxnSpPr>
            <a:stCxn id="21" idx="3"/>
          </p:cNvCxnSpPr>
          <p:nvPr/>
        </p:nvCxnSpPr>
        <p:spPr>
          <a:xfrm flipH="1">
            <a:off x="511175" y="5727700"/>
            <a:ext cx="7548563" cy="581025"/>
          </a:xfrm>
          <a:prstGeom prst="bentConnector3">
            <a:avLst>
              <a:gd name="adj1" fmla="val -3028"/>
            </a:avLst>
          </a:prstGeom>
          <a:ln>
            <a:solidFill>
              <a:srgbClr val="A8CF43"/>
            </a:solidFill>
          </a:ln>
        </p:spPr>
        <p:style>
          <a:lnRef idx="3">
            <a:schemeClr val="accent2"/>
          </a:lnRef>
          <a:fillRef idx="0">
            <a:schemeClr val="accent2"/>
          </a:fillRef>
          <a:effectRef idx="2">
            <a:schemeClr val="accent2"/>
          </a:effectRef>
          <a:fontRef idx="minor">
            <a:schemeClr val="tx1"/>
          </a:fontRef>
        </p:style>
      </p:cxnSp>
      <p:pic>
        <p:nvPicPr>
          <p:cNvPr id="17" name="圖片 16"/>
          <p:cNvPicPr>
            <a:picLocks noChangeAspect="1"/>
          </p:cNvPicPr>
          <p:nvPr/>
        </p:nvPicPr>
        <p:blipFill>
          <a:blip r:embed="rId9" cstate="print"/>
          <a:stretch>
            <a:fillRect/>
          </a:stretch>
        </p:blipFill>
        <p:spPr>
          <a:xfrm rot="20457827">
            <a:off x="684213" y="2727325"/>
            <a:ext cx="1790700" cy="1365250"/>
          </a:xfrm>
          <a:prstGeom prst="rect">
            <a:avLst/>
          </a:prstGeom>
          <a:effectLst>
            <a:outerShdw blurRad="63500" sx="102000" sy="102000" algn="ctr" rotWithShape="0">
              <a:prstClr val="black">
                <a:alpha val="40000"/>
              </a:prstClr>
            </a:outerShdw>
          </a:effectLst>
        </p:spPr>
      </p:pic>
      <p:pic>
        <p:nvPicPr>
          <p:cNvPr id="2" name="Part 7_New Commerce - Koala.mp3">
            <a:hlinkClick r:id="" action="ppaction://media"/>
          </p:cNvPr>
          <p:cNvPicPr>
            <a:picLocks noRot="1" noChangeAspect="1"/>
          </p:cNvPicPr>
          <p:nvPr>
            <a:audioFile r:link="rId1"/>
          </p:nvPr>
        </p:nvPicPr>
        <p:blipFill>
          <a:blip r:embed="rId10" cstate="print"/>
          <a:srcRect/>
          <a:stretch>
            <a:fillRect/>
          </a:stretch>
        </p:blipFill>
        <p:spPr bwMode="auto">
          <a:xfrm>
            <a:off x="9363075" y="1628775"/>
            <a:ext cx="2438400" cy="2438400"/>
          </a:xfrm>
          <a:prstGeom prst="rect">
            <a:avLst/>
          </a:prstGeom>
          <a:noFill/>
          <a:ln w="9525">
            <a:noFill/>
            <a:miter lim="800000"/>
            <a:headEnd/>
            <a:tailEnd/>
          </a:ln>
        </p:spPr>
      </p:pic>
      <p:pic>
        <p:nvPicPr>
          <p:cNvPr id="3" name="52.mp3">
            <a:hlinkClick r:id="" action="ppaction://media"/>
          </p:cNvPr>
          <p:cNvPicPr>
            <a:picLocks noRot="1" noChangeAspect="1"/>
          </p:cNvPicPr>
          <p:nvPr>
            <a:audioFile r:link="rId2"/>
          </p:nvPr>
        </p:nvPicPr>
        <p:blipFill>
          <a:blip r:embed="rId10" cstate="print"/>
          <a:srcRect/>
          <a:stretch>
            <a:fillRect/>
          </a:stretch>
        </p:blipFill>
        <p:spPr bwMode="auto">
          <a:xfrm>
            <a:off x="9467850" y="4067175"/>
            <a:ext cx="2438400" cy="2438400"/>
          </a:xfrm>
          <a:prstGeom prst="rect">
            <a:avLst/>
          </a:prstGeom>
          <a:noFill/>
          <a:ln w="9525">
            <a:noFill/>
            <a:miter lim="800000"/>
            <a:headEnd/>
            <a:tailEnd/>
          </a:ln>
        </p:spPr>
      </p:pic>
      <p:sp>
        <p:nvSpPr>
          <p:cNvPr id="207886" name="投影片編號版面配置區 10"/>
          <p:cNvSpPr txBox="1">
            <a:spLocks noGrp="1"/>
          </p:cNvSpPr>
          <p:nvPr/>
        </p:nvSpPr>
        <p:spPr bwMode="auto">
          <a:xfrm>
            <a:off x="6759575" y="6448425"/>
            <a:ext cx="2133600" cy="365125"/>
          </a:xfrm>
          <a:prstGeom prst="rect">
            <a:avLst/>
          </a:prstGeom>
          <a:noFill/>
          <a:ln w="9525">
            <a:noFill/>
            <a:miter lim="800000"/>
            <a:headEnd/>
            <a:tailEnd/>
          </a:ln>
        </p:spPr>
        <p:txBody>
          <a:bodyPr/>
          <a:lstStyle/>
          <a:p>
            <a:pPr algn="r" defTabSz="457200" eaLnBrk="0" hangingPunct="0"/>
            <a:fld id="{6A77081A-3BEE-4F9C-BCC2-80940DFF6B26}" type="slidenum">
              <a:rPr lang="zh-CN" altLang="en-US" sz="1600">
                <a:solidFill>
                  <a:schemeClr val="bg1"/>
                </a:solidFill>
                <a:latin typeface="微軟正黑體" pitchFamily="34" charset="-120"/>
                <a:ea typeface="微軟正黑體" pitchFamily="34" charset="-120"/>
              </a:rPr>
              <a:pPr algn="r" defTabSz="457200" eaLnBrk="0" hangingPunct="0"/>
              <a:t>93</a:t>
            </a:fld>
            <a:endParaRPr lang="en-US" altLang="zh-CN" sz="1600">
              <a:solidFill>
                <a:schemeClr val="bg1"/>
              </a:solidFill>
              <a:latin typeface="微軟正黑體" pitchFamily="34" charset="-120"/>
              <a:ea typeface="微軟正黑體" pitchFamily="34" charset="-120"/>
            </a:endParaRPr>
          </a:p>
        </p:txBody>
      </p:sp>
    </p:spTree>
  </p:cSld>
  <p:clrMapOvr>
    <a:masterClrMapping/>
  </p:clrMapOvr>
  <p:transition advClick="0" advTm="0">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1" presetClass="mediacall" presetSubtype="0" fill="hold" nodeType="withEffect">
                                  <p:stCondLst>
                                    <p:cond delay="0"/>
                                  </p:stCondLst>
                                  <p:childTnLst>
                                    <p:cmd type="call" cmd="playFrom(0.0)">
                                      <p:cBhvr>
                                        <p:cTn id="8" dur="24483" fill="hold"/>
                                        <p:tgtEl>
                                          <p:spTgt spid="3"/>
                                        </p:tgtEl>
                                      </p:cBhvr>
                                    </p:cmd>
                                  </p:childTnLst>
                                </p:cTn>
                              </p:par>
                              <p:par>
                                <p:cTn id="9" presetID="2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childTnLst>
                                </p:cTn>
                              </p:par>
                              <p:par>
                                <p:cTn id="13" presetID="2" presetClass="entr" presetSubtype="8" fill="hold" nodeType="withEffect">
                                  <p:stCondLst>
                                    <p:cond delay="63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2" presetClass="entr" presetSubtype="1" fill="hold" nodeType="withEffect">
                                  <p:stCondLst>
                                    <p:cond delay="1800"/>
                                  </p:st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500"/>
                                        <p:tgtEl>
                                          <p:spTgt spid="26"/>
                                        </p:tgtEl>
                                      </p:cBhvr>
                                    </p:animEffect>
                                  </p:childTnLst>
                                </p:cTn>
                              </p:par>
                              <p:par>
                                <p:cTn id="20" presetID="22" presetClass="entr" presetSubtype="8" fill="hold" nodeType="withEffect">
                                  <p:stCondLst>
                                    <p:cond delay="220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par>
                                <p:cTn id="23" presetID="14" presetClass="entr" presetSubtype="10" fill="hold" grpId="0" nodeType="withEffect">
                                  <p:stCondLst>
                                    <p:cond delay="3500"/>
                                  </p:stCondLst>
                                  <p:childTnLst>
                                    <p:set>
                                      <p:cBhvr>
                                        <p:cTn id="24"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25" dur="500"/>
                                        <p:tgtEl>
                                          <p:spTgt spid="20">
                                            <p:txEl>
                                              <p:pRg st="0" end="0"/>
                                            </p:txEl>
                                          </p:spTgt>
                                        </p:tgtEl>
                                      </p:cBhvr>
                                    </p:animEffect>
                                  </p:childTnLst>
                                </p:cTn>
                              </p:par>
                              <p:par>
                                <p:cTn id="26" presetID="14" presetClass="entr" presetSubtype="10" fill="hold" grpId="0" nodeType="withEffect">
                                  <p:stCondLst>
                                    <p:cond delay="4600"/>
                                  </p:stCondLst>
                                  <p:childTnLst>
                                    <p:set>
                                      <p:cBhvr>
                                        <p:cTn id="27"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28" dur="500"/>
                                        <p:tgtEl>
                                          <p:spTgt spid="20">
                                            <p:txEl>
                                              <p:pRg st="1" end="1"/>
                                            </p:txEl>
                                          </p:spTgt>
                                        </p:tgtEl>
                                      </p:cBhvr>
                                    </p:animEffect>
                                  </p:childTnLst>
                                </p:cTn>
                              </p:par>
                              <p:par>
                                <p:cTn id="29" presetID="14" presetClass="entr" presetSubtype="10" fill="hold" grpId="0" nodeType="withEffect">
                                  <p:stCondLst>
                                    <p:cond delay="7100"/>
                                  </p:stCondLst>
                                  <p:childTnLst>
                                    <p:set>
                                      <p:cBhvr>
                                        <p:cTn id="30" dur="1" fill="hold">
                                          <p:stCondLst>
                                            <p:cond delay="0"/>
                                          </p:stCondLst>
                                        </p:cTn>
                                        <p:tgtEl>
                                          <p:spTgt spid="20">
                                            <p:txEl>
                                              <p:pRg st="2" end="2"/>
                                            </p:txEl>
                                          </p:spTgt>
                                        </p:tgtEl>
                                        <p:attrNameLst>
                                          <p:attrName>style.visibility</p:attrName>
                                        </p:attrNameLst>
                                      </p:cBhvr>
                                      <p:to>
                                        <p:strVal val="visible"/>
                                      </p:to>
                                    </p:set>
                                    <p:animEffect transition="in" filter="randombar(horizontal)">
                                      <p:cBhvr>
                                        <p:cTn id="31" dur="500"/>
                                        <p:tgtEl>
                                          <p:spTgt spid="20">
                                            <p:txEl>
                                              <p:pRg st="2" end="2"/>
                                            </p:txEl>
                                          </p:spTgt>
                                        </p:tgtEl>
                                      </p:cBhvr>
                                    </p:animEffect>
                                  </p:childTnLst>
                                </p:cTn>
                              </p:par>
                              <p:par>
                                <p:cTn id="32" presetID="42" presetClass="entr" presetSubtype="0" fill="hold" nodeType="withEffect">
                                  <p:stCondLst>
                                    <p:cond delay="900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37" presetClass="entr" presetSubtype="0" fill="hold" nodeType="withEffect">
                                  <p:stCondLst>
                                    <p:cond delay="1270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900" decel="100000" fill="hold"/>
                                        <p:tgtEl>
                                          <p:spTgt spid="14"/>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43" presetID="37" presetClass="entr" presetSubtype="0" fill="hold" nodeType="withEffect">
                                  <p:stCondLst>
                                    <p:cond delay="1680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anim calcmode="lin" valueType="num">
                                      <p:cBhvr>
                                        <p:cTn id="46" dur="1000" fill="hold"/>
                                        <p:tgtEl>
                                          <p:spTgt spid="16"/>
                                        </p:tgtEl>
                                        <p:attrNameLst>
                                          <p:attrName>ppt_x</p:attrName>
                                        </p:attrNameLst>
                                      </p:cBhvr>
                                      <p:tavLst>
                                        <p:tav tm="0">
                                          <p:val>
                                            <p:strVal val="#ppt_x"/>
                                          </p:val>
                                        </p:tav>
                                        <p:tav tm="100000">
                                          <p:val>
                                            <p:strVal val="#ppt_x"/>
                                          </p:val>
                                        </p:tav>
                                      </p:tavLst>
                                    </p:anim>
                                    <p:anim calcmode="lin" valueType="num">
                                      <p:cBhvr>
                                        <p:cTn id="47" dur="900" decel="100000" fill="hold"/>
                                        <p:tgtEl>
                                          <p:spTgt spid="16"/>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49" presetID="14" presetClass="entr" presetSubtype="10" fill="hold" nodeType="withEffect">
                                  <p:stCondLst>
                                    <p:cond delay="20500"/>
                                  </p:stCondLst>
                                  <p:childTnLst>
                                    <p:set>
                                      <p:cBhvr>
                                        <p:cTn id="50" dur="1" fill="hold">
                                          <p:stCondLst>
                                            <p:cond delay="0"/>
                                          </p:stCondLst>
                                        </p:cTn>
                                        <p:tgtEl>
                                          <p:spTgt spid="13"/>
                                        </p:tgtEl>
                                        <p:attrNameLst>
                                          <p:attrName>style.visibility</p:attrName>
                                        </p:attrNameLst>
                                      </p:cBhvr>
                                      <p:to>
                                        <p:strVal val="visible"/>
                                      </p:to>
                                    </p:set>
                                    <p:animEffect transition="in" filter="randombar(horizontal)">
                                      <p:cBhvr>
                                        <p:cTn id="51" dur="500"/>
                                        <p:tgtEl>
                                          <p:spTgt spid="13"/>
                                        </p:tgtEl>
                                      </p:cBhvr>
                                    </p:animEffect>
                                  </p:childTnLst>
                                </p:cTn>
                              </p:par>
                              <p:par>
                                <p:cTn id="52" presetID="25" presetClass="entr" presetSubtype="0" fill="hold" nodeType="withEffect">
                                  <p:stCondLst>
                                    <p:cond delay="4500"/>
                                  </p:stCondLst>
                                  <p:childTnLst>
                                    <p:set>
                                      <p:cBhvr>
                                        <p:cTn id="53" dur="1" fill="hold">
                                          <p:stCondLst>
                                            <p:cond delay="0"/>
                                          </p:stCondLst>
                                        </p:cTn>
                                        <p:tgtEl>
                                          <p:spTgt spid="17"/>
                                        </p:tgtEl>
                                        <p:attrNameLst>
                                          <p:attrName>style.visibility</p:attrName>
                                        </p:attrNameLst>
                                      </p:cBhvr>
                                      <p:to>
                                        <p:strVal val="visible"/>
                                      </p:to>
                                    </p:set>
                                    <p:anim calcmode="lin" valueType="num">
                                      <p:cBhvr>
                                        <p:cTn id="54"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55"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56"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57" dur="1000" fill="hold"/>
                                        <p:tgtEl>
                                          <p:spTgt spid="17"/>
                                        </p:tgtEl>
                                        <p:attrNameLst>
                                          <p:attrName>ppt_h</p:attrName>
                                        </p:attrNameLst>
                                      </p:cBhvr>
                                      <p:tavLst>
                                        <p:tav tm="0">
                                          <p:val>
                                            <p:strVal val="#ppt_h"/>
                                          </p:val>
                                        </p:tav>
                                        <p:tav tm="100000">
                                          <p:val>
                                            <p:strVal val="#ppt_h"/>
                                          </p:val>
                                        </p:tav>
                                      </p:tavLst>
                                    </p:anim>
                                    <p:anim calcmode="lin" valueType="num">
                                      <p:cBhvr>
                                        <p:cTn id="58"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59"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60"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61" dur="1000" decel="50000">
                                          <p:stCondLst>
                                            <p:cond delay="0"/>
                                          </p:stCondLst>
                                        </p:cTn>
                                        <p:tgtEl>
                                          <p:spTgt spid="17"/>
                                        </p:tgtEl>
                                      </p:cBhvr>
                                    </p:animEffect>
                                  </p:childTnLst>
                                </p:cTn>
                              </p:par>
                              <p:par>
                                <p:cTn id="62" presetID="43" presetClass="entr" presetSubtype="0" fill="hold" grpId="0" nodeType="withEffect">
                                  <p:stCondLst>
                                    <p:cond delay="2110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100"/>
                                        <p:tgtEl>
                                          <p:spTgt spid="21"/>
                                        </p:tgtEl>
                                      </p:cBhvr>
                                    </p:animEffect>
                                    <p:anim calcmode="lin" valueType="num">
                                      <p:cBhvr>
                                        <p:cTn id="65" dur="400" fill="hold"/>
                                        <p:tgtEl>
                                          <p:spTgt spid="21"/>
                                        </p:tgtEl>
                                        <p:attrNameLst>
                                          <p:attrName>ppt_x</p:attrName>
                                        </p:attrNameLst>
                                      </p:cBhvr>
                                      <p:tavLst>
                                        <p:tav tm="0">
                                          <p:val>
                                            <p:strVal val="#ppt_x"/>
                                          </p:val>
                                        </p:tav>
                                        <p:tav tm="100000">
                                          <p:val>
                                            <p:strVal val="#ppt_x"/>
                                          </p:val>
                                        </p:tav>
                                      </p:tavLst>
                                    </p:anim>
                                    <p:anim calcmode="lin" valueType="num">
                                      <p:cBhvr>
                                        <p:cTn id="66" dur="400" fill="hold"/>
                                        <p:tgtEl>
                                          <p:spTgt spid="21"/>
                                        </p:tgtEl>
                                        <p:attrNameLst>
                                          <p:attrName>ppt_y</p:attrName>
                                        </p:attrNameLst>
                                      </p:cBhvr>
                                      <p:tavLst>
                                        <p:tav tm="0">
                                          <p:val>
                                            <p:strVal val="#ppt_y+0.31"/>
                                          </p:val>
                                        </p:tav>
                                        <p:tav tm="100000">
                                          <p:val>
                                            <p:strVal val="#ppt_y+0.31"/>
                                          </p:val>
                                        </p:tav>
                                      </p:tavLst>
                                    </p:anim>
                                    <p:anim calcmode="lin" valueType="num">
                                      <p:cBhvr>
                                        <p:cTn id="67" dur="600" decel="50000" fill="hold">
                                          <p:stCondLst>
                                            <p:cond delay="400"/>
                                          </p:stCondLst>
                                        </p:cTn>
                                        <p:tgtEl>
                                          <p:spTgt spid="2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8" dur="600" decel="50000" fill="hold">
                                          <p:stCondLst>
                                            <p:cond delay="400"/>
                                          </p:stCondLst>
                                        </p:cTn>
                                        <p:tgtEl>
                                          <p:spTgt spid="2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55">
                <p:cTn id="69" fill="hold" display="0">
                  <p:stCondLst>
                    <p:cond delay="indefinite"/>
                  </p:stCondLst>
                  <p:endCondLst>
                    <p:cond evt="onStopAudio" delay="0">
                      <p:tgtEl>
                        <p:sldTgt/>
                      </p:tgtEl>
                    </p:cond>
                  </p:endCondLst>
                </p:cTn>
                <p:tgtEl>
                  <p:spTgt spid="2"/>
                </p:tgtEl>
              </p:cMediaNode>
            </p:audio>
            <p:audio>
              <p:cMediaNode vol="80000">
                <p:cTn id="70" fill="hold" display="0">
                  <p:stCondLst>
                    <p:cond delay="indefinite"/>
                  </p:stCondLst>
                  <p:endCondLst>
                    <p:cond evt="onStopAudio" delay="0">
                      <p:tgtEl>
                        <p:sldTgt/>
                      </p:tgtEl>
                    </p:cond>
                  </p:endCondLst>
                </p:cTn>
                <p:tgtEl>
                  <p:spTgt spid="3"/>
                </p:tgtEl>
              </p:cMediaNode>
            </p:audio>
          </p:childTnLst>
        </p:cTn>
      </p:par>
    </p:tnLst>
    <p:bldLst>
      <p:bldP spid="20" grpId="0" build="p"/>
      <p:bldP spid="21"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群組 21"/>
          <p:cNvGrpSpPr>
            <a:grpSpLocks/>
          </p:cNvGrpSpPr>
          <p:nvPr/>
        </p:nvGrpSpPr>
        <p:grpSpPr bwMode="auto">
          <a:xfrm>
            <a:off x="585788" y="479425"/>
            <a:ext cx="6629400" cy="2662238"/>
            <a:chOff x="585976" y="628270"/>
            <a:chExt cx="6628740" cy="2660800"/>
          </a:xfrm>
        </p:grpSpPr>
        <p:sp>
          <p:nvSpPr>
            <p:cNvPr id="4" name="圓角矩形 3"/>
            <p:cNvSpPr/>
            <p:nvPr/>
          </p:nvSpPr>
          <p:spPr>
            <a:xfrm>
              <a:off x="1835214" y="1196288"/>
              <a:ext cx="5379502" cy="2092782"/>
            </a:xfrm>
            <a:prstGeom prst="roundRect">
              <a:avLst/>
            </a:prstGeom>
            <a:solidFill>
              <a:schemeClr val="accent5"/>
            </a:solidFill>
            <a:ln>
              <a:solidFill>
                <a:schemeClr val="bg1"/>
              </a:solidFill>
            </a:ln>
          </p:spPr>
          <p:txBody>
            <a:bodyPr anchor="ctr">
              <a:spAutoFit/>
            </a:bodyPr>
            <a:lstStyle/>
            <a:p>
              <a:pPr algn="ctr" defTabSz="457200" fontAlgn="auto">
                <a:spcBef>
                  <a:spcPts val="0"/>
                </a:spcBef>
                <a:spcAft>
                  <a:spcPts val="0"/>
                </a:spcAft>
                <a:defRPr/>
              </a:pPr>
              <a:endParaRPr lang="zh-TW" altLang="en-US" sz="2400" dirty="0">
                <a:latin typeface="Adobe 繁黑體 Std B"/>
                <a:ea typeface="Adobe 繁黑體 Std B"/>
                <a:cs typeface="Adobe 繁黑體 Std B"/>
              </a:endParaRPr>
            </a:p>
          </p:txBody>
        </p:sp>
        <p:grpSp>
          <p:nvGrpSpPr>
            <p:cNvPr id="6" name="群組 5"/>
            <p:cNvGrpSpPr/>
            <p:nvPr/>
          </p:nvGrpSpPr>
          <p:grpSpPr>
            <a:xfrm>
              <a:off x="1166044" y="838003"/>
              <a:ext cx="1612052" cy="504072"/>
              <a:chOff x="1691680" y="1916832"/>
              <a:chExt cx="1612052" cy="504072"/>
            </a:xfrm>
            <a:solidFill>
              <a:schemeClr val="tx2"/>
            </a:solidFill>
          </p:grpSpPr>
          <p:sp>
            <p:nvSpPr>
              <p:cNvPr id="7" name="矩形 6"/>
              <p:cNvSpPr/>
              <p:nvPr/>
            </p:nvSpPr>
            <p:spPr>
              <a:xfrm>
                <a:off x="1691680" y="1916832"/>
                <a:ext cx="1612052" cy="504072"/>
              </a:xfrm>
              <a:prstGeom prst="rect">
                <a:avLst/>
              </a:prstGeom>
              <a:grpFill/>
            </p:spPr>
            <p:txBody>
              <a:bodyPr anchor="ctr">
                <a:spAutoFit/>
              </a:bodyPr>
              <a:lstStyle/>
              <a:p>
                <a:pPr algn="ctr" defTabSz="457200" fontAlgn="auto">
                  <a:spcBef>
                    <a:spcPts val="0"/>
                  </a:spcBef>
                  <a:spcAft>
                    <a:spcPts val="0"/>
                  </a:spcAft>
                  <a:defRPr/>
                </a:pPr>
                <a:endParaRPr lang="zh-TW" altLang="en-US" sz="2400" dirty="0">
                  <a:latin typeface="Adobe 繁黑體 Std B"/>
                  <a:ea typeface="Adobe 繁黑體 Std B"/>
                  <a:cs typeface="Adobe 繁黑體 Std B"/>
                </a:endParaRPr>
              </a:p>
            </p:txBody>
          </p:sp>
          <p:sp>
            <p:nvSpPr>
              <p:cNvPr id="8" name="文字方塊 7"/>
              <p:cNvSpPr txBox="1"/>
              <p:nvPr/>
            </p:nvSpPr>
            <p:spPr>
              <a:xfrm>
                <a:off x="2195736" y="1923719"/>
                <a:ext cx="1107996" cy="461665"/>
              </a:xfrm>
              <a:prstGeom prst="rect">
                <a:avLst/>
              </a:prstGeom>
              <a:noFill/>
            </p:spPr>
            <p:txBody>
              <a:bodyPr wrap="none">
                <a:spAutoFit/>
              </a:bodyPr>
              <a:lstStyle/>
              <a:p>
                <a:pPr defTabSz="457200" fontAlgn="auto">
                  <a:spcBef>
                    <a:spcPts val="0"/>
                  </a:spcBef>
                  <a:spcAft>
                    <a:spcPts val="0"/>
                  </a:spcAft>
                  <a:defRPr/>
                </a:pPr>
                <a:r>
                  <a:rPr lang="zh-TW" altLang="en-US" sz="2400" dirty="0">
                    <a:solidFill>
                      <a:schemeClr val="bg1"/>
                    </a:solidFill>
                    <a:latin typeface="微軟正黑體"/>
                    <a:ea typeface="微軟正黑體"/>
                    <a:cs typeface="微軟正黑體"/>
                  </a:rPr>
                  <a:t>鄭台安</a:t>
                </a:r>
              </a:p>
            </p:txBody>
          </p:sp>
        </p:grpSp>
        <p:pic>
          <p:nvPicPr>
            <p:cNvPr id="208910" name="圖片 8"/>
            <p:cNvPicPr>
              <a:picLocks noChangeAspect="1"/>
            </p:cNvPicPr>
            <p:nvPr/>
          </p:nvPicPr>
          <p:blipFill>
            <a:blip r:embed="rId3" cstate="print"/>
            <a:srcRect/>
            <a:stretch>
              <a:fillRect/>
            </a:stretch>
          </p:blipFill>
          <p:spPr bwMode="auto">
            <a:xfrm>
              <a:off x="585976" y="628270"/>
              <a:ext cx="1006885" cy="995410"/>
            </a:xfrm>
            <a:prstGeom prst="rect">
              <a:avLst/>
            </a:prstGeom>
            <a:noFill/>
            <a:ln w="9525">
              <a:noFill/>
              <a:miter lim="800000"/>
              <a:headEnd/>
              <a:tailEnd/>
            </a:ln>
          </p:spPr>
        </p:pic>
        <p:sp>
          <p:nvSpPr>
            <p:cNvPr id="208911" name="文字方塊 17"/>
            <p:cNvSpPr txBox="1">
              <a:spLocks noChangeArrowheads="1"/>
            </p:cNvSpPr>
            <p:nvPr/>
          </p:nvSpPr>
          <p:spPr bwMode="auto">
            <a:xfrm>
              <a:off x="2030140" y="1416862"/>
              <a:ext cx="5184576" cy="1631216"/>
            </a:xfrm>
            <a:prstGeom prst="rect">
              <a:avLst/>
            </a:prstGeom>
            <a:noFill/>
            <a:ln w="9525">
              <a:noFill/>
              <a:miter lim="800000"/>
              <a:headEnd/>
              <a:tailEnd/>
            </a:ln>
          </p:spPr>
          <p:txBody>
            <a:bodyPr>
              <a:spAutoFit/>
            </a:bodyPr>
            <a:lstStyle/>
            <a:p>
              <a:pPr defTabSz="457200">
                <a:lnSpc>
                  <a:spcPts val="2400"/>
                </a:lnSpc>
              </a:pPr>
              <a:r>
                <a:rPr lang="zh-TW" altLang="en-US" sz="1800">
                  <a:solidFill>
                    <a:srgbClr val="FFFFFF"/>
                  </a:solidFill>
                  <a:latin typeface="微軟正黑體" pitchFamily="34" charset="-120"/>
                  <a:ea typeface="微軟正黑體" pitchFamily="34" charset="-120"/>
                </a:rPr>
                <a:t>高職期間，取得數位電子乙級技術士證、氣壓乙級技術士證、工業電子丙級技術士證、視聽電子丙級技術士證、室內配線</a:t>
              </a:r>
              <a:r>
                <a:rPr lang="en-US" altLang="zh-TW" sz="1800">
                  <a:solidFill>
                    <a:srgbClr val="FFFFFF"/>
                  </a:solidFill>
                  <a:latin typeface="微軟正黑體" pitchFamily="34" charset="-120"/>
                  <a:ea typeface="微軟正黑體" pitchFamily="34" charset="-120"/>
                </a:rPr>
                <a:t>(</a:t>
              </a:r>
              <a:r>
                <a:rPr lang="zh-TW" altLang="en-US" sz="1800">
                  <a:solidFill>
                    <a:srgbClr val="FFFFFF"/>
                  </a:solidFill>
                  <a:latin typeface="微軟正黑體" pitchFamily="34" charset="-120"/>
                  <a:ea typeface="微軟正黑體" pitchFamily="34" charset="-120"/>
                </a:rPr>
                <a:t>屋內線路裝修</a:t>
              </a:r>
              <a:r>
                <a:rPr lang="en-US" altLang="zh-TW" sz="1800">
                  <a:solidFill>
                    <a:srgbClr val="FFFFFF"/>
                  </a:solidFill>
                  <a:latin typeface="微軟正黑體" pitchFamily="34" charset="-120"/>
                  <a:ea typeface="微軟正黑體" pitchFamily="34" charset="-120"/>
                </a:rPr>
                <a:t>)</a:t>
              </a:r>
              <a:r>
                <a:rPr lang="zh-TW" altLang="en-US" sz="1800">
                  <a:solidFill>
                    <a:srgbClr val="FFFFFF"/>
                  </a:solidFill>
                  <a:latin typeface="微軟正黑體" pitchFamily="34" charset="-120"/>
                  <a:ea typeface="微軟正黑體" pitchFamily="34" charset="-120"/>
                </a:rPr>
                <a:t>丙級技術士證、工業配線丙級技術士證、電腦硬體裝修丙級技術士證、網路架設丙級技術士證等</a:t>
              </a:r>
              <a:r>
                <a:rPr lang="en-US" altLang="zh-TW" sz="1800">
                  <a:solidFill>
                    <a:srgbClr val="FFFFFF"/>
                  </a:solidFill>
                  <a:latin typeface="微軟正黑體" pitchFamily="34" charset="-120"/>
                  <a:ea typeface="微軟正黑體" pitchFamily="34" charset="-120"/>
                </a:rPr>
                <a:t>12</a:t>
              </a:r>
              <a:r>
                <a:rPr lang="zh-TW" altLang="en-US" sz="1800">
                  <a:solidFill>
                    <a:srgbClr val="FFFFFF"/>
                  </a:solidFill>
                  <a:latin typeface="微軟正黑體" pitchFamily="34" charset="-120"/>
                  <a:ea typeface="微軟正黑體" pitchFamily="34" charset="-120"/>
                </a:rPr>
                <a:t>張證照。</a:t>
              </a:r>
            </a:p>
          </p:txBody>
        </p:sp>
      </p:grpSp>
      <p:grpSp>
        <p:nvGrpSpPr>
          <p:cNvPr id="26" name="群組 25"/>
          <p:cNvGrpSpPr>
            <a:grpSpLocks/>
          </p:cNvGrpSpPr>
          <p:nvPr/>
        </p:nvGrpSpPr>
        <p:grpSpPr bwMode="auto">
          <a:xfrm>
            <a:off x="4518025" y="3213100"/>
            <a:ext cx="3725863" cy="863600"/>
            <a:chOff x="6630449" y="1592796"/>
            <a:chExt cx="1939473" cy="2160240"/>
          </a:xfrm>
          <a:solidFill>
            <a:srgbClr val="FFFF00"/>
          </a:solidFill>
        </p:grpSpPr>
        <p:sp>
          <p:nvSpPr>
            <p:cNvPr id="49165" name="矩形圖說文字 24"/>
            <p:cNvSpPr>
              <a:spLocks noChangeArrowheads="1"/>
            </p:cNvSpPr>
            <p:nvPr/>
          </p:nvSpPr>
          <p:spPr bwMode="auto">
            <a:xfrm>
              <a:off x="6630449" y="1592796"/>
              <a:ext cx="1939473" cy="2160240"/>
            </a:xfrm>
            <a:prstGeom prst="wedgeRectCallout">
              <a:avLst>
                <a:gd name="adj1" fmla="val 39375"/>
                <a:gd name="adj2" fmla="val 91894"/>
              </a:avLst>
            </a:prstGeom>
            <a:grpFill/>
            <a:ln>
              <a:noFill/>
            </a:ln>
            <a:extLst/>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defTabSz="457200">
                <a:spcBef>
                  <a:spcPct val="0"/>
                </a:spcBef>
                <a:buFontTx/>
                <a:buNone/>
                <a:defRPr/>
              </a:pPr>
              <a:endParaRPr lang="zh-TW" altLang="en-US" sz="2400" smtClean="0">
                <a:latin typeface="Adobe 繁黑體 Std B" pitchFamily="34" charset="-120"/>
                <a:ea typeface="Adobe 繁黑體 Std B" pitchFamily="34" charset="-120"/>
              </a:endParaRPr>
            </a:p>
          </p:txBody>
        </p:sp>
        <p:sp>
          <p:nvSpPr>
            <p:cNvPr id="21" name="文字方塊 20"/>
            <p:cNvSpPr txBox="1"/>
            <p:nvPr/>
          </p:nvSpPr>
          <p:spPr>
            <a:xfrm>
              <a:off x="6732092" y="1954161"/>
              <a:ext cx="1800644" cy="1616208"/>
            </a:xfrm>
            <a:prstGeom prst="rect">
              <a:avLst/>
            </a:prstGeom>
            <a:grpFill/>
          </p:spPr>
          <p:txBody>
            <a:bodyPr>
              <a:spAutoFit/>
            </a:bodyPr>
            <a:lstStyle/>
            <a:p>
              <a:pPr defTabSz="457200" fontAlgn="auto">
                <a:spcBef>
                  <a:spcPts val="0"/>
                </a:spcBef>
                <a:spcAft>
                  <a:spcPts val="0"/>
                </a:spcAft>
                <a:defRPr/>
              </a:pPr>
              <a:r>
                <a:rPr kumimoji="0" lang="zh-TW" altLang="en-US" sz="1800" b="1" kern="100" dirty="0">
                  <a:solidFill>
                    <a:srgbClr val="FF0000"/>
                  </a:solidFill>
                  <a:latin typeface="微軟正黑體"/>
                  <a:ea typeface="微軟正黑體"/>
                  <a:cs typeface="微軟正黑體"/>
                </a:rPr>
                <a:t>證照讓他們</a:t>
              </a:r>
              <a:r>
                <a:rPr kumimoji="0" lang="zh-TW" altLang="zh-TW" sz="1800" b="1" kern="100" dirty="0">
                  <a:solidFill>
                    <a:srgbClr val="FF0000"/>
                  </a:solidFill>
                  <a:latin typeface="微軟正黑體"/>
                  <a:ea typeface="微軟正黑體"/>
                  <a:cs typeface="微軟正黑體"/>
                </a:rPr>
                <a:t>專業技能得到肯定</a:t>
              </a:r>
              <a:r>
                <a:rPr kumimoji="0" lang="zh-TW" altLang="en-US" sz="1800" b="1" kern="100" dirty="0">
                  <a:solidFill>
                    <a:srgbClr val="FF0000"/>
                  </a:solidFill>
                  <a:latin typeface="微軟正黑體"/>
                  <a:ea typeface="微軟正黑體"/>
                  <a:cs typeface="微軟正黑體"/>
                </a:rPr>
                <a:t>，</a:t>
              </a:r>
              <a:r>
                <a:rPr kumimoji="0" lang="zh-TW" altLang="zh-TW" sz="1800" b="1" kern="100" dirty="0">
                  <a:solidFill>
                    <a:srgbClr val="FF0000"/>
                  </a:solidFill>
                  <a:latin typeface="微軟正黑體"/>
                  <a:ea typeface="微軟正黑體"/>
                  <a:cs typeface="微軟正黑體"/>
                </a:rPr>
                <a:t>也建立專業榮譽感</a:t>
              </a:r>
              <a:r>
                <a:rPr kumimoji="0" lang="zh-TW" altLang="en-US" sz="1800" b="1" kern="100" dirty="0">
                  <a:solidFill>
                    <a:srgbClr val="FF0000"/>
                  </a:solidFill>
                  <a:latin typeface="微軟正黑體"/>
                  <a:ea typeface="微軟正黑體"/>
                  <a:cs typeface="微軟正黑體"/>
                </a:rPr>
                <a:t>。</a:t>
              </a:r>
              <a:endParaRPr kumimoji="0" lang="zh-TW" altLang="zh-TW" sz="1800" b="1" kern="100" dirty="0">
                <a:solidFill>
                  <a:srgbClr val="FF0000"/>
                </a:solidFill>
                <a:latin typeface="微軟正黑體"/>
                <a:ea typeface="微軟正黑體"/>
                <a:cs typeface="微軟正黑體"/>
              </a:endParaRPr>
            </a:p>
          </p:txBody>
        </p:sp>
      </p:grpSp>
      <p:grpSp>
        <p:nvGrpSpPr>
          <p:cNvPr id="3" name="群組 2"/>
          <p:cNvGrpSpPr>
            <a:grpSpLocks/>
          </p:cNvGrpSpPr>
          <p:nvPr/>
        </p:nvGrpSpPr>
        <p:grpSpPr bwMode="auto">
          <a:xfrm>
            <a:off x="585788" y="3644900"/>
            <a:ext cx="6629400" cy="2619375"/>
            <a:chOff x="585108" y="3501008"/>
            <a:chExt cx="6629608" cy="2619158"/>
          </a:xfrm>
        </p:grpSpPr>
        <p:sp>
          <p:nvSpPr>
            <p:cNvPr id="208903" name="圓角矩形 18"/>
            <p:cNvSpPr>
              <a:spLocks noChangeArrowheads="1"/>
            </p:cNvSpPr>
            <p:nvPr/>
          </p:nvSpPr>
          <p:spPr bwMode="auto">
            <a:xfrm>
              <a:off x="1835696" y="4027848"/>
              <a:ext cx="5379020" cy="2092318"/>
            </a:xfrm>
            <a:prstGeom prst="roundRect">
              <a:avLst>
                <a:gd name="adj" fmla="val 16667"/>
              </a:avLst>
            </a:prstGeom>
            <a:solidFill>
              <a:srgbClr val="3862AE"/>
            </a:solidFill>
            <a:ln w="9525">
              <a:solidFill>
                <a:schemeClr val="bg1"/>
              </a:solidFill>
              <a:round/>
              <a:headEnd/>
              <a:tailEnd/>
            </a:ln>
          </p:spPr>
          <p:txBody>
            <a:bodyPr anchor="ctr">
              <a:spAutoFit/>
            </a:bodyPr>
            <a:lstStyle/>
            <a:p>
              <a:pPr algn="ctr" defTabSz="457200"/>
              <a:endParaRPr lang="zh-TW" altLang="en-US" sz="2400">
                <a:latin typeface="Adobe 繁黑體 Std B"/>
                <a:ea typeface="Adobe 繁黑體 Std B"/>
                <a:cs typeface="Adobe 繁黑體 Std B"/>
              </a:endParaRPr>
            </a:p>
          </p:txBody>
        </p:sp>
        <p:sp>
          <p:nvSpPr>
            <p:cNvPr id="208904" name="文字方塊 19"/>
            <p:cNvSpPr txBox="1">
              <a:spLocks noChangeArrowheads="1"/>
            </p:cNvSpPr>
            <p:nvPr/>
          </p:nvSpPr>
          <p:spPr bwMode="auto">
            <a:xfrm>
              <a:off x="2030140" y="4247958"/>
              <a:ext cx="5184576" cy="1631216"/>
            </a:xfrm>
            <a:prstGeom prst="rect">
              <a:avLst/>
            </a:prstGeom>
            <a:noFill/>
            <a:ln w="9525">
              <a:noFill/>
              <a:miter lim="800000"/>
              <a:headEnd/>
              <a:tailEnd/>
            </a:ln>
          </p:spPr>
          <p:txBody>
            <a:bodyPr>
              <a:spAutoFit/>
            </a:bodyPr>
            <a:lstStyle/>
            <a:p>
              <a:pPr defTabSz="457200">
                <a:lnSpc>
                  <a:spcPts val="2400"/>
                </a:lnSpc>
              </a:pPr>
              <a:r>
                <a:rPr lang="zh-TW" altLang="en-US" sz="1800">
                  <a:solidFill>
                    <a:srgbClr val="FFFFFF"/>
                  </a:solidFill>
                  <a:latin typeface="微軟正黑體" pitchFamily="34" charset="-120"/>
                  <a:ea typeface="微軟正黑體" pitchFamily="34" charset="-120"/>
                </a:rPr>
                <a:t>取得變壓器裝修乙級技術士證、室內配線</a:t>
              </a:r>
              <a:r>
                <a:rPr lang="en-US" altLang="zh-TW" sz="1800">
                  <a:solidFill>
                    <a:srgbClr val="FFFFFF"/>
                  </a:solidFill>
                  <a:latin typeface="微軟正黑體" pitchFamily="34" charset="-120"/>
                  <a:ea typeface="微軟正黑體" pitchFamily="34" charset="-120"/>
                </a:rPr>
                <a:t>(</a:t>
              </a:r>
              <a:r>
                <a:rPr lang="zh-TW" altLang="en-US" sz="1800">
                  <a:solidFill>
                    <a:srgbClr val="FFFFFF"/>
                  </a:solidFill>
                  <a:latin typeface="微軟正黑體" pitchFamily="34" charset="-120"/>
                  <a:ea typeface="微軟正黑體" pitchFamily="34" charset="-120"/>
                </a:rPr>
                <a:t>屋內線路裝修</a:t>
              </a:r>
              <a:r>
                <a:rPr lang="en-US" altLang="zh-TW" sz="1800">
                  <a:solidFill>
                    <a:srgbClr val="FFFFFF"/>
                  </a:solidFill>
                  <a:latin typeface="微軟正黑體" pitchFamily="34" charset="-120"/>
                  <a:ea typeface="微軟正黑體" pitchFamily="34" charset="-120"/>
                </a:rPr>
                <a:t>)</a:t>
              </a:r>
              <a:r>
                <a:rPr lang="zh-TW" altLang="en-US" sz="1800">
                  <a:solidFill>
                    <a:srgbClr val="FFFFFF"/>
                  </a:solidFill>
                  <a:latin typeface="微軟正黑體" pitchFamily="34" charset="-120"/>
                  <a:ea typeface="微軟正黑體" pitchFamily="34" charset="-120"/>
                </a:rPr>
                <a:t>乙級技術士證、用電設備檢驗丙級技術士證、自來水管配線</a:t>
              </a:r>
              <a:r>
                <a:rPr lang="en-US" altLang="zh-TW" sz="1800">
                  <a:solidFill>
                    <a:srgbClr val="FFFFFF"/>
                  </a:solidFill>
                  <a:latin typeface="微軟正黑體" pitchFamily="34" charset="-120"/>
                  <a:ea typeface="微軟正黑體" pitchFamily="34" charset="-120"/>
                </a:rPr>
                <a:t>-</a:t>
              </a:r>
              <a:r>
                <a:rPr lang="zh-TW" altLang="en-US" sz="1800">
                  <a:solidFill>
                    <a:srgbClr val="FFFFFF"/>
                  </a:solidFill>
                  <a:latin typeface="微軟正黑體" pitchFamily="34" charset="-120"/>
                  <a:ea typeface="微軟正黑體" pitchFamily="34" charset="-120"/>
                </a:rPr>
                <a:t>自來水管丙級技術士證、工業配線丙級技術士證、機器腳踏車修護丙級技術士證等</a:t>
              </a:r>
              <a:r>
                <a:rPr lang="en-US" altLang="zh-TW" sz="1800">
                  <a:solidFill>
                    <a:srgbClr val="FFFFFF"/>
                  </a:solidFill>
                  <a:latin typeface="微軟正黑體" pitchFamily="34" charset="-120"/>
                  <a:ea typeface="微軟正黑體" pitchFamily="34" charset="-120"/>
                </a:rPr>
                <a:t>25</a:t>
              </a:r>
              <a:r>
                <a:rPr lang="zh-TW" altLang="en-US" sz="1800">
                  <a:solidFill>
                    <a:srgbClr val="FFFFFF"/>
                  </a:solidFill>
                  <a:latin typeface="微軟正黑體" pitchFamily="34" charset="-120"/>
                  <a:ea typeface="微軟正黑體" pitchFamily="34" charset="-120"/>
                </a:rPr>
                <a:t>張證照，專業受肯定。</a:t>
              </a:r>
            </a:p>
          </p:txBody>
        </p:sp>
        <p:grpSp>
          <p:nvGrpSpPr>
            <p:cNvPr id="13" name="群組 12"/>
            <p:cNvGrpSpPr/>
            <p:nvPr/>
          </p:nvGrpSpPr>
          <p:grpSpPr>
            <a:xfrm>
              <a:off x="1165176" y="3710741"/>
              <a:ext cx="1612052" cy="504072"/>
              <a:chOff x="1691680" y="1916832"/>
              <a:chExt cx="1612052" cy="504072"/>
            </a:xfrm>
            <a:solidFill>
              <a:schemeClr val="tx2"/>
            </a:solidFill>
          </p:grpSpPr>
          <p:sp>
            <p:nvSpPr>
              <p:cNvPr id="14" name="矩形 13"/>
              <p:cNvSpPr/>
              <p:nvPr/>
            </p:nvSpPr>
            <p:spPr>
              <a:xfrm>
                <a:off x="1691680" y="1916832"/>
                <a:ext cx="1612052" cy="504072"/>
              </a:xfrm>
              <a:prstGeom prst="rect">
                <a:avLst/>
              </a:prstGeom>
              <a:grpFill/>
            </p:spPr>
            <p:txBody>
              <a:bodyPr anchor="ctr">
                <a:spAutoFit/>
              </a:bodyPr>
              <a:lstStyle/>
              <a:p>
                <a:pPr algn="ctr" defTabSz="457200" fontAlgn="auto">
                  <a:spcBef>
                    <a:spcPts val="0"/>
                  </a:spcBef>
                  <a:spcAft>
                    <a:spcPts val="0"/>
                  </a:spcAft>
                  <a:defRPr/>
                </a:pPr>
                <a:endParaRPr lang="zh-TW" altLang="en-US" sz="2400" dirty="0">
                  <a:latin typeface="Adobe 繁黑體 Std B"/>
                  <a:ea typeface="Adobe 繁黑體 Std B"/>
                  <a:cs typeface="Adobe 繁黑體 Std B"/>
                </a:endParaRPr>
              </a:p>
            </p:txBody>
          </p:sp>
          <p:sp>
            <p:nvSpPr>
              <p:cNvPr id="15" name="文字方塊 14"/>
              <p:cNvSpPr txBox="1"/>
              <p:nvPr/>
            </p:nvSpPr>
            <p:spPr>
              <a:xfrm>
                <a:off x="2149379" y="1916832"/>
                <a:ext cx="1107996" cy="461665"/>
              </a:xfrm>
              <a:prstGeom prst="rect">
                <a:avLst/>
              </a:prstGeom>
              <a:grpFill/>
            </p:spPr>
            <p:txBody>
              <a:bodyPr wrap="none">
                <a:spAutoFit/>
              </a:bodyPr>
              <a:lstStyle/>
              <a:p>
                <a:pPr defTabSz="457200" fontAlgn="auto">
                  <a:spcBef>
                    <a:spcPts val="0"/>
                  </a:spcBef>
                  <a:spcAft>
                    <a:spcPts val="0"/>
                  </a:spcAft>
                  <a:defRPr/>
                </a:pPr>
                <a:r>
                  <a:rPr lang="zh-TW" altLang="en-US" sz="2400" dirty="0">
                    <a:solidFill>
                      <a:schemeClr val="bg1"/>
                    </a:solidFill>
                    <a:latin typeface="微軟正黑體"/>
                    <a:ea typeface="微軟正黑體"/>
                    <a:cs typeface="微軟正黑體"/>
                  </a:rPr>
                  <a:t>黃俊融</a:t>
                </a:r>
              </a:p>
            </p:txBody>
          </p:sp>
        </p:grpSp>
        <p:pic>
          <p:nvPicPr>
            <p:cNvPr id="208906" name="圖片 15"/>
            <p:cNvPicPr>
              <a:picLocks noChangeAspect="1"/>
            </p:cNvPicPr>
            <p:nvPr/>
          </p:nvPicPr>
          <p:blipFill>
            <a:blip r:embed="rId4" cstate="print"/>
            <a:srcRect/>
            <a:stretch>
              <a:fillRect/>
            </a:stretch>
          </p:blipFill>
          <p:spPr bwMode="auto">
            <a:xfrm>
              <a:off x="585108" y="3501008"/>
              <a:ext cx="1006885" cy="995410"/>
            </a:xfrm>
            <a:prstGeom prst="rect">
              <a:avLst/>
            </a:prstGeom>
            <a:noFill/>
            <a:ln w="9525">
              <a:noFill/>
              <a:miter lim="800000"/>
              <a:headEnd/>
              <a:tailEnd/>
            </a:ln>
          </p:spPr>
        </p:pic>
        <p:pic>
          <p:nvPicPr>
            <p:cNvPr id="208907" name="Picture 2" descr="C:\Users\Justin\Desktop\Untitled-1.png"/>
            <p:cNvPicPr>
              <a:picLocks noChangeAspect="1" noChangeArrowheads="1"/>
            </p:cNvPicPr>
            <p:nvPr/>
          </p:nvPicPr>
          <p:blipFill>
            <a:blip r:embed="rId5" cstate="print"/>
            <a:srcRect/>
            <a:stretch>
              <a:fillRect/>
            </a:stretch>
          </p:blipFill>
          <p:spPr bwMode="auto">
            <a:xfrm>
              <a:off x="603548" y="3504770"/>
              <a:ext cx="918558" cy="916014"/>
            </a:xfrm>
            <a:prstGeom prst="rect">
              <a:avLst/>
            </a:prstGeom>
            <a:noFill/>
            <a:ln w="9525">
              <a:noFill/>
              <a:miter lim="800000"/>
              <a:headEnd/>
              <a:tailEnd/>
            </a:ln>
          </p:spPr>
        </p:pic>
      </p:grpSp>
      <p:pic>
        <p:nvPicPr>
          <p:cNvPr id="24" name="圖片 23"/>
          <p:cNvPicPr>
            <a:picLocks noChangeAspect="1"/>
          </p:cNvPicPr>
          <p:nvPr/>
        </p:nvPicPr>
        <p:blipFill>
          <a:blip r:embed="rId6" cstate="print"/>
          <a:srcRect/>
          <a:stretch>
            <a:fillRect/>
          </a:stretch>
        </p:blipFill>
        <p:spPr bwMode="auto">
          <a:xfrm>
            <a:off x="7061200" y="4152900"/>
            <a:ext cx="2119313" cy="2508250"/>
          </a:xfrm>
          <a:prstGeom prst="rect">
            <a:avLst/>
          </a:prstGeom>
          <a:noFill/>
          <a:ln w="9525">
            <a:noFill/>
            <a:miter lim="800000"/>
            <a:headEnd/>
            <a:tailEnd/>
          </a:ln>
        </p:spPr>
      </p:pic>
      <p:pic>
        <p:nvPicPr>
          <p:cNvPr id="2" name="53.mp3">
            <a:hlinkClick r:id="" action="ppaction://media"/>
          </p:cNvPr>
          <p:cNvPicPr>
            <a:picLocks noRot="1" noChangeAspect="1"/>
          </p:cNvPicPr>
          <p:nvPr>
            <a:audioFile r:link="rId1"/>
          </p:nvPr>
        </p:nvPicPr>
        <p:blipFill>
          <a:blip r:embed="rId7" cstate="print"/>
          <a:srcRect/>
          <a:stretch>
            <a:fillRect/>
          </a:stretch>
        </p:blipFill>
        <p:spPr bwMode="auto">
          <a:xfrm>
            <a:off x="9396413" y="5218113"/>
            <a:ext cx="2438400" cy="2438400"/>
          </a:xfrm>
          <a:prstGeom prst="rect">
            <a:avLst/>
          </a:prstGeom>
          <a:noFill/>
          <a:ln w="9525">
            <a:noFill/>
            <a:miter lim="800000"/>
            <a:headEnd/>
            <a:tailEnd/>
          </a:ln>
        </p:spPr>
      </p:pic>
      <p:sp>
        <p:nvSpPr>
          <p:cNvPr id="208902" name="投影片編號版面配置區 8"/>
          <p:cNvSpPr txBox="1">
            <a:spLocks noGrp="1"/>
          </p:cNvSpPr>
          <p:nvPr/>
        </p:nvSpPr>
        <p:spPr bwMode="auto">
          <a:xfrm>
            <a:off x="6759575" y="6448425"/>
            <a:ext cx="2133600" cy="365125"/>
          </a:xfrm>
          <a:prstGeom prst="rect">
            <a:avLst/>
          </a:prstGeom>
          <a:noFill/>
          <a:ln w="9525">
            <a:noFill/>
            <a:miter lim="800000"/>
            <a:headEnd/>
            <a:tailEnd/>
          </a:ln>
        </p:spPr>
        <p:txBody>
          <a:bodyPr/>
          <a:lstStyle/>
          <a:p>
            <a:pPr algn="r" defTabSz="457200" eaLnBrk="0" hangingPunct="0"/>
            <a:fld id="{F037F4DD-3661-4DBA-B870-C3CC1D559C75}" type="slidenum">
              <a:rPr lang="zh-CN" altLang="en-US" sz="1600">
                <a:solidFill>
                  <a:schemeClr val="bg1"/>
                </a:solidFill>
                <a:latin typeface="微軟正黑體" pitchFamily="34" charset="-120"/>
                <a:ea typeface="微軟正黑體" pitchFamily="34" charset="-120"/>
              </a:rPr>
              <a:pPr algn="r" defTabSz="457200" eaLnBrk="0" hangingPunct="0"/>
              <a:t>94</a:t>
            </a:fld>
            <a:endParaRPr lang="en-US" altLang="zh-CN" sz="1600">
              <a:solidFill>
                <a:schemeClr val="bg1"/>
              </a:solidFill>
              <a:latin typeface="微軟正黑體" pitchFamily="34" charset="-120"/>
              <a:ea typeface="微軟正黑體" pitchFamily="34" charset="-120"/>
            </a:endParaRPr>
          </a:p>
        </p:txBody>
      </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1252" fill="hold"/>
                                        <p:tgtEl>
                                          <p:spTgt spid="2"/>
                                        </p:tgtEl>
                                      </p:cBhvr>
                                    </p:cmd>
                                  </p:childTnLst>
                                </p:cTn>
                              </p:par>
                              <p:par>
                                <p:cTn id="7" presetID="42" presetClass="entr" presetSubtype="0" fill="hold" nodeType="withEffect">
                                  <p:stCondLst>
                                    <p:cond delay="70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2800"/>
                                        <p:tgtEl>
                                          <p:spTgt spid="22"/>
                                        </p:tgtEl>
                                      </p:cBhvr>
                                    </p:animEffect>
                                    <p:anim calcmode="lin" valueType="num">
                                      <p:cBhvr>
                                        <p:cTn id="10" dur="2800" fill="hold"/>
                                        <p:tgtEl>
                                          <p:spTgt spid="22"/>
                                        </p:tgtEl>
                                        <p:attrNameLst>
                                          <p:attrName>ppt_x</p:attrName>
                                        </p:attrNameLst>
                                      </p:cBhvr>
                                      <p:tavLst>
                                        <p:tav tm="0">
                                          <p:val>
                                            <p:strVal val="#ppt_x"/>
                                          </p:val>
                                        </p:tav>
                                        <p:tav tm="100000">
                                          <p:val>
                                            <p:strVal val="#ppt_x"/>
                                          </p:val>
                                        </p:tav>
                                      </p:tavLst>
                                    </p:anim>
                                    <p:anim calcmode="lin" valueType="num">
                                      <p:cBhvr>
                                        <p:cTn id="11" dur="2800" fill="hold"/>
                                        <p:tgtEl>
                                          <p:spTgt spid="22"/>
                                        </p:tgtEl>
                                        <p:attrNameLst>
                                          <p:attrName>ppt_y</p:attrName>
                                        </p:attrNameLst>
                                      </p:cBhvr>
                                      <p:tavLst>
                                        <p:tav tm="0">
                                          <p:val>
                                            <p:strVal val="#ppt_y+.1"/>
                                          </p:val>
                                        </p:tav>
                                        <p:tav tm="100000">
                                          <p:val>
                                            <p:strVal val="#ppt_y"/>
                                          </p:val>
                                        </p:tav>
                                      </p:tavLst>
                                    </p:anim>
                                  </p:childTnLst>
                                </p:cTn>
                              </p:par>
                              <p:par>
                                <p:cTn id="12" presetID="53" presetClass="entr" presetSubtype="16" fill="hold" nodeType="withEffect">
                                  <p:stCondLst>
                                    <p:cond delay="8500"/>
                                  </p:stCondLst>
                                  <p:childTnLst>
                                    <p:set>
                                      <p:cBhvr>
                                        <p:cTn id="13" dur="1" fill="hold">
                                          <p:stCondLst>
                                            <p:cond delay="0"/>
                                          </p:stCondLst>
                                        </p:cTn>
                                        <p:tgtEl>
                                          <p:spTgt spid="3"/>
                                        </p:tgtEl>
                                        <p:attrNameLst>
                                          <p:attrName>style.visibility</p:attrName>
                                        </p:attrNameLst>
                                      </p:cBhvr>
                                      <p:to>
                                        <p:strVal val="visible"/>
                                      </p:to>
                                    </p:set>
                                    <p:anim calcmode="lin" valueType="num">
                                      <p:cBhvr>
                                        <p:cTn id="14" dur="1600" fill="hold"/>
                                        <p:tgtEl>
                                          <p:spTgt spid="3"/>
                                        </p:tgtEl>
                                        <p:attrNameLst>
                                          <p:attrName>ppt_w</p:attrName>
                                        </p:attrNameLst>
                                      </p:cBhvr>
                                      <p:tavLst>
                                        <p:tav tm="0">
                                          <p:val>
                                            <p:fltVal val="0"/>
                                          </p:val>
                                        </p:tav>
                                        <p:tav tm="100000">
                                          <p:val>
                                            <p:strVal val="#ppt_w"/>
                                          </p:val>
                                        </p:tav>
                                      </p:tavLst>
                                    </p:anim>
                                    <p:anim calcmode="lin" valueType="num">
                                      <p:cBhvr>
                                        <p:cTn id="15" dur="1600" fill="hold"/>
                                        <p:tgtEl>
                                          <p:spTgt spid="3"/>
                                        </p:tgtEl>
                                        <p:attrNameLst>
                                          <p:attrName>ppt_h</p:attrName>
                                        </p:attrNameLst>
                                      </p:cBhvr>
                                      <p:tavLst>
                                        <p:tav tm="0">
                                          <p:val>
                                            <p:fltVal val="0"/>
                                          </p:val>
                                        </p:tav>
                                        <p:tav tm="100000">
                                          <p:val>
                                            <p:strVal val="#ppt_h"/>
                                          </p:val>
                                        </p:tav>
                                      </p:tavLst>
                                    </p:anim>
                                    <p:animEffect transition="in" filter="fade">
                                      <p:cBhvr>
                                        <p:cTn id="16" dur="1600"/>
                                        <p:tgtEl>
                                          <p:spTgt spid="3"/>
                                        </p:tgtEl>
                                      </p:cBhvr>
                                    </p:animEffect>
                                  </p:childTnLst>
                                </p:cTn>
                              </p:par>
                              <p:par>
                                <p:cTn id="17" presetID="37" presetClass="entr" presetSubtype="0" fill="hold" nodeType="withEffect">
                                  <p:stCondLst>
                                    <p:cond delay="168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900" decel="100000" fill="hold"/>
                                        <p:tgtEl>
                                          <p:spTgt spid="2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1820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3100"/>
                                        <p:tgtEl>
                                          <p:spTgt spid="26"/>
                                        </p:tgtEl>
                                      </p:cBhvr>
                                    </p:animEffect>
                                    <p:anim calcmode="lin" valueType="num">
                                      <p:cBhvr>
                                        <p:cTn id="26" dur="3100" fill="hold"/>
                                        <p:tgtEl>
                                          <p:spTgt spid="26"/>
                                        </p:tgtEl>
                                        <p:attrNameLst>
                                          <p:attrName>ppt_x</p:attrName>
                                        </p:attrNameLst>
                                      </p:cBhvr>
                                      <p:tavLst>
                                        <p:tav tm="0">
                                          <p:val>
                                            <p:strVal val="#ppt_x"/>
                                          </p:val>
                                        </p:tav>
                                        <p:tav tm="100000">
                                          <p:val>
                                            <p:strVal val="#ppt_x"/>
                                          </p:val>
                                        </p:tav>
                                      </p:tavLst>
                                    </p:anim>
                                    <p:anim calcmode="lin" valueType="num">
                                      <p:cBhvr>
                                        <p:cTn id="27" dur="2790" decel="100000" fill="hold"/>
                                        <p:tgtEl>
                                          <p:spTgt spid="26"/>
                                        </p:tgtEl>
                                        <p:attrNameLst>
                                          <p:attrName>ppt_y</p:attrName>
                                        </p:attrNameLst>
                                      </p:cBhvr>
                                      <p:tavLst>
                                        <p:tav tm="0">
                                          <p:val>
                                            <p:strVal val="#ppt_y+1"/>
                                          </p:val>
                                        </p:tav>
                                        <p:tav tm="100000">
                                          <p:val>
                                            <p:strVal val="#ppt_y-.03"/>
                                          </p:val>
                                        </p:tav>
                                      </p:tavLst>
                                    </p:anim>
                                    <p:anim calcmode="lin" valueType="num">
                                      <p:cBhvr>
                                        <p:cTn id="28" dur="310" accel="100000" fill="hold">
                                          <p:stCondLst>
                                            <p:cond delay="279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群組 20"/>
          <p:cNvGrpSpPr>
            <a:grpSpLocks/>
          </p:cNvGrpSpPr>
          <p:nvPr/>
        </p:nvGrpSpPr>
        <p:grpSpPr bwMode="auto">
          <a:xfrm>
            <a:off x="-180975" y="5084763"/>
            <a:ext cx="9534525" cy="1439862"/>
            <a:chOff x="-180528" y="5085344"/>
            <a:chExt cx="9533790" cy="1440000"/>
          </a:xfrm>
        </p:grpSpPr>
        <p:pic>
          <p:nvPicPr>
            <p:cNvPr id="209929" name="Picture 2" descr="Q:\01技職教育宣導媒材\技職教育整體簡介\製作\1\3.png"/>
            <p:cNvPicPr>
              <a:picLocks noChangeAspect="1" noChangeArrowheads="1"/>
            </p:cNvPicPr>
            <p:nvPr/>
          </p:nvPicPr>
          <p:blipFill>
            <a:blip r:embed="rId3" cstate="print"/>
            <a:srcRect/>
            <a:stretch>
              <a:fillRect/>
            </a:stretch>
          </p:blipFill>
          <p:spPr bwMode="auto">
            <a:xfrm>
              <a:off x="-180528" y="5085344"/>
              <a:ext cx="9533790" cy="1440000"/>
            </a:xfrm>
            <a:prstGeom prst="rect">
              <a:avLst/>
            </a:prstGeom>
            <a:noFill/>
            <a:ln w="9525">
              <a:noFill/>
              <a:miter lim="800000"/>
              <a:headEnd/>
              <a:tailEnd/>
            </a:ln>
          </p:spPr>
        </p:pic>
        <p:pic>
          <p:nvPicPr>
            <p:cNvPr id="209930" name="圖片 2"/>
            <p:cNvPicPr>
              <a:picLocks noChangeAspect="1"/>
            </p:cNvPicPr>
            <p:nvPr/>
          </p:nvPicPr>
          <p:blipFill>
            <a:blip r:embed="rId4" cstate="print"/>
            <a:srcRect/>
            <a:stretch>
              <a:fillRect/>
            </a:stretch>
          </p:blipFill>
          <p:spPr bwMode="auto">
            <a:xfrm>
              <a:off x="7611908" y="5265344"/>
              <a:ext cx="1619210" cy="1080000"/>
            </a:xfrm>
            <a:prstGeom prst="rect">
              <a:avLst/>
            </a:prstGeom>
            <a:noFill/>
            <a:ln w="9525">
              <a:noFill/>
              <a:miter lim="800000"/>
              <a:headEnd/>
              <a:tailEnd/>
            </a:ln>
          </p:spPr>
        </p:pic>
        <p:pic>
          <p:nvPicPr>
            <p:cNvPr id="209931" name="圖片 3"/>
            <p:cNvPicPr>
              <a:picLocks noChangeAspect="1"/>
            </p:cNvPicPr>
            <p:nvPr/>
          </p:nvPicPr>
          <p:blipFill>
            <a:blip r:embed="rId5" cstate="print"/>
            <a:srcRect/>
            <a:stretch>
              <a:fillRect/>
            </a:stretch>
          </p:blipFill>
          <p:spPr bwMode="auto">
            <a:xfrm>
              <a:off x="6261908" y="5265344"/>
              <a:ext cx="1350000" cy="1080000"/>
            </a:xfrm>
            <a:prstGeom prst="rect">
              <a:avLst/>
            </a:prstGeom>
            <a:noFill/>
            <a:ln w="9525">
              <a:noFill/>
              <a:miter lim="800000"/>
              <a:headEnd/>
              <a:tailEnd/>
            </a:ln>
          </p:spPr>
        </p:pic>
        <p:pic>
          <p:nvPicPr>
            <p:cNvPr id="209932" name="圖片 4"/>
            <p:cNvPicPr>
              <a:picLocks noChangeAspect="1"/>
            </p:cNvPicPr>
            <p:nvPr/>
          </p:nvPicPr>
          <p:blipFill>
            <a:blip r:embed="rId6" cstate="print"/>
            <a:srcRect/>
            <a:stretch>
              <a:fillRect/>
            </a:stretch>
          </p:blipFill>
          <p:spPr bwMode="auto">
            <a:xfrm>
              <a:off x="4821908" y="5265344"/>
              <a:ext cx="1440000" cy="1080000"/>
            </a:xfrm>
            <a:prstGeom prst="rect">
              <a:avLst/>
            </a:prstGeom>
            <a:noFill/>
            <a:ln w="9525">
              <a:noFill/>
              <a:miter lim="800000"/>
              <a:headEnd/>
              <a:tailEnd/>
            </a:ln>
          </p:spPr>
        </p:pic>
        <p:pic>
          <p:nvPicPr>
            <p:cNvPr id="209933" name="圖片 5"/>
            <p:cNvPicPr>
              <a:picLocks noChangeAspect="1"/>
            </p:cNvPicPr>
            <p:nvPr/>
          </p:nvPicPr>
          <p:blipFill>
            <a:blip r:embed="rId7" cstate="print"/>
            <a:srcRect/>
            <a:stretch>
              <a:fillRect/>
            </a:stretch>
          </p:blipFill>
          <p:spPr bwMode="auto">
            <a:xfrm>
              <a:off x="3202698" y="5265344"/>
              <a:ext cx="1619210" cy="1080000"/>
            </a:xfrm>
            <a:prstGeom prst="rect">
              <a:avLst/>
            </a:prstGeom>
            <a:noFill/>
            <a:ln w="9525">
              <a:noFill/>
              <a:miter lim="800000"/>
              <a:headEnd/>
              <a:tailEnd/>
            </a:ln>
          </p:spPr>
        </p:pic>
        <p:pic>
          <p:nvPicPr>
            <p:cNvPr id="209934" name="圖片 6"/>
            <p:cNvPicPr>
              <a:picLocks noChangeAspect="1"/>
            </p:cNvPicPr>
            <p:nvPr/>
          </p:nvPicPr>
          <p:blipFill>
            <a:blip r:embed="rId8" cstate="print"/>
            <a:srcRect/>
            <a:stretch>
              <a:fillRect/>
            </a:stretch>
          </p:blipFill>
          <p:spPr bwMode="auto">
            <a:xfrm>
              <a:off x="1582698" y="5265344"/>
              <a:ext cx="1620000" cy="1080000"/>
            </a:xfrm>
            <a:prstGeom prst="rect">
              <a:avLst/>
            </a:prstGeom>
            <a:noFill/>
            <a:ln w="9525">
              <a:noFill/>
              <a:miter lim="800000"/>
              <a:headEnd/>
              <a:tailEnd/>
            </a:ln>
          </p:spPr>
        </p:pic>
        <p:pic>
          <p:nvPicPr>
            <p:cNvPr id="209935" name="圖片 15"/>
            <p:cNvPicPr>
              <a:picLocks noChangeAspect="1"/>
            </p:cNvPicPr>
            <p:nvPr/>
          </p:nvPicPr>
          <p:blipFill>
            <a:blip r:embed="rId9" cstate="print"/>
            <a:srcRect/>
            <a:stretch>
              <a:fillRect/>
            </a:stretch>
          </p:blipFill>
          <p:spPr bwMode="auto">
            <a:xfrm>
              <a:off x="-36512" y="5265344"/>
              <a:ext cx="1619210" cy="1080000"/>
            </a:xfrm>
            <a:prstGeom prst="rect">
              <a:avLst/>
            </a:prstGeom>
            <a:noFill/>
            <a:ln w="9525">
              <a:noFill/>
              <a:miter lim="800000"/>
              <a:headEnd/>
              <a:tailEnd/>
            </a:ln>
          </p:spPr>
        </p:pic>
      </p:grpSp>
      <p:grpSp>
        <p:nvGrpSpPr>
          <p:cNvPr id="8" name="群組 7"/>
          <p:cNvGrpSpPr/>
          <p:nvPr/>
        </p:nvGrpSpPr>
        <p:grpSpPr>
          <a:xfrm rot="20919385">
            <a:off x="467544" y="548680"/>
            <a:ext cx="2211088" cy="2211088"/>
            <a:chOff x="-36512" y="1721968"/>
            <a:chExt cx="2211088" cy="2211088"/>
          </a:xfrm>
          <a:solidFill>
            <a:srgbClr val="FF0070"/>
          </a:solidFill>
        </p:grpSpPr>
        <p:sp>
          <p:nvSpPr>
            <p:cNvPr id="9" name="橢圓 8"/>
            <p:cNvSpPr/>
            <p:nvPr/>
          </p:nvSpPr>
          <p:spPr>
            <a:xfrm>
              <a:off x="-36512" y="1721968"/>
              <a:ext cx="2211088" cy="2211088"/>
            </a:xfrm>
            <a:prstGeom prst="ellipse">
              <a:avLst/>
            </a:prstGeom>
            <a:solidFill>
              <a:schemeClr val="accent6">
                <a:lumMod val="50000"/>
              </a:schemeClr>
            </a:solidFill>
          </p:spPr>
          <p:txBody>
            <a:bodyPr anchor="ctr">
              <a:spAutoFit/>
            </a:bodyPr>
            <a:lstStyle/>
            <a:p>
              <a:pPr algn="ctr" defTabSz="457200" fontAlgn="auto">
                <a:spcBef>
                  <a:spcPts val="0"/>
                </a:spcBef>
                <a:spcAft>
                  <a:spcPts val="0"/>
                </a:spcAft>
                <a:defRPr/>
              </a:pPr>
              <a:endParaRPr lang="zh-TW" altLang="en-US" sz="2400" dirty="0">
                <a:latin typeface="Adobe 繁黑體 Std B"/>
                <a:ea typeface="Adobe 繁黑體 Std B"/>
                <a:cs typeface="Adobe 繁黑體 Std B"/>
              </a:endParaRPr>
            </a:p>
          </p:txBody>
        </p:sp>
        <p:sp>
          <p:nvSpPr>
            <p:cNvPr id="10" name="文字方塊 9"/>
            <p:cNvSpPr txBox="1"/>
            <p:nvPr/>
          </p:nvSpPr>
          <p:spPr>
            <a:xfrm>
              <a:off x="582935" y="1772816"/>
              <a:ext cx="1075234" cy="646331"/>
            </a:xfrm>
            <a:prstGeom prst="rect">
              <a:avLst/>
            </a:prstGeom>
            <a:noFill/>
          </p:spPr>
          <p:txBody>
            <a:bodyPr wrap="none">
              <a:spAutoFit/>
            </a:bodyPr>
            <a:lstStyle/>
            <a:p>
              <a:pPr defTabSz="457200" fontAlgn="auto">
                <a:spcBef>
                  <a:spcPts val="0"/>
                </a:spcBef>
                <a:spcAft>
                  <a:spcPts val="0"/>
                </a:spcAft>
                <a:defRPr/>
              </a:pPr>
              <a:r>
                <a:rPr lang="zh-TW" altLang="en-US" sz="2400" b="1" dirty="0">
                  <a:solidFill>
                    <a:srgbClr val="FFFFFF"/>
                  </a:solidFill>
                  <a:latin typeface="微軟正黑體"/>
                  <a:ea typeface="微軟正黑體"/>
                  <a:cs typeface="微軟正黑體"/>
                </a:rPr>
                <a:t>特色</a:t>
              </a:r>
              <a:r>
                <a:rPr lang="en-US" altLang="zh-TW" sz="3600" b="1" dirty="0">
                  <a:solidFill>
                    <a:srgbClr val="FFFFFF"/>
                  </a:solidFill>
                  <a:latin typeface="微軟正黑體"/>
                  <a:ea typeface="微軟正黑體"/>
                  <a:cs typeface="微軟正黑體"/>
                </a:rPr>
                <a:t>6</a:t>
              </a:r>
              <a:endParaRPr lang="zh-TW" altLang="en-US" sz="3600" b="1" dirty="0">
                <a:solidFill>
                  <a:srgbClr val="FFFFFF"/>
                </a:solidFill>
                <a:latin typeface="微軟正黑體"/>
                <a:ea typeface="微軟正黑體"/>
                <a:cs typeface="微軟正黑體"/>
              </a:endParaRPr>
            </a:p>
          </p:txBody>
        </p:sp>
        <p:cxnSp>
          <p:nvCxnSpPr>
            <p:cNvPr id="11" name="直線接點 10"/>
            <p:cNvCxnSpPr/>
            <p:nvPr/>
          </p:nvCxnSpPr>
          <p:spPr>
            <a:xfrm>
              <a:off x="251520" y="2419147"/>
              <a:ext cx="1656184" cy="0"/>
            </a:xfrm>
            <a:prstGeom prst="line">
              <a:avLst/>
            </a:prstGeom>
            <a:grpFill/>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直線接點 11"/>
            <p:cNvCxnSpPr/>
            <p:nvPr/>
          </p:nvCxnSpPr>
          <p:spPr>
            <a:xfrm>
              <a:off x="251520" y="3429000"/>
              <a:ext cx="1656184" cy="0"/>
            </a:xfrm>
            <a:prstGeom prst="line">
              <a:avLst/>
            </a:prstGeom>
            <a:grpFill/>
            <a:ln>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矩形 12"/>
            <p:cNvSpPr/>
            <p:nvPr/>
          </p:nvSpPr>
          <p:spPr>
            <a:xfrm>
              <a:off x="251520" y="2474893"/>
              <a:ext cx="1620957" cy="954107"/>
            </a:xfrm>
            <a:prstGeom prst="rect">
              <a:avLst/>
            </a:prstGeom>
            <a:noFill/>
          </p:spPr>
          <p:txBody>
            <a:bodyPr wrap="none">
              <a:spAutoFit/>
            </a:bodyPr>
            <a:lstStyle/>
            <a:p>
              <a:pPr defTabSz="457200" fontAlgn="auto">
                <a:spcBef>
                  <a:spcPts val="0"/>
                </a:spcBef>
                <a:spcAft>
                  <a:spcPts val="0"/>
                </a:spcAft>
                <a:defRPr/>
              </a:pPr>
              <a:r>
                <a:rPr kumimoji="0" lang="zh-TW" altLang="zh-TW" sz="2800" b="1" dirty="0">
                  <a:solidFill>
                    <a:srgbClr val="FFFFFF"/>
                  </a:solidFill>
                  <a:latin typeface="微軟正黑體"/>
                  <a:ea typeface="微軟正黑體"/>
                  <a:cs typeface="微軟正黑體"/>
                </a:rPr>
                <a:t>技藝競賽</a:t>
              </a:r>
              <a:endParaRPr kumimoji="0" lang="en-US" altLang="zh-TW" sz="2800" b="1" dirty="0">
                <a:solidFill>
                  <a:srgbClr val="FFFFFF"/>
                </a:solidFill>
                <a:latin typeface="微軟正黑體"/>
                <a:ea typeface="微軟正黑體"/>
                <a:cs typeface="微軟正黑體"/>
              </a:endParaRPr>
            </a:p>
            <a:p>
              <a:pPr defTabSz="457200" fontAlgn="auto">
                <a:spcBef>
                  <a:spcPts val="0"/>
                </a:spcBef>
                <a:spcAft>
                  <a:spcPts val="0"/>
                </a:spcAft>
                <a:defRPr/>
              </a:pPr>
              <a:r>
                <a:rPr kumimoji="0" lang="zh-TW" altLang="zh-TW" sz="2800" b="1" dirty="0">
                  <a:solidFill>
                    <a:srgbClr val="FFFFFF"/>
                  </a:solidFill>
                  <a:latin typeface="微軟正黑體"/>
                  <a:ea typeface="微軟正黑體"/>
                  <a:cs typeface="微軟正黑體"/>
                </a:rPr>
                <a:t>自我實現</a:t>
              </a:r>
              <a:endParaRPr kumimoji="0" lang="zh-TW" altLang="en-US" sz="2800" b="1" dirty="0">
                <a:solidFill>
                  <a:srgbClr val="FFFFFF"/>
                </a:solidFill>
                <a:latin typeface="微軟正黑體"/>
                <a:ea typeface="微軟正黑體"/>
                <a:cs typeface="微軟正黑體"/>
              </a:endParaRPr>
            </a:p>
          </p:txBody>
        </p:sp>
      </p:grpSp>
      <p:sp>
        <p:nvSpPr>
          <p:cNvPr id="14" name="文字方塊 13"/>
          <p:cNvSpPr txBox="1">
            <a:spLocks noChangeArrowheads="1"/>
          </p:cNvSpPr>
          <p:nvPr/>
        </p:nvSpPr>
        <p:spPr bwMode="auto">
          <a:xfrm>
            <a:off x="2627313" y="1939925"/>
            <a:ext cx="5184775" cy="1631950"/>
          </a:xfrm>
          <a:prstGeom prst="rect">
            <a:avLst/>
          </a:prstGeom>
          <a:noFill/>
          <a:ln w="9525">
            <a:noFill/>
            <a:miter lim="800000"/>
            <a:headEnd/>
            <a:tailEnd/>
          </a:ln>
        </p:spPr>
        <p:txBody>
          <a:bodyPr>
            <a:spAutoFit/>
          </a:bodyPr>
          <a:lstStyle/>
          <a:p>
            <a:pPr defTabSz="457200">
              <a:lnSpc>
                <a:spcPts val="3000"/>
              </a:lnSpc>
            </a:pPr>
            <a:r>
              <a:rPr lang="zh-TW" altLang="en-US" sz="2000" b="1">
                <a:solidFill>
                  <a:srgbClr val="000090"/>
                </a:solidFill>
                <a:latin typeface="微軟正黑體" pitchFamily="34" charset="-120"/>
                <a:ea typeface="微軟正黑體" pitchFamily="34" charset="-120"/>
              </a:rPr>
              <a:t>參與各項專業技藝競賽</a:t>
            </a:r>
          </a:p>
          <a:p>
            <a:pPr defTabSz="457200">
              <a:lnSpc>
                <a:spcPts val="3000"/>
              </a:lnSpc>
            </a:pPr>
            <a:r>
              <a:rPr lang="zh-TW" altLang="en-US" sz="2000" b="1">
                <a:solidFill>
                  <a:srgbClr val="000090"/>
                </a:solidFill>
                <a:latin typeface="微軟正黑體" pitchFamily="34" charset="-120"/>
                <a:ea typeface="微軟正黑體" pitchFamily="34" charset="-120"/>
              </a:rPr>
              <a:t>是檢視自己的實作技能的好機會</a:t>
            </a:r>
          </a:p>
          <a:p>
            <a:pPr defTabSz="457200">
              <a:lnSpc>
                <a:spcPts val="3000"/>
              </a:lnSpc>
            </a:pPr>
            <a:r>
              <a:rPr lang="zh-TW" altLang="en-US" sz="2000" b="1">
                <a:solidFill>
                  <a:srgbClr val="000090"/>
                </a:solidFill>
                <a:latin typeface="微軟正黑體" pitchFamily="34" charset="-120"/>
                <a:ea typeface="微軟正黑體" pitchFamily="34" charset="-120"/>
              </a:rPr>
              <a:t>技職教育一向鼓勵學生參與競賽</a:t>
            </a:r>
          </a:p>
          <a:p>
            <a:pPr defTabSz="457200">
              <a:lnSpc>
                <a:spcPts val="3000"/>
              </a:lnSpc>
            </a:pPr>
            <a:r>
              <a:rPr lang="zh-TW" altLang="en-US" sz="2000" b="1">
                <a:solidFill>
                  <a:srgbClr val="000090"/>
                </a:solidFill>
                <a:latin typeface="微軟正黑體" pitchFamily="34" charset="-120"/>
                <a:ea typeface="微軟正黑體" pitchFamily="34" charset="-120"/>
              </a:rPr>
              <a:t>除了與國內好手互相切磋～</a:t>
            </a:r>
          </a:p>
        </p:txBody>
      </p:sp>
      <p:sp>
        <p:nvSpPr>
          <p:cNvPr id="17" name="文字方塊 16"/>
          <p:cNvSpPr txBox="1">
            <a:spLocks noChangeArrowheads="1"/>
          </p:cNvSpPr>
          <p:nvPr/>
        </p:nvSpPr>
        <p:spPr bwMode="auto">
          <a:xfrm>
            <a:off x="2627313" y="3644900"/>
            <a:ext cx="5938837" cy="1016000"/>
          </a:xfrm>
          <a:prstGeom prst="rect">
            <a:avLst/>
          </a:prstGeom>
          <a:noFill/>
          <a:ln w="9525">
            <a:noFill/>
            <a:miter lim="800000"/>
            <a:headEnd/>
            <a:tailEnd/>
          </a:ln>
        </p:spPr>
        <p:txBody>
          <a:bodyPr>
            <a:spAutoFit/>
          </a:bodyPr>
          <a:lstStyle/>
          <a:p>
            <a:pPr defTabSz="457200"/>
            <a:r>
              <a:rPr lang="zh-TW" altLang="en-US" sz="2000" b="1">
                <a:solidFill>
                  <a:srgbClr val="000090"/>
                </a:solidFill>
                <a:latin typeface="微軟正黑體" pitchFamily="34" charset="-120"/>
                <a:ea typeface="微軟正黑體" pitchFamily="34" charset="-120"/>
              </a:rPr>
              <a:t>教育部也擴大推動技專校院學生參加國際技能競賽補助學生出國機票費用，站上國際舞臺，展現優良技藝。</a:t>
            </a:r>
          </a:p>
        </p:txBody>
      </p:sp>
      <p:pic>
        <p:nvPicPr>
          <p:cNvPr id="18" name="圖片 17" descr="獎牌.png"/>
          <p:cNvPicPr>
            <a:picLocks noChangeAspect="1"/>
          </p:cNvPicPr>
          <p:nvPr/>
        </p:nvPicPr>
        <p:blipFill>
          <a:blip r:embed="rId10" cstate="print"/>
          <a:srcRect/>
          <a:stretch>
            <a:fillRect/>
          </a:stretch>
        </p:blipFill>
        <p:spPr bwMode="auto">
          <a:xfrm>
            <a:off x="6011863" y="377825"/>
            <a:ext cx="1847850" cy="2187575"/>
          </a:xfrm>
          <a:prstGeom prst="rect">
            <a:avLst/>
          </a:prstGeom>
          <a:noFill/>
          <a:ln w="9525">
            <a:noFill/>
            <a:miter lim="800000"/>
            <a:headEnd/>
            <a:tailEnd/>
          </a:ln>
        </p:spPr>
      </p:pic>
      <p:sp>
        <p:nvSpPr>
          <p:cNvPr id="15" name="圖片 14" descr="外語 (4).png"/>
          <p:cNvSpPr>
            <a:spLocks noChangeAspect="1"/>
          </p:cNvSpPr>
          <p:nvPr/>
        </p:nvSpPr>
        <p:spPr bwMode="auto">
          <a:xfrm>
            <a:off x="9177338" y="4173538"/>
            <a:ext cx="1636712" cy="1042987"/>
          </a:xfrm>
          <a:prstGeom prst="rect">
            <a:avLst/>
          </a:prstGeom>
          <a:noFill/>
          <a:ln w="9525">
            <a:noFill/>
            <a:miter lim="800000"/>
            <a:headEnd/>
            <a:tailEnd/>
          </a:ln>
        </p:spPr>
        <p:txBody>
          <a:bodyPr/>
          <a:lstStyle/>
          <a:p>
            <a:endParaRPr lang="zh-TW" altLang="en-US">
              <a:ea typeface="標楷體" pitchFamily="65" charset="-120"/>
            </a:endParaRPr>
          </a:p>
        </p:txBody>
      </p:sp>
      <p:pic>
        <p:nvPicPr>
          <p:cNvPr id="2" name="54.mp3">
            <a:hlinkClick r:id="" action="ppaction://media"/>
          </p:cNvPr>
          <p:cNvPicPr>
            <a:picLocks noRot="1" noChangeAspect="1"/>
          </p:cNvPicPr>
          <p:nvPr>
            <a:audioFile r:link="rId1"/>
          </p:nvPr>
        </p:nvPicPr>
        <p:blipFill>
          <a:blip r:embed="rId11" cstate="print"/>
          <a:srcRect/>
          <a:stretch>
            <a:fillRect/>
          </a:stretch>
        </p:blipFill>
        <p:spPr bwMode="auto">
          <a:xfrm>
            <a:off x="9324975" y="5805488"/>
            <a:ext cx="2438400" cy="2438400"/>
          </a:xfrm>
          <a:prstGeom prst="rect">
            <a:avLst/>
          </a:prstGeom>
          <a:noFill/>
          <a:ln w="9525">
            <a:noFill/>
            <a:miter lim="800000"/>
            <a:headEnd/>
            <a:tailEnd/>
          </a:ln>
        </p:spPr>
      </p:pic>
      <p:sp>
        <p:nvSpPr>
          <p:cNvPr id="209928" name="投影片編號版面配置區 3"/>
          <p:cNvSpPr txBox="1">
            <a:spLocks noGrp="1"/>
          </p:cNvSpPr>
          <p:nvPr/>
        </p:nvSpPr>
        <p:spPr bwMode="auto">
          <a:xfrm>
            <a:off x="6759575" y="6448425"/>
            <a:ext cx="2133600" cy="365125"/>
          </a:xfrm>
          <a:prstGeom prst="rect">
            <a:avLst/>
          </a:prstGeom>
          <a:noFill/>
          <a:ln w="9525">
            <a:noFill/>
            <a:miter lim="800000"/>
            <a:headEnd/>
            <a:tailEnd/>
          </a:ln>
        </p:spPr>
        <p:txBody>
          <a:bodyPr/>
          <a:lstStyle/>
          <a:p>
            <a:pPr algn="r" defTabSz="457200" eaLnBrk="0" hangingPunct="0"/>
            <a:fld id="{8CC00025-9F12-4293-9EFF-3E481E8B2A1F}" type="slidenum">
              <a:rPr lang="zh-CN" altLang="en-US" sz="1600">
                <a:solidFill>
                  <a:schemeClr val="bg1"/>
                </a:solidFill>
                <a:latin typeface="微軟正黑體" pitchFamily="34" charset="-120"/>
                <a:ea typeface="微軟正黑體" pitchFamily="34" charset="-120"/>
              </a:rPr>
              <a:pPr algn="r" defTabSz="457200" eaLnBrk="0" hangingPunct="0"/>
              <a:t>95</a:t>
            </a:fld>
            <a:endParaRPr lang="en-US" altLang="zh-CN" sz="1600">
              <a:solidFill>
                <a:schemeClr val="bg1"/>
              </a:solidFill>
              <a:latin typeface="微軟正黑體" pitchFamily="34" charset="-120"/>
              <a:ea typeface="微軟正黑體" pitchFamily="34" charset="-120"/>
            </a:endParaRPr>
          </a:p>
        </p:txBody>
      </p:sp>
    </p:spTree>
  </p:cSld>
  <p:clrMapOvr>
    <a:masterClrMapping/>
  </p:clrMapOvr>
  <p:transition advClick="0" advTm="0">
    <p:push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5655" fill="hold"/>
                                        <p:tgtEl>
                                          <p:spTgt spid="2"/>
                                        </p:tgtEl>
                                      </p:cBhvr>
                                    </p:cmd>
                                  </p:childTnLst>
                                </p:cTn>
                              </p:par>
                              <p:par>
                                <p:cTn id="7" presetID="23" presetClass="entr" presetSubtype="16"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1000" fill="hold"/>
                                        <p:tgtEl>
                                          <p:spTgt spid="8"/>
                                        </p:tgtEl>
                                        <p:attrNameLst>
                                          <p:attrName>ppt_w</p:attrName>
                                        </p:attrNameLst>
                                      </p:cBhvr>
                                      <p:tavLst>
                                        <p:tav tm="0">
                                          <p:val>
                                            <p:fltVal val="0"/>
                                          </p:val>
                                        </p:tav>
                                        <p:tav tm="100000">
                                          <p:val>
                                            <p:strVal val="#ppt_w"/>
                                          </p:val>
                                        </p:tav>
                                      </p:tavLst>
                                    </p:anim>
                                    <p:anim calcmode="lin" valueType="num">
                                      <p:cBhvr>
                                        <p:cTn id="10" dur="1000" fill="hold"/>
                                        <p:tgtEl>
                                          <p:spTgt spid="8"/>
                                        </p:tgtEl>
                                        <p:attrNameLst>
                                          <p:attrName>ppt_h</p:attrName>
                                        </p:attrNameLst>
                                      </p:cBhvr>
                                      <p:tavLst>
                                        <p:tav tm="0">
                                          <p:val>
                                            <p:fltVal val="0"/>
                                          </p:val>
                                        </p:tav>
                                        <p:tav tm="100000">
                                          <p:val>
                                            <p:strVal val="#ppt_h"/>
                                          </p:val>
                                        </p:tav>
                                      </p:tavLst>
                                    </p:anim>
                                  </p:childTnLst>
                                </p:cTn>
                              </p:par>
                              <p:par>
                                <p:cTn id="11" presetID="2" presetClass="entr" presetSubtype="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0-#ppt_h/2"/>
                                          </p:val>
                                        </p:tav>
                                        <p:tav tm="100000">
                                          <p:val>
                                            <p:strVal val="#ppt_y"/>
                                          </p:val>
                                        </p:tav>
                                      </p:tavLst>
                                    </p:anim>
                                  </p:childTnLst>
                                </p:cTn>
                              </p:par>
                              <p:par>
                                <p:cTn id="15" presetID="10" presetClass="entr" presetSubtype="0" fill="hold" nodeType="withEffect">
                                  <p:stCondLst>
                                    <p:cond delay="210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900"/>
                                        <p:tgtEl>
                                          <p:spTgt spid="14">
                                            <p:txEl>
                                              <p:pRg st="0" end="0"/>
                                            </p:txEl>
                                          </p:spTgt>
                                        </p:tgtEl>
                                      </p:cBhvr>
                                    </p:animEffect>
                                  </p:childTnLst>
                                </p:cTn>
                              </p:par>
                              <p:par>
                                <p:cTn id="18" presetID="10" presetClass="entr" presetSubtype="0" fill="hold" nodeType="withEffect">
                                  <p:stCondLst>
                                    <p:cond delay="3500"/>
                                  </p:stCondLst>
                                  <p:childTnLst>
                                    <p:set>
                                      <p:cBhvr>
                                        <p:cTn id="19" dur="1" fill="hold">
                                          <p:stCondLst>
                                            <p:cond delay="0"/>
                                          </p:stCondLst>
                                        </p:cTn>
                                        <p:tgtEl>
                                          <p:spTgt spid="14">
                                            <p:txEl>
                                              <p:pRg st="1" end="1"/>
                                            </p:txEl>
                                          </p:spTgt>
                                        </p:tgtEl>
                                        <p:attrNameLst>
                                          <p:attrName>style.visibility</p:attrName>
                                        </p:attrNameLst>
                                      </p:cBhvr>
                                      <p:to>
                                        <p:strVal val="visible"/>
                                      </p:to>
                                    </p:set>
                                    <p:animEffect transition="in" filter="fade">
                                      <p:cBhvr>
                                        <p:cTn id="20" dur="1200"/>
                                        <p:tgtEl>
                                          <p:spTgt spid="14">
                                            <p:txEl>
                                              <p:pRg st="1" end="1"/>
                                            </p:txEl>
                                          </p:spTgt>
                                        </p:tgtEl>
                                      </p:cBhvr>
                                    </p:animEffect>
                                  </p:childTnLst>
                                </p:cTn>
                              </p:par>
                              <p:par>
                                <p:cTn id="21" presetID="10" presetClass="entr" presetSubtype="0" fill="hold" nodeType="withEffect">
                                  <p:stCondLst>
                                    <p:cond delay="4700"/>
                                  </p:stCondLst>
                                  <p:childTnLst>
                                    <p:set>
                                      <p:cBhvr>
                                        <p:cTn id="22" dur="1" fill="hold">
                                          <p:stCondLst>
                                            <p:cond delay="0"/>
                                          </p:stCondLst>
                                        </p:cTn>
                                        <p:tgtEl>
                                          <p:spTgt spid="14">
                                            <p:txEl>
                                              <p:pRg st="2" end="2"/>
                                            </p:txEl>
                                          </p:spTgt>
                                        </p:tgtEl>
                                        <p:attrNameLst>
                                          <p:attrName>style.visibility</p:attrName>
                                        </p:attrNameLst>
                                      </p:cBhvr>
                                      <p:to>
                                        <p:strVal val="visible"/>
                                      </p:to>
                                    </p:set>
                                    <p:animEffect transition="in" filter="fade">
                                      <p:cBhvr>
                                        <p:cTn id="23" dur="1800"/>
                                        <p:tgtEl>
                                          <p:spTgt spid="14">
                                            <p:txEl>
                                              <p:pRg st="2" end="2"/>
                                            </p:txEl>
                                          </p:spTgt>
                                        </p:tgtEl>
                                      </p:cBhvr>
                                    </p:animEffect>
                                  </p:childTnLst>
                                </p:cTn>
                              </p:par>
                              <p:par>
                                <p:cTn id="24" presetID="10" presetClass="entr" presetSubtype="0" fill="hold" nodeType="withEffect">
                                  <p:stCondLst>
                                    <p:cond delay="6800"/>
                                  </p:stCondLst>
                                  <p:childTnLst>
                                    <p:set>
                                      <p:cBhvr>
                                        <p:cTn id="25" dur="1" fill="hold">
                                          <p:stCondLst>
                                            <p:cond delay="0"/>
                                          </p:stCondLst>
                                        </p:cTn>
                                        <p:tgtEl>
                                          <p:spTgt spid="14">
                                            <p:txEl>
                                              <p:pRg st="3" end="3"/>
                                            </p:txEl>
                                          </p:spTgt>
                                        </p:tgtEl>
                                        <p:attrNameLst>
                                          <p:attrName>style.visibility</p:attrName>
                                        </p:attrNameLst>
                                      </p:cBhvr>
                                      <p:to>
                                        <p:strVal val="visible"/>
                                      </p:to>
                                    </p:set>
                                    <p:animEffect transition="in" filter="fade">
                                      <p:cBhvr>
                                        <p:cTn id="26" dur="1600"/>
                                        <p:tgtEl>
                                          <p:spTgt spid="14">
                                            <p:txEl>
                                              <p:pRg st="3" end="3"/>
                                            </p:txEl>
                                          </p:spTgt>
                                        </p:tgtEl>
                                      </p:cBhvr>
                                    </p:animEffect>
                                  </p:childTnLst>
                                </p:cTn>
                              </p:par>
                              <p:par>
                                <p:cTn id="27" presetID="10" presetClass="entr" presetSubtype="0" fill="hold" nodeType="withEffect">
                                  <p:stCondLst>
                                    <p:cond delay="890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fade">
                                      <p:cBhvr>
                                        <p:cTn id="29" dur="1900"/>
                                        <p:tgtEl>
                                          <p:spTgt spid="17">
                                            <p:txEl>
                                              <p:pRg st="0" end="0"/>
                                            </p:txEl>
                                          </p:spTgt>
                                        </p:tgtEl>
                                      </p:cBhvr>
                                    </p:animEffect>
                                  </p:childTnLst>
                                </p:cTn>
                              </p:par>
                              <p:par>
                                <p:cTn id="30" presetID="0" presetClass="path" presetSubtype="0" accel="50000" decel="50000" fill="hold" grpId="0" nodeType="withEffect" nodePh="1">
                                  <p:stCondLst>
                                    <p:cond delay="8900"/>
                                  </p:stCondLst>
                                  <p:endCondLst>
                                    <p:cond evt="begin" delay="0">
                                      <p:tn val="30"/>
                                    </p:cond>
                                  </p:endCondLst>
                                  <p:childTnLst>
                                    <p:animMotion origin="layout" path="M -0.54323 0.17407 L -0.91598 -0.12153 " pathEditMode="relative" rAng="0" ptsTypes="AA">
                                      <p:cBhvr>
                                        <p:cTn id="31" dur="2000" fill="hold"/>
                                        <p:tgtEl>
                                          <p:spTgt spid="15"/>
                                        </p:tgtEl>
                                        <p:attrNameLst>
                                          <p:attrName>ppt_x</p:attrName>
                                          <p:attrName>ppt_y</p:attrName>
                                        </p:attrNameLst>
                                      </p:cBhvr>
                                      <p:rCtr x="-18646" y="-14792"/>
                                    </p:animMotion>
                                  </p:childTnLst>
                                </p:cTn>
                              </p:par>
                              <p:par>
                                <p:cTn id="32" presetID="26" presetClass="emph" presetSubtype="0" repeatCount="5000" fill="hold" nodeType="withEffect">
                                  <p:stCondLst>
                                    <p:cond delay="9600"/>
                                  </p:stCondLst>
                                  <p:childTnLst>
                                    <p:animEffect transition="out" filter="fade">
                                      <p:cBhvr>
                                        <p:cTn id="33" dur="1800" tmFilter="0, 0; .2, .5; .8, .5; 1, 0"/>
                                        <p:tgtEl>
                                          <p:spTgt spid="18"/>
                                        </p:tgtEl>
                                      </p:cBhvr>
                                    </p:animEffect>
                                    <p:animScale>
                                      <p:cBhvr>
                                        <p:cTn id="34" dur="900" autoRev="1" fill="hold"/>
                                        <p:tgtEl>
                                          <p:spTgt spid="18"/>
                                        </p:tgtEl>
                                      </p:cBhvr>
                                      <p:by x="105000" y="105000"/>
                                    </p:animScale>
                                  </p:childTnLst>
                                </p:cTn>
                              </p:par>
                              <p:par>
                                <p:cTn id="35" presetID="42" presetClass="entr" presetSubtype="0" fill="hold" nodeType="withEffect">
                                  <p:stCondLst>
                                    <p:cond delay="380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3000"/>
                                        <p:tgtEl>
                                          <p:spTgt spid="21"/>
                                        </p:tgtEl>
                                      </p:cBhvr>
                                    </p:animEffect>
                                    <p:anim calcmode="lin" valueType="num">
                                      <p:cBhvr>
                                        <p:cTn id="38" dur="3000" fill="hold"/>
                                        <p:tgtEl>
                                          <p:spTgt spid="21"/>
                                        </p:tgtEl>
                                        <p:attrNameLst>
                                          <p:attrName>ppt_x</p:attrName>
                                        </p:attrNameLst>
                                      </p:cBhvr>
                                      <p:tavLst>
                                        <p:tav tm="0">
                                          <p:val>
                                            <p:strVal val="#ppt_x"/>
                                          </p:val>
                                        </p:tav>
                                        <p:tav tm="100000">
                                          <p:val>
                                            <p:strVal val="#ppt_x"/>
                                          </p:val>
                                        </p:tav>
                                      </p:tavLst>
                                    </p:anim>
                                    <p:anim calcmode="lin" valueType="num">
                                      <p:cBhvr>
                                        <p:cTn id="39" dur="3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2"/>
                </p:tgtEl>
              </p:cMediaNode>
            </p:audio>
          </p:childTnLst>
        </p:cTn>
      </p:par>
    </p:tnLst>
    <p:bldLst>
      <p:bldP spid="1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0825" y="1557338"/>
            <a:ext cx="5575300" cy="1200150"/>
          </a:xfrm>
          <a:prstGeom prst="rect">
            <a:avLst/>
          </a:prstGeom>
        </p:spPr>
        <p:txBody>
          <a:bodyPr>
            <a:spAutoFit/>
          </a:bodyPr>
          <a:lstStyle/>
          <a:p>
            <a:pPr algn="ctr" defTabSz="457200" fontAlgn="auto">
              <a:lnSpc>
                <a:spcPct val="120000"/>
              </a:lnSpc>
              <a:spcBef>
                <a:spcPts val="0"/>
              </a:spcBef>
              <a:spcAft>
                <a:spcPts val="0"/>
              </a:spcAft>
              <a:defRPr/>
            </a:pPr>
            <a:r>
              <a:rPr kumimoji="0" lang="zh-TW" altLang="en-US" sz="2000" dirty="0">
                <a:solidFill>
                  <a:schemeClr val="tx1">
                    <a:lumMod val="65000"/>
                    <a:lumOff val="35000"/>
                  </a:schemeClr>
                </a:solidFill>
                <a:latin typeface="微軟正黑體"/>
                <a:ea typeface="微軟正黑體"/>
                <a:cs typeface="微軟正黑體"/>
              </a:rPr>
              <a:t>各類科學生在</a:t>
            </a:r>
            <a:r>
              <a:rPr kumimoji="0" lang="zh-TW" altLang="zh-TW" sz="2000" dirty="0">
                <a:solidFill>
                  <a:schemeClr val="tx1">
                    <a:lumMod val="65000"/>
                    <a:lumOff val="35000"/>
                  </a:schemeClr>
                </a:solidFill>
                <a:latin typeface="微軟正黑體"/>
                <a:ea typeface="微軟正黑體"/>
                <a:cs typeface="微軟正黑體"/>
              </a:rPr>
              <a:t>國際性技藝能競賽</a:t>
            </a:r>
            <a:r>
              <a:rPr kumimoji="0" lang="zh-TW" altLang="en-US" sz="2000" dirty="0">
                <a:solidFill>
                  <a:schemeClr val="tx1">
                    <a:lumMod val="65000"/>
                    <a:lumOff val="35000"/>
                  </a:schemeClr>
                </a:solidFill>
                <a:latin typeface="微軟正黑體"/>
                <a:ea typeface="微軟正黑體"/>
                <a:cs typeface="微軟正黑體"/>
              </a:rPr>
              <a:t>中大放異彩，</a:t>
            </a:r>
          </a:p>
          <a:p>
            <a:pPr algn="ctr" defTabSz="457200" fontAlgn="auto">
              <a:lnSpc>
                <a:spcPct val="120000"/>
              </a:lnSpc>
              <a:spcBef>
                <a:spcPts val="0"/>
              </a:spcBef>
              <a:spcAft>
                <a:spcPts val="0"/>
              </a:spcAft>
              <a:defRPr/>
            </a:pPr>
            <a:r>
              <a:rPr kumimoji="0" lang="zh-TW" altLang="zh-TW" sz="2000" dirty="0">
                <a:solidFill>
                  <a:schemeClr val="tx1">
                    <a:lumMod val="65000"/>
                    <a:lumOff val="35000"/>
                  </a:schemeClr>
                </a:solidFill>
                <a:latin typeface="微軟正黑體"/>
                <a:ea typeface="微軟正黑體"/>
                <a:cs typeface="微軟正黑體"/>
              </a:rPr>
              <a:t>與來自全球的技藝好手良性競爭</a:t>
            </a:r>
            <a:r>
              <a:rPr kumimoji="0" lang="zh-TW" altLang="en-US" sz="2000" dirty="0">
                <a:solidFill>
                  <a:schemeClr val="tx1">
                    <a:lumMod val="65000"/>
                    <a:lumOff val="35000"/>
                  </a:schemeClr>
                </a:solidFill>
                <a:latin typeface="微軟正黑體"/>
                <a:ea typeface="微軟正黑體"/>
                <a:cs typeface="微軟正黑體"/>
              </a:rPr>
              <a:t>，</a:t>
            </a:r>
            <a:endParaRPr kumimoji="0" lang="zh-TW" altLang="zh-TW" sz="2000" dirty="0">
              <a:solidFill>
                <a:schemeClr val="tx1">
                  <a:lumMod val="65000"/>
                  <a:lumOff val="35000"/>
                </a:schemeClr>
              </a:solidFill>
              <a:latin typeface="微軟正黑體"/>
              <a:ea typeface="微軟正黑體"/>
              <a:cs typeface="微軟正黑體"/>
            </a:endParaRPr>
          </a:p>
          <a:p>
            <a:pPr algn="ctr" defTabSz="457200" fontAlgn="auto">
              <a:lnSpc>
                <a:spcPct val="120000"/>
              </a:lnSpc>
              <a:spcBef>
                <a:spcPts val="0"/>
              </a:spcBef>
              <a:spcAft>
                <a:spcPts val="0"/>
              </a:spcAft>
              <a:defRPr/>
            </a:pPr>
            <a:r>
              <a:rPr kumimoji="0" lang="zh-TW" altLang="zh-TW" sz="2000" dirty="0">
                <a:solidFill>
                  <a:schemeClr val="tx1">
                    <a:lumMod val="65000"/>
                    <a:lumOff val="35000"/>
                  </a:schemeClr>
                </a:solidFill>
                <a:latin typeface="微軟正黑體"/>
                <a:ea typeface="微軟正黑體"/>
                <a:cs typeface="微軟正黑體"/>
              </a:rPr>
              <a:t>讓自己專業技能被全世界看見</a:t>
            </a:r>
            <a:r>
              <a:rPr kumimoji="0" lang="zh-TW" altLang="en-US" sz="2000" dirty="0">
                <a:solidFill>
                  <a:schemeClr val="tx1">
                    <a:lumMod val="65000"/>
                    <a:lumOff val="35000"/>
                  </a:schemeClr>
                </a:solidFill>
                <a:latin typeface="微軟正黑體"/>
                <a:ea typeface="微軟正黑體"/>
                <a:cs typeface="微軟正黑體"/>
              </a:rPr>
              <a:t>。</a:t>
            </a:r>
            <a:endParaRPr kumimoji="0" lang="en-US" altLang="zh-TW" sz="2000" dirty="0">
              <a:solidFill>
                <a:schemeClr val="tx1">
                  <a:lumMod val="65000"/>
                  <a:lumOff val="35000"/>
                </a:schemeClr>
              </a:solidFill>
              <a:latin typeface="微軟正黑體"/>
              <a:ea typeface="微軟正黑體"/>
              <a:cs typeface="微軟正黑體"/>
            </a:endParaRPr>
          </a:p>
        </p:txBody>
      </p:sp>
      <p:sp>
        <p:nvSpPr>
          <p:cNvPr id="5" name="矩形 4"/>
          <p:cNvSpPr>
            <a:spLocks noChangeArrowheads="1"/>
          </p:cNvSpPr>
          <p:nvPr/>
        </p:nvSpPr>
        <p:spPr bwMode="auto">
          <a:xfrm>
            <a:off x="-900113" y="3717925"/>
            <a:ext cx="7632701" cy="977900"/>
          </a:xfrm>
          <a:prstGeom prst="rect">
            <a:avLst/>
          </a:prstGeom>
          <a:noFill/>
          <a:ln w="9525">
            <a:noFill/>
            <a:miter lim="800000"/>
            <a:headEnd/>
            <a:tailEnd/>
          </a:ln>
        </p:spPr>
        <p:txBody>
          <a:bodyPr>
            <a:spAutoFit/>
          </a:bodyPr>
          <a:lstStyle/>
          <a:p>
            <a:pPr algn="ctr" defTabSz="457200">
              <a:lnSpc>
                <a:spcPct val="120000"/>
              </a:lnSpc>
            </a:pPr>
            <a:r>
              <a:rPr kumimoji="0" lang="zh-TW" altLang="en-US" sz="2400" b="1">
                <a:solidFill>
                  <a:srgbClr val="C00000"/>
                </a:solidFill>
                <a:latin typeface="微軟正黑體" pitchFamily="34" charset="-120"/>
                <a:ea typeface="微軟正黑體" pitchFamily="34" charset="-120"/>
              </a:rPr>
              <a:t>技職教育已是臺灣之光的孕育搖籃</a:t>
            </a:r>
            <a:endParaRPr kumimoji="0" lang="en-US" altLang="zh-TW" sz="2400" b="1">
              <a:solidFill>
                <a:srgbClr val="C00000"/>
              </a:solidFill>
              <a:latin typeface="微軟正黑體" pitchFamily="34" charset="-120"/>
              <a:ea typeface="微軟正黑體" pitchFamily="34" charset="-120"/>
            </a:endParaRPr>
          </a:p>
          <a:p>
            <a:pPr algn="ctr" defTabSz="457200">
              <a:lnSpc>
                <a:spcPct val="120000"/>
              </a:lnSpc>
            </a:pPr>
            <a:r>
              <a:rPr kumimoji="0" lang="zh-TW" altLang="en-US" sz="2400" b="1">
                <a:solidFill>
                  <a:srgbClr val="C00000"/>
                </a:solidFill>
                <a:latin typeface="微軟正黑體" pitchFamily="34" charset="-120"/>
                <a:ea typeface="微軟正黑體" pitchFamily="34" charset="-120"/>
              </a:rPr>
              <a:t>更養成了學生全球移動的能力</a:t>
            </a:r>
            <a:endParaRPr kumimoji="0" lang="zh-TW" altLang="zh-TW" sz="2400" b="1">
              <a:solidFill>
                <a:srgbClr val="C00000"/>
              </a:solidFill>
              <a:latin typeface="微軟正黑體" pitchFamily="34" charset="-120"/>
              <a:ea typeface="微軟正黑體" pitchFamily="34" charset="-120"/>
            </a:endParaRPr>
          </a:p>
        </p:txBody>
      </p:sp>
      <p:pic>
        <p:nvPicPr>
          <p:cNvPr id="2" name="圖片 1"/>
          <p:cNvPicPr>
            <a:picLocks noChangeAspect="1"/>
          </p:cNvPicPr>
          <p:nvPr/>
        </p:nvPicPr>
        <p:blipFill>
          <a:blip r:embed="rId3" cstate="print"/>
          <a:srcRect/>
          <a:stretch>
            <a:fillRect/>
          </a:stretch>
        </p:blipFill>
        <p:spPr bwMode="auto">
          <a:xfrm>
            <a:off x="5318125" y="2825750"/>
            <a:ext cx="3690938" cy="3771900"/>
          </a:xfrm>
          <a:prstGeom prst="rect">
            <a:avLst/>
          </a:prstGeom>
          <a:noFill/>
          <a:ln w="9525">
            <a:noFill/>
            <a:miter lim="800000"/>
            <a:headEnd/>
            <a:tailEnd/>
          </a:ln>
        </p:spPr>
      </p:pic>
      <p:pic>
        <p:nvPicPr>
          <p:cNvPr id="7" name="圖片 6" descr="p3.png"/>
          <p:cNvPicPr>
            <a:picLocks noChangeAspect="1"/>
          </p:cNvPicPr>
          <p:nvPr/>
        </p:nvPicPr>
        <p:blipFill>
          <a:blip r:embed="rId4" cstate="print"/>
          <a:stretch>
            <a:fillRect/>
          </a:stretch>
        </p:blipFill>
        <p:spPr>
          <a:xfrm>
            <a:off x="5434013" y="-157163"/>
            <a:ext cx="3257550" cy="4343401"/>
          </a:xfrm>
          <a:prstGeom prst="rect">
            <a:avLst/>
          </a:prstGeom>
          <a:effectLst>
            <a:outerShdw blurRad="50800" dist="38100" dir="2700000" algn="tl" rotWithShape="0">
              <a:prstClr val="black">
                <a:alpha val="40000"/>
              </a:prstClr>
            </a:outerShdw>
          </a:effectLst>
        </p:spPr>
      </p:pic>
      <p:pic>
        <p:nvPicPr>
          <p:cNvPr id="8" name="Picture 8" descr="p2.png"/>
          <p:cNvPicPr>
            <a:picLocks noChangeAspect="1"/>
          </p:cNvPicPr>
          <p:nvPr/>
        </p:nvPicPr>
        <p:blipFill>
          <a:blip r:embed="rId5" cstate="print"/>
          <a:stretch>
            <a:fillRect/>
          </a:stretch>
        </p:blipFill>
        <p:spPr>
          <a:xfrm>
            <a:off x="5724525" y="2724150"/>
            <a:ext cx="882650" cy="2708275"/>
          </a:xfrm>
          <a:prstGeom prst="rect">
            <a:avLst/>
          </a:prstGeom>
          <a:effectLst>
            <a:outerShdw blurRad="50800" dist="38100" dir="2700000" algn="tl" rotWithShape="0">
              <a:prstClr val="black">
                <a:alpha val="40000"/>
              </a:prstClr>
            </a:outerShdw>
          </a:effectLst>
        </p:spPr>
      </p:pic>
      <p:pic>
        <p:nvPicPr>
          <p:cNvPr id="9" name="Picture 12" descr="p9.png"/>
          <p:cNvPicPr>
            <a:picLocks noChangeAspect="1"/>
          </p:cNvPicPr>
          <p:nvPr/>
        </p:nvPicPr>
        <p:blipFill>
          <a:blip r:embed="rId6" cstate="print"/>
          <a:stretch>
            <a:fillRect/>
          </a:stretch>
        </p:blipFill>
        <p:spPr>
          <a:xfrm>
            <a:off x="6732588" y="2422525"/>
            <a:ext cx="2484437" cy="3313113"/>
          </a:xfrm>
          <a:prstGeom prst="rect">
            <a:avLst/>
          </a:prstGeom>
          <a:effectLst>
            <a:outerShdw blurRad="50800" dist="38100" dir="16200000" rotWithShape="0">
              <a:prstClr val="black">
                <a:alpha val="40000"/>
              </a:prstClr>
            </a:outerShdw>
          </a:effectLst>
        </p:spPr>
      </p:pic>
      <p:pic>
        <p:nvPicPr>
          <p:cNvPr id="10" name="55.mp3">
            <a:hlinkClick r:id="" action="ppaction://media"/>
          </p:cNvPr>
          <p:cNvPicPr>
            <a:picLocks noRot="1" noChangeAspect="1"/>
          </p:cNvPicPr>
          <p:nvPr>
            <a:audioFile r:link="rId1"/>
          </p:nvPr>
        </p:nvPicPr>
        <p:blipFill>
          <a:blip r:embed="rId7" cstate="print"/>
          <a:srcRect/>
          <a:stretch>
            <a:fillRect/>
          </a:stretch>
        </p:blipFill>
        <p:spPr bwMode="auto">
          <a:xfrm>
            <a:off x="9394825" y="3190875"/>
            <a:ext cx="609600" cy="609600"/>
          </a:xfrm>
          <a:prstGeom prst="rect">
            <a:avLst/>
          </a:prstGeom>
          <a:noFill/>
          <a:ln w="9525">
            <a:noFill/>
            <a:miter lim="800000"/>
            <a:headEnd/>
            <a:tailEnd/>
          </a:ln>
        </p:spPr>
      </p:pic>
      <p:sp>
        <p:nvSpPr>
          <p:cNvPr id="210952" name="投影片編號版面配置區 5"/>
          <p:cNvSpPr txBox="1">
            <a:spLocks noGrp="1"/>
          </p:cNvSpPr>
          <p:nvPr/>
        </p:nvSpPr>
        <p:spPr bwMode="auto">
          <a:xfrm>
            <a:off x="6759575" y="6448425"/>
            <a:ext cx="2133600" cy="365125"/>
          </a:xfrm>
          <a:prstGeom prst="rect">
            <a:avLst/>
          </a:prstGeom>
          <a:noFill/>
          <a:ln w="9525">
            <a:noFill/>
            <a:miter lim="800000"/>
            <a:headEnd/>
            <a:tailEnd/>
          </a:ln>
        </p:spPr>
        <p:txBody>
          <a:bodyPr/>
          <a:lstStyle/>
          <a:p>
            <a:pPr algn="r" defTabSz="457200" eaLnBrk="0" hangingPunct="0"/>
            <a:fld id="{EEEF6764-7BE2-4DEE-A58E-CB720C924A16}" type="slidenum">
              <a:rPr lang="zh-CN" altLang="en-US" sz="1600">
                <a:solidFill>
                  <a:schemeClr val="bg1"/>
                </a:solidFill>
                <a:latin typeface="微軟正黑體" pitchFamily="34" charset="-120"/>
                <a:ea typeface="微軟正黑體" pitchFamily="34" charset="-120"/>
              </a:rPr>
              <a:pPr algn="r" defTabSz="457200" eaLnBrk="0" hangingPunct="0"/>
              <a:t>96</a:t>
            </a:fld>
            <a:endParaRPr lang="en-US" altLang="zh-CN" sz="1600">
              <a:solidFill>
                <a:schemeClr val="bg1"/>
              </a:solidFill>
              <a:latin typeface="微軟正黑體" pitchFamily="34" charset="-120"/>
              <a:ea typeface="微軟正黑體" pitchFamily="34" charset="-120"/>
            </a:endParaRPr>
          </a:p>
        </p:txBody>
      </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par>
                                <p:cTn id="7" presetID="53" presetClass="entr" presetSubtype="16" fill="hold" nodeType="withEffect">
                                  <p:stCondLst>
                                    <p:cond delay="2500"/>
                                  </p:stCondLst>
                                  <p:childTnLst>
                                    <p:set>
                                      <p:cBhvr>
                                        <p:cTn id="8" dur="1" fill="hold">
                                          <p:stCondLst>
                                            <p:cond delay="0"/>
                                          </p:stCondLst>
                                        </p:cTn>
                                        <p:tgtEl>
                                          <p:spTgt spid="4">
                                            <p:txEl>
                                              <p:pRg st="0" end="0"/>
                                            </p:txEl>
                                          </p:spTgt>
                                        </p:tgtEl>
                                        <p:attrNameLst>
                                          <p:attrName>style.visibility</p:attrName>
                                        </p:attrNameLst>
                                      </p:cBhvr>
                                      <p:to>
                                        <p:strVal val="visible"/>
                                      </p:to>
                                    </p:set>
                                    <p:anim calcmode="lin" valueType="num">
                                      <p:cBhvr>
                                        <p:cTn id="9" dur="23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0" dur="23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1" dur="2300"/>
                                        <p:tgtEl>
                                          <p:spTgt spid="4">
                                            <p:txEl>
                                              <p:pRg st="0" end="0"/>
                                            </p:txEl>
                                          </p:spTgt>
                                        </p:tgtEl>
                                      </p:cBhvr>
                                    </p:animEffect>
                                  </p:childTnLst>
                                </p:cTn>
                              </p:par>
                              <p:par>
                                <p:cTn id="12" presetID="53" presetClass="entr" presetSubtype="16" fill="hold" nodeType="withEffect">
                                  <p:stCondLst>
                                    <p:cond delay="850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26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26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2600"/>
                                        <p:tgtEl>
                                          <p:spTgt spid="4">
                                            <p:txEl>
                                              <p:pRg st="1" end="1"/>
                                            </p:txEl>
                                          </p:spTgt>
                                        </p:tgtEl>
                                      </p:cBhvr>
                                    </p:animEffect>
                                  </p:childTnLst>
                                </p:cTn>
                              </p:par>
                              <p:par>
                                <p:cTn id="17" presetID="53" presetClass="entr" presetSubtype="16" fill="hold" nodeType="withEffect">
                                  <p:stCondLst>
                                    <p:cond delay="1220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3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0" dur="30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1" dur="3000"/>
                                        <p:tgtEl>
                                          <p:spTgt spid="4">
                                            <p:txEl>
                                              <p:pRg st="2" end="2"/>
                                            </p:txEl>
                                          </p:spTgt>
                                        </p:tgtEl>
                                      </p:cBhvr>
                                    </p:animEffect>
                                  </p:childTnLst>
                                </p:cTn>
                              </p:par>
                              <p:par>
                                <p:cTn id="22" presetID="41" presetClass="entr" presetSubtype="0" fill="hold" nodeType="withEffect">
                                  <p:stCondLst>
                                    <p:cond delay="15300"/>
                                  </p:stCondLst>
                                  <p:iterate type="lt">
                                    <p:tmPct val="10000"/>
                                  </p:iterate>
                                  <p:childTnLst>
                                    <p:set>
                                      <p:cBhvr>
                                        <p:cTn id="23" dur="1" fill="hold">
                                          <p:stCondLst>
                                            <p:cond delay="0"/>
                                          </p:stCondLst>
                                        </p:cTn>
                                        <p:tgtEl>
                                          <p:spTgt spid="5">
                                            <p:txEl>
                                              <p:pRg st="0" end="0"/>
                                            </p:txEl>
                                          </p:spTgt>
                                        </p:tgtEl>
                                        <p:attrNameLst>
                                          <p:attrName>style.visibility</p:attrName>
                                        </p:attrNameLst>
                                      </p:cBhvr>
                                      <p:to>
                                        <p:strVal val="visible"/>
                                      </p:to>
                                    </p:set>
                                    <p:anim calcmode="lin" valueType="num">
                                      <p:cBhvr>
                                        <p:cTn id="24" dur="13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5" dur="13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26" dur="13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7" dur="13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300" tmFilter="0,0; .5, 1; 1, 1"/>
                                        <p:tgtEl>
                                          <p:spTgt spid="5">
                                            <p:txEl>
                                              <p:pRg st="0" end="0"/>
                                            </p:txEl>
                                          </p:spTgt>
                                        </p:tgtEl>
                                      </p:cBhvr>
                                    </p:animEffect>
                                  </p:childTnLst>
                                </p:cTn>
                              </p:par>
                              <p:par>
                                <p:cTn id="29" presetID="41" presetClass="entr" presetSubtype="0" fill="hold" nodeType="withEffect">
                                  <p:stCondLst>
                                    <p:cond delay="18500"/>
                                  </p:stCondLst>
                                  <p:iterate type="lt">
                                    <p:tmPct val="6111"/>
                                  </p:iterate>
                                  <p:childTnLst>
                                    <p:set>
                                      <p:cBhvr>
                                        <p:cTn id="30" dur="1" fill="hold">
                                          <p:stCondLst>
                                            <p:cond delay="0"/>
                                          </p:stCondLst>
                                        </p:cTn>
                                        <p:tgtEl>
                                          <p:spTgt spid="5">
                                            <p:txEl>
                                              <p:pRg st="1" end="1"/>
                                            </p:txEl>
                                          </p:spTgt>
                                        </p:tgtEl>
                                        <p:attrNameLst>
                                          <p:attrName>style.visibility</p:attrName>
                                        </p:attrNameLst>
                                      </p:cBhvr>
                                      <p:to>
                                        <p:strVal val="visible"/>
                                      </p:to>
                                    </p:set>
                                    <p:anim calcmode="lin" valueType="num">
                                      <p:cBhvr>
                                        <p:cTn id="31" dur="1500" fill="hold"/>
                                        <p:tgtEl>
                                          <p:spTgt spid="5">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2" dur="1500" fill="hold"/>
                                        <p:tgtEl>
                                          <p:spTgt spid="5">
                                            <p:txEl>
                                              <p:pRg st="1" end="1"/>
                                            </p:txEl>
                                          </p:spTgt>
                                        </p:tgtEl>
                                        <p:attrNameLst>
                                          <p:attrName>ppt_y</p:attrName>
                                        </p:attrNameLst>
                                      </p:cBhvr>
                                      <p:tavLst>
                                        <p:tav tm="0">
                                          <p:val>
                                            <p:strVal val="#ppt_y"/>
                                          </p:val>
                                        </p:tav>
                                        <p:tav tm="100000">
                                          <p:val>
                                            <p:strVal val="#ppt_y"/>
                                          </p:val>
                                        </p:tav>
                                      </p:tavLst>
                                    </p:anim>
                                    <p:anim calcmode="lin" valueType="num">
                                      <p:cBhvr>
                                        <p:cTn id="33" dur="1500" fill="hold"/>
                                        <p:tgtEl>
                                          <p:spTgt spid="5">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4" dur="1500" fill="hold"/>
                                        <p:tgtEl>
                                          <p:spTgt spid="5">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5" dur="1500" tmFilter="0,0; .5, 1; 1, 1"/>
                                        <p:tgtEl>
                                          <p:spTgt spid="5">
                                            <p:txEl>
                                              <p:pRg st="1" end="1"/>
                                            </p:txEl>
                                          </p:spTgt>
                                        </p:tgtEl>
                                      </p:cBhvr>
                                    </p:animEffect>
                                  </p:childTnLst>
                                </p:cTn>
                              </p:par>
                              <p:par>
                                <p:cTn id="36" presetID="42" presetClass="entr" presetSubtype="0"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par>
                                <p:cTn id="41" presetID="37" presetClass="entr" presetSubtype="0" fill="hold" nodeType="withEffect">
                                  <p:stCondLst>
                                    <p:cond delay="100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900" decel="100000" fill="hold"/>
                                        <p:tgtEl>
                                          <p:spTgt spid="7"/>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47" presetID="37" presetClass="entr" presetSubtype="0" fill="hold" nodeType="withEffect">
                                  <p:stCondLst>
                                    <p:cond delay="30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900" decel="100000" fill="hold"/>
                                        <p:tgtEl>
                                          <p:spTgt spid="9"/>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53" presetID="37" presetClass="entr" presetSubtype="0" fill="hold" nodeType="withEffect">
                                  <p:stCondLst>
                                    <p:cond delay="150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anim calcmode="lin" valueType="num">
                                      <p:cBhvr>
                                        <p:cTn id="56" dur="500" fill="hold"/>
                                        <p:tgtEl>
                                          <p:spTgt spid="8"/>
                                        </p:tgtEl>
                                        <p:attrNameLst>
                                          <p:attrName>ppt_x</p:attrName>
                                        </p:attrNameLst>
                                      </p:cBhvr>
                                      <p:tavLst>
                                        <p:tav tm="0">
                                          <p:val>
                                            <p:strVal val="#ppt_x"/>
                                          </p:val>
                                        </p:tav>
                                        <p:tav tm="100000">
                                          <p:val>
                                            <p:strVal val="#ppt_x"/>
                                          </p:val>
                                        </p:tav>
                                      </p:tavLst>
                                    </p:anim>
                                    <p:anim calcmode="lin" valueType="num">
                                      <p:cBhvr>
                                        <p:cTn id="57" dur="450" decel="100000" fill="hold"/>
                                        <p:tgtEl>
                                          <p:spTgt spid="8"/>
                                        </p:tgtEl>
                                        <p:attrNameLst>
                                          <p:attrName>ppt_y</p:attrName>
                                        </p:attrNameLst>
                                      </p:cBhvr>
                                      <p:tavLst>
                                        <p:tav tm="0">
                                          <p:val>
                                            <p:strVal val="#ppt_y+1"/>
                                          </p:val>
                                        </p:tav>
                                        <p:tav tm="100000">
                                          <p:val>
                                            <p:strVal val="#ppt_y-.03"/>
                                          </p:val>
                                        </p:tav>
                                      </p:tavLst>
                                    </p:anim>
                                    <p:anim calcmode="lin" valueType="num">
                                      <p:cBhvr>
                                        <p:cTn id="58"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par>
                                <p:cTn id="59" presetID="8" presetClass="emph" presetSubtype="0" fill="hold" nodeType="withEffect">
                                  <p:stCondLst>
                                    <p:cond delay="1500"/>
                                  </p:stCondLst>
                                  <p:childTnLst>
                                    <p:animRot by="10800000">
                                      <p:cBhvr>
                                        <p:cTn id="60" dur="203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10"/>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群組 12"/>
          <p:cNvGrpSpPr>
            <a:grpSpLocks/>
          </p:cNvGrpSpPr>
          <p:nvPr/>
        </p:nvGrpSpPr>
        <p:grpSpPr bwMode="auto">
          <a:xfrm>
            <a:off x="1497013" y="981075"/>
            <a:ext cx="1911350" cy="1911350"/>
            <a:chOff x="847543" y="476672"/>
            <a:chExt cx="2560638" cy="2560638"/>
          </a:xfrm>
        </p:grpSpPr>
        <p:pic>
          <p:nvPicPr>
            <p:cNvPr id="213008" name="圖片 5"/>
            <p:cNvPicPr>
              <a:picLocks noChangeAspect="1"/>
            </p:cNvPicPr>
            <p:nvPr/>
          </p:nvPicPr>
          <p:blipFill>
            <a:blip r:embed="rId3" cstate="print"/>
            <a:srcRect/>
            <a:stretch>
              <a:fillRect/>
            </a:stretch>
          </p:blipFill>
          <p:spPr bwMode="auto">
            <a:xfrm>
              <a:off x="847543" y="476672"/>
              <a:ext cx="2560638" cy="2560638"/>
            </a:xfrm>
            <a:prstGeom prst="rect">
              <a:avLst/>
            </a:prstGeom>
            <a:noFill/>
            <a:ln w="9525">
              <a:noFill/>
              <a:miter lim="800000"/>
              <a:headEnd/>
              <a:tailEnd/>
            </a:ln>
          </p:spPr>
        </p:pic>
        <p:sp>
          <p:nvSpPr>
            <p:cNvPr id="7" name="文字方塊 6"/>
            <p:cNvSpPr txBox="1"/>
            <p:nvPr/>
          </p:nvSpPr>
          <p:spPr>
            <a:xfrm>
              <a:off x="1204841" y="1238058"/>
              <a:ext cx="1975774" cy="948542"/>
            </a:xfrm>
            <a:prstGeom prst="rect">
              <a:avLst/>
            </a:prstGeom>
            <a:noFill/>
          </p:spPr>
          <p:txBody>
            <a:bodyPr>
              <a:spAutoFit/>
            </a:bodyPr>
            <a:lstStyle/>
            <a:p>
              <a:pPr defTabSz="457200" fontAlgn="auto">
                <a:spcBef>
                  <a:spcPts val="0"/>
                </a:spcBef>
                <a:spcAft>
                  <a:spcPts val="0"/>
                </a:spcAft>
                <a:defRPr/>
              </a:pPr>
              <a:r>
                <a:rPr lang="zh-TW" altLang="en-US" sz="4000" b="1" spc="600" dirty="0">
                  <a:solidFill>
                    <a:srgbClr val="FFFF00"/>
                  </a:solidFill>
                  <a:latin typeface="微軟正黑體"/>
                  <a:ea typeface="微軟正黑體"/>
                  <a:cs typeface="微軟正黑體"/>
                </a:rPr>
                <a:t>結語</a:t>
              </a:r>
            </a:p>
          </p:txBody>
        </p:sp>
      </p:grpSp>
      <p:pic>
        <p:nvPicPr>
          <p:cNvPr id="8" name="圖片 7" descr="姐姐_人物.png"/>
          <p:cNvPicPr>
            <a:picLocks noChangeAspect="1"/>
          </p:cNvPicPr>
          <p:nvPr/>
        </p:nvPicPr>
        <p:blipFill>
          <a:blip r:embed="rId4" cstate="print"/>
          <a:srcRect/>
          <a:stretch>
            <a:fillRect/>
          </a:stretch>
        </p:blipFill>
        <p:spPr bwMode="auto">
          <a:xfrm>
            <a:off x="6227763" y="3141663"/>
            <a:ext cx="2359025" cy="2790825"/>
          </a:xfrm>
          <a:prstGeom prst="rect">
            <a:avLst/>
          </a:prstGeom>
          <a:noFill/>
          <a:ln w="9525">
            <a:noFill/>
            <a:miter lim="800000"/>
            <a:headEnd/>
            <a:tailEnd/>
          </a:ln>
        </p:spPr>
      </p:pic>
      <p:sp>
        <p:nvSpPr>
          <p:cNvPr id="10" name="文字方塊 9"/>
          <p:cNvSpPr txBox="1">
            <a:spLocks noChangeArrowheads="1"/>
          </p:cNvSpPr>
          <p:nvPr/>
        </p:nvSpPr>
        <p:spPr bwMode="auto">
          <a:xfrm>
            <a:off x="3675063" y="1484313"/>
            <a:ext cx="2552700" cy="1354137"/>
          </a:xfrm>
          <a:prstGeom prst="rect">
            <a:avLst/>
          </a:prstGeom>
          <a:noFill/>
          <a:ln w="9525">
            <a:noFill/>
            <a:miter lim="800000"/>
            <a:headEnd/>
            <a:tailEnd/>
          </a:ln>
        </p:spPr>
        <p:txBody>
          <a:bodyPr>
            <a:spAutoFit/>
          </a:bodyPr>
          <a:lstStyle/>
          <a:p>
            <a:pPr defTabSz="457200">
              <a:spcBef>
                <a:spcPts val="600"/>
              </a:spcBef>
            </a:pPr>
            <a:r>
              <a:rPr lang="zh-TW" altLang="en-US" sz="2400">
                <a:latin typeface="微軟正黑體" pitchFamily="34" charset="-120"/>
                <a:ea typeface="微軟正黑體" pitchFamily="34" charset="-120"/>
              </a:rPr>
              <a:t>技職教育提供您</a:t>
            </a:r>
          </a:p>
          <a:p>
            <a:pPr defTabSz="457200">
              <a:spcBef>
                <a:spcPts val="600"/>
              </a:spcBef>
            </a:pPr>
            <a:r>
              <a:rPr lang="zh-TW" altLang="en-US" sz="2400">
                <a:latin typeface="微軟正黑體" pitchFamily="34" charset="-120"/>
                <a:ea typeface="微軟正黑體" pitchFamily="34" charset="-120"/>
              </a:rPr>
              <a:t>升學的正向選擇</a:t>
            </a:r>
          </a:p>
          <a:p>
            <a:pPr defTabSz="457200">
              <a:spcBef>
                <a:spcPts val="600"/>
              </a:spcBef>
            </a:pPr>
            <a:r>
              <a:rPr lang="zh-TW" altLang="en-US" sz="2400">
                <a:latin typeface="微軟正黑體" pitchFamily="34" charset="-120"/>
                <a:ea typeface="微軟正黑體" pitchFamily="34" charset="-120"/>
              </a:rPr>
              <a:t>進路的優質考量</a:t>
            </a:r>
          </a:p>
        </p:txBody>
      </p:sp>
      <p:pic>
        <p:nvPicPr>
          <p:cNvPr id="11" name="圖片 10"/>
          <p:cNvPicPr>
            <a:picLocks noChangeAspect="1"/>
          </p:cNvPicPr>
          <p:nvPr/>
        </p:nvPicPr>
        <p:blipFill>
          <a:blip r:embed="rId5" cstate="print">
            <a:duotone>
              <a:schemeClr val="accent6">
                <a:shade val="45000"/>
                <a:satMod val="135000"/>
              </a:schemeClr>
              <a:prstClr val="white"/>
            </a:duotone>
          </a:blip>
          <a:stretch>
            <a:fillRect/>
          </a:stretch>
        </p:blipFill>
        <p:spPr>
          <a:xfrm>
            <a:off x="868668" y="3140968"/>
            <a:ext cx="5809811" cy="2650604"/>
          </a:xfrm>
          <a:prstGeom prst="rect">
            <a:avLst/>
          </a:prstGeom>
        </p:spPr>
      </p:pic>
      <p:sp>
        <p:nvSpPr>
          <p:cNvPr id="12" name="文字方塊 11"/>
          <p:cNvSpPr txBox="1"/>
          <p:nvPr/>
        </p:nvSpPr>
        <p:spPr>
          <a:xfrm>
            <a:off x="2127250" y="3933825"/>
            <a:ext cx="2955925" cy="830263"/>
          </a:xfrm>
          <a:prstGeom prst="rect">
            <a:avLst/>
          </a:prstGeom>
          <a:noFill/>
        </p:spPr>
        <p:txBody>
          <a:bodyPr wrap="none">
            <a:spAutoFit/>
          </a:bodyPr>
          <a:lstStyle/>
          <a:p>
            <a:pPr defTabSz="457200" fontAlgn="auto">
              <a:spcBef>
                <a:spcPts val="0"/>
              </a:spcBef>
              <a:spcAft>
                <a:spcPts val="0"/>
              </a:spcAft>
              <a:defRPr/>
            </a:pPr>
            <a:r>
              <a:rPr lang="zh-TW" altLang="en-US" sz="2400" b="1" dirty="0">
                <a:solidFill>
                  <a:schemeClr val="accent6">
                    <a:lumMod val="75000"/>
                  </a:schemeClr>
                </a:solidFill>
                <a:latin typeface="微軟正黑體"/>
                <a:ea typeface="微軟正黑體"/>
                <a:cs typeface="微軟正黑體"/>
              </a:rPr>
              <a:t>讓我們一起在</a:t>
            </a:r>
          </a:p>
          <a:p>
            <a:pPr defTabSz="457200" fontAlgn="auto">
              <a:spcBef>
                <a:spcPts val="0"/>
              </a:spcBef>
              <a:spcAft>
                <a:spcPts val="0"/>
              </a:spcAft>
              <a:defRPr/>
            </a:pPr>
            <a:r>
              <a:rPr lang="zh-TW" altLang="en-US" sz="2400" b="1" dirty="0">
                <a:solidFill>
                  <a:schemeClr val="accent6">
                    <a:lumMod val="75000"/>
                  </a:schemeClr>
                </a:solidFill>
                <a:latin typeface="微軟正黑體"/>
                <a:ea typeface="微軟正黑體"/>
                <a:cs typeface="微軟正黑體"/>
              </a:rPr>
              <a:t>技職路上昂首同行！</a:t>
            </a:r>
          </a:p>
        </p:txBody>
      </p:sp>
      <p:pic>
        <p:nvPicPr>
          <p:cNvPr id="9" name="圖片 8"/>
          <p:cNvPicPr>
            <a:picLocks noChangeAspect="1"/>
          </p:cNvPicPr>
          <p:nvPr/>
        </p:nvPicPr>
        <p:blipFill>
          <a:blip r:embed="rId6" cstate="print"/>
          <a:srcRect/>
          <a:stretch>
            <a:fillRect/>
          </a:stretch>
        </p:blipFill>
        <p:spPr bwMode="auto">
          <a:xfrm>
            <a:off x="4932363" y="4149725"/>
            <a:ext cx="1725612" cy="2492375"/>
          </a:xfrm>
          <a:prstGeom prst="rect">
            <a:avLst/>
          </a:prstGeom>
          <a:noFill/>
          <a:ln w="9525">
            <a:noFill/>
            <a:miter lim="800000"/>
            <a:headEnd/>
            <a:tailEnd/>
          </a:ln>
        </p:spPr>
      </p:pic>
      <p:pic>
        <p:nvPicPr>
          <p:cNvPr id="4" name="圖片 3"/>
          <p:cNvPicPr>
            <a:picLocks noChangeAspect="1"/>
          </p:cNvPicPr>
          <p:nvPr/>
        </p:nvPicPr>
        <p:blipFill>
          <a:blip r:embed="rId7" cstate="print"/>
          <a:srcRect/>
          <a:stretch>
            <a:fillRect/>
          </a:stretch>
        </p:blipFill>
        <p:spPr bwMode="auto">
          <a:xfrm>
            <a:off x="-298450" y="4578350"/>
            <a:ext cx="4852988" cy="2708275"/>
          </a:xfrm>
          <a:prstGeom prst="rect">
            <a:avLst/>
          </a:prstGeom>
          <a:noFill/>
          <a:ln w="9525">
            <a:noFill/>
            <a:miter lim="800000"/>
            <a:headEnd/>
            <a:tailEnd/>
          </a:ln>
        </p:spPr>
      </p:pic>
      <p:grpSp>
        <p:nvGrpSpPr>
          <p:cNvPr id="18" name="群組 17"/>
          <p:cNvGrpSpPr>
            <a:grpSpLocks/>
          </p:cNvGrpSpPr>
          <p:nvPr/>
        </p:nvGrpSpPr>
        <p:grpSpPr bwMode="auto">
          <a:xfrm>
            <a:off x="-2006600" y="801688"/>
            <a:ext cx="1609725" cy="4427537"/>
            <a:chOff x="-711375" y="436046"/>
            <a:chExt cx="1609344" cy="4426875"/>
          </a:xfrm>
        </p:grpSpPr>
        <p:pic>
          <p:nvPicPr>
            <p:cNvPr id="213006" name="圖片 13"/>
            <p:cNvPicPr>
              <a:picLocks noChangeAspect="1"/>
            </p:cNvPicPr>
            <p:nvPr/>
          </p:nvPicPr>
          <p:blipFill>
            <a:blip r:embed="rId8" cstate="print"/>
            <a:srcRect/>
            <a:stretch>
              <a:fillRect/>
            </a:stretch>
          </p:blipFill>
          <p:spPr bwMode="auto">
            <a:xfrm rot="2266474">
              <a:off x="-652770" y="436046"/>
              <a:ext cx="1050048" cy="3377184"/>
            </a:xfrm>
            <a:prstGeom prst="rect">
              <a:avLst/>
            </a:prstGeom>
            <a:noFill/>
            <a:ln w="9525">
              <a:noFill/>
              <a:miter lim="800000"/>
              <a:headEnd/>
              <a:tailEnd/>
            </a:ln>
          </p:spPr>
        </p:pic>
        <p:pic>
          <p:nvPicPr>
            <p:cNvPr id="213007" name="圖片 2"/>
            <p:cNvPicPr>
              <a:picLocks noChangeAspect="1"/>
            </p:cNvPicPr>
            <p:nvPr/>
          </p:nvPicPr>
          <p:blipFill>
            <a:blip r:embed="rId9" cstate="print"/>
            <a:srcRect/>
            <a:stretch>
              <a:fillRect/>
            </a:stretch>
          </p:blipFill>
          <p:spPr bwMode="auto">
            <a:xfrm rot="2266474">
              <a:off x="-711375" y="1485737"/>
              <a:ext cx="1609344" cy="3377184"/>
            </a:xfrm>
            <a:prstGeom prst="rect">
              <a:avLst/>
            </a:prstGeom>
            <a:noFill/>
            <a:ln w="9525">
              <a:noFill/>
              <a:miter lim="800000"/>
              <a:headEnd/>
              <a:tailEnd/>
            </a:ln>
          </p:spPr>
        </p:pic>
      </p:grpSp>
      <p:grpSp>
        <p:nvGrpSpPr>
          <p:cNvPr id="19" name="群組 18"/>
          <p:cNvGrpSpPr>
            <a:grpSpLocks/>
          </p:cNvGrpSpPr>
          <p:nvPr/>
        </p:nvGrpSpPr>
        <p:grpSpPr bwMode="auto">
          <a:xfrm>
            <a:off x="9467850" y="709613"/>
            <a:ext cx="1768475" cy="4394200"/>
            <a:chOff x="8180927" y="641303"/>
            <a:chExt cx="1767744" cy="4394202"/>
          </a:xfrm>
        </p:grpSpPr>
        <p:pic>
          <p:nvPicPr>
            <p:cNvPr id="213004" name="圖片 15"/>
            <p:cNvPicPr>
              <a:picLocks noChangeAspect="1"/>
            </p:cNvPicPr>
            <p:nvPr/>
          </p:nvPicPr>
          <p:blipFill>
            <a:blip r:embed="rId10" cstate="print"/>
            <a:srcRect/>
            <a:stretch>
              <a:fillRect/>
            </a:stretch>
          </p:blipFill>
          <p:spPr bwMode="auto">
            <a:xfrm rot="-1865114">
              <a:off x="8339327" y="641303"/>
              <a:ext cx="1609344" cy="3377184"/>
            </a:xfrm>
            <a:prstGeom prst="rect">
              <a:avLst/>
            </a:prstGeom>
            <a:noFill/>
            <a:ln w="9525">
              <a:noFill/>
              <a:miter lim="800000"/>
              <a:headEnd/>
              <a:tailEnd/>
            </a:ln>
          </p:spPr>
        </p:pic>
        <p:pic>
          <p:nvPicPr>
            <p:cNvPr id="213005" name="圖片 4"/>
            <p:cNvPicPr>
              <a:picLocks noChangeAspect="1"/>
            </p:cNvPicPr>
            <p:nvPr/>
          </p:nvPicPr>
          <p:blipFill>
            <a:blip r:embed="rId11" cstate="print"/>
            <a:srcRect/>
            <a:stretch>
              <a:fillRect/>
            </a:stretch>
          </p:blipFill>
          <p:spPr bwMode="auto">
            <a:xfrm rot="-1857666">
              <a:off x="8180927" y="1658321"/>
              <a:ext cx="1609344" cy="3377184"/>
            </a:xfrm>
            <a:prstGeom prst="rect">
              <a:avLst/>
            </a:prstGeom>
            <a:noFill/>
            <a:ln w="9525">
              <a:noFill/>
              <a:miter lim="800000"/>
              <a:headEnd/>
              <a:tailEnd/>
            </a:ln>
          </p:spPr>
        </p:pic>
      </p:grpSp>
      <p:pic>
        <p:nvPicPr>
          <p:cNvPr id="2" name="58.mp3">
            <a:hlinkClick r:id="" action="ppaction://media"/>
          </p:cNvPr>
          <p:cNvPicPr>
            <a:picLocks noRot="1" noChangeAspect="1"/>
          </p:cNvPicPr>
          <p:nvPr>
            <a:audioFile r:link="rId1"/>
          </p:nvPr>
        </p:nvPicPr>
        <p:blipFill>
          <a:blip r:embed="rId12" cstate="print"/>
          <a:srcRect/>
          <a:stretch>
            <a:fillRect/>
          </a:stretch>
        </p:blipFill>
        <p:spPr bwMode="auto">
          <a:xfrm>
            <a:off x="9369425" y="5794375"/>
            <a:ext cx="2438400" cy="2438400"/>
          </a:xfrm>
          <a:prstGeom prst="rect">
            <a:avLst/>
          </a:prstGeom>
          <a:noFill/>
          <a:ln w="9525">
            <a:noFill/>
            <a:miter lim="800000"/>
            <a:headEnd/>
            <a:tailEnd/>
          </a:ln>
        </p:spPr>
      </p:pic>
      <p:sp>
        <p:nvSpPr>
          <p:cNvPr id="213003" name="投影片編號版面配置區 4"/>
          <p:cNvSpPr txBox="1">
            <a:spLocks noGrp="1"/>
          </p:cNvSpPr>
          <p:nvPr/>
        </p:nvSpPr>
        <p:spPr bwMode="auto">
          <a:xfrm>
            <a:off x="6759575" y="6448425"/>
            <a:ext cx="2133600" cy="365125"/>
          </a:xfrm>
          <a:prstGeom prst="rect">
            <a:avLst/>
          </a:prstGeom>
          <a:noFill/>
          <a:ln w="9525">
            <a:noFill/>
            <a:miter lim="800000"/>
            <a:headEnd/>
            <a:tailEnd/>
          </a:ln>
        </p:spPr>
        <p:txBody>
          <a:bodyPr/>
          <a:lstStyle/>
          <a:p>
            <a:pPr algn="r" defTabSz="457200" eaLnBrk="0" hangingPunct="0"/>
            <a:fld id="{2460C47C-DBAC-414C-93B5-8AF37ED54B6C}" type="slidenum">
              <a:rPr lang="zh-CN" altLang="en-US" sz="1600">
                <a:solidFill>
                  <a:schemeClr val="bg1"/>
                </a:solidFill>
                <a:latin typeface="微軟正黑體" pitchFamily="34" charset="-120"/>
                <a:ea typeface="微軟正黑體" pitchFamily="34" charset="-120"/>
              </a:rPr>
              <a:pPr algn="r" defTabSz="457200" eaLnBrk="0" hangingPunct="0"/>
              <a:t>97</a:t>
            </a:fld>
            <a:endParaRPr lang="en-US" altLang="zh-CN" sz="1600">
              <a:solidFill>
                <a:schemeClr val="bg1"/>
              </a:solidFill>
              <a:latin typeface="微軟正黑體" pitchFamily="34" charset="-120"/>
              <a:ea typeface="微軟正黑體" pitchFamily="34" charset="-120"/>
            </a:endParaRPr>
          </a:p>
        </p:txBody>
      </p:sp>
    </p:spTree>
  </p:cSld>
  <p:clrMapOvr>
    <a:masterClrMapping/>
  </p:clrMapOvr>
  <p:transition advClick="0" advTm="0">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0592" fill="hold"/>
                                        <p:tgtEl>
                                          <p:spTgt spid="2"/>
                                        </p:tgtEl>
                                      </p:cBhvr>
                                    </p:cmd>
                                  </p:childTnLst>
                                </p:cTn>
                              </p:par>
                              <p:par>
                                <p:cTn id="7" presetID="21" presetClass="entr" presetSubtype="1"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heel(1)">
                                      <p:cBhvr>
                                        <p:cTn id="9" dur="2000"/>
                                        <p:tgtEl>
                                          <p:spTgt spid="13"/>
                                        </p:tgtEl>
                                      </p:cBhvr>
                                    </p:animEffect>
                                  </p:childTnLst>
                                </p:cTn>
                              </p:par>
                              <p:par>
                                <p:cTn id="10" presetID="10" presetClass="entr" presetSubtype="0" fill="hold" grpId="0" nodeType="withEffect">
                                  <p:stCondLst>
                                    <p:cond delay="1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900"/>
                                        <p:tgtEl>
                                          <p:spTgt spid="10"/>
                                        </p:tgtEl>
                                      </p:cBhvr>
                                    </p:animEffect>
                                  </p:childTnLst>
                                </p:cTn>
                              </p:par>
                              <p:par>
                                <p:cTn id="13" presetID="22" presetClass="entr" presetSubtype="2" fill="hold" nodeType="withEffect">
                                  <p:stCondLst>
                                    <p:cond delay="520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par>
                                <p:cTn id="16" presetID="41" presetClass="entr" presetSubtype="0" fill="hold" nodeType="withEffect">
                                  <p:stCondLst>
                                    <p:cond delay="6200"/>
                                  </p:stCondLst>
                                  <p:iterate type="lt">
                                    <p:tmPct val="15000"/>
                                  </p:iterate>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p:cTn id="18" dur="8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8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20" dur="8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8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800" tmFilter="0,0; .5, 1; 1, 1"/>
                                        <p:tgtEl>
                                          <p:spTgt spid="12">
                                            <p:txEl>
                                              <p:pRg st="0" end="0"/>
                                            </p:txEl>
                                          </p:spTgt>
                                        </p:tgtEl>
                                      </p:cBhvr>
                                    </p:animEffect>
                                  </p:childTnLst>
                                </p:cTn>
                              </p:par>
                              <p:par>
                                <p:cTn id="23" presetID="41" presetClass="entr" presetSubtype="0" fill="hold" nodeType="withEffect">
                                  <p:stCondLst>
                                    <p:cond delay="8000"/>
                                  </p:stCondLst>
                                  <p:iterate type="lt">
                                    <p:tmPct val="10000"/>
                                  </p:iterate>
                                  <p:childTnLst>
                                    <p:set>
                                      <p:cBhvr>
                                        <p:cTn id="24" dur="1" fill="hold">
                                          <p:stCondLst>
                                            <p:cond delay="0"/>
                                          </p:stCondLst>
                                        </p:cTn>
                                        <p:tgtEl>
                                          <p:spTgt spid="12">
                                            <p:txEl>
                                              <p:pRg st="1" end="1"/>
                                            </p:txEl>
                                          </p:spTgt>
                                        </p:tgtEl>
                                        <p:attrNameLst>
                                          <p:attrName>style.visibility</p:attrName>
                                        </p:attrNameLst>
                                      </p:cBhvr>
                                      <p:to>
                                        <p:strVal val="visible"/>
                                      </p:to>
                                    </p:set>
                                    <p:anim calcmode="lin" valueType="num">
                                      <p:cBhvr>
                                        <p:cTn id="25" dur="1000" fill="hold"/>
                                        <p:tgtEl>
                                          <p:spTgt spid="1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1000" fill="hold"/>
                                        <p:tgtEl>
                                          <p:spTgt spid="12">
                                            <p:txEl>
                                              <p:pRg st="1" end="1"/>
                                            </p:txEl>
                                          </p:spTgt>
                                        </p:tgtEl>
                                        <p:attrNameLst>
                                          <p:attrName>ppt_y</p:attrName>
                                        </p:attrNameLst>
                                      </p:cBhvr>
                                      <p:tavLst>
                                        <p:tav tm="0">
                                          <p:val>
                                            <p:strVal val="#ppt_y"/>
                                          </p:val>
                                        </p:tav>
                                        <p:tav tm="100000">
                                          <p:val>
                                            <p:strVal val="#ppt_y"/>
                                          </p:val>
                                        </p:tav>
                                      </p:tavLst>
                                    </p:anim>
                                    <p:anim calcmode="lin" valueType="num">
                                      <p:cBhvr>
                                        <p:cTn id="27" dur="1000" fill="hold"/>
                                        <p:tgtEl>
                                          <p:spTgt spid="1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1000" fill="hold"/>
                                        <p:tgtEl>
                                          <p:spTgt spid="1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1000" tmFilter="0,0; .5, 1; 1, 1"/>
                                        <p:tgtEl>
                                          <p:spTgt spid="12">
                                            <p:txEl>
                                              <p:pRg st="1" end="1"/>
                                            </p:txEl>
                                          </p:spTgt>
                                        </p:tgtEl>
                                      </p:cBhvr>
                                    </p:animEffect>
                                  </p:childTnLst>
                                </p:cTn>
                              </p:par>
                              <p:par>
                                <p:cTn id="30" presetID="37"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900" decel="100000" fill="hold"/>
                                        <p:tgtEl>
                                          <p:spTgt spid="8"/>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6" presetID="37" presetClass="entr" presetSubtype="0" fill="hold" nodeType="withEffect">
                                  <p:stCondLst>
                                    <p:cond delay="10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900" decel="100000" fill="hold"/>
                                        <p:tgtEl>
                                          <p:spTgt spid="9"/>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42" presetID="2" presetClass="entr" presetSubtype="4" fill="hold" nodeType="withEffect">
                                  <p:stCondLst>
                                    <p:cond delay="620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ppt_x"/>
                                          </p:val>
                                        </p:tav>
                                        <p:tav tm="100000">
                                          <p:val>
                                            <p:strVal val="#ppt_x"/>
                                          </p:val>
                                        </p:tav>
                                      </p:tavLst>
                                    </p:anim>
                                    <p:anim calcmode="lin" valueType="num">
                                      <p:cBhvr additive="base">
                                        <p:cTn id="45" dur="500" fill="hold"/>
                                        <p:tgtEl>
                                          <p:spTgt spid="4"/>
                                        </p:tgtEl>
                                        <p:attrNameLst>
                                          <p:attrName>ppt_y</p:attrName>
                                        </p:attrNameLst>
                                      </p:cBhvr>
                                      <p:tavLst>
                                        <p:tav tm="0">
                                          <p:val>
                                            <p:strVal val="1+#ppt_h/2"/>
                                          </p:val>
                                        </p:tav>
                                        <p:tav tm="100000">
                                          <p:val>
                                            <p:strVal val="#ppt_y"/>
                                          </p:val>
                                        </p:tav>
                                      </p:tavLst>
                                    </p:anim>
                                  </p:childTnLst>
                                </p:cTn>
                              </p:par>
                              <p:par>
                                <p:cTn id="46" presetID="42" presetClass="path" presetSubtype="0" accel="50000" decel="50000" fill="hold" nodeType="withEffect">
                                  <p:stCondLst>
                                    <p:cond delay="6700"/>
                                  </p:stCondLst>
                                  <p:childTnLst>
                                    <p:animMotion origin="layout" path="M -0.00782 0.12408 L 0.11961 0.00857 " pathEditMode="relative" rAng="0" ptsTypes="AA">
                                      <p:cBhvr>
                                        <p:cTn id="47" dur="1000" fill="hold"/>
                                        <p:tgtEl>
                                          <p:spTgt spid="18"/>
                                        </p:tgtEl>
                                        <p:attrNameLst>
                                          <p:attrName>ppt_x</p:attrName>
                                          <p:attrName>ppt_y</p:attrName>
                                        </p:attrNameLst>
                                      </p:cBhvr>
                                      <p:rCtr x="6372" y="-5787"/>
                                    </p:animMotion>
                                  </p:childTnLst>
                                </p:cTn>
                              </p:par>
                              <p:par>
                                <p:cTn id="48" presetID="42" presetClass="path" presetSubtype="0" accel="50000" decel="50000" fill="hold" nodeType="withEffect">
                                  <p:stCondLst>
                                    <p:cond delay="7100"/>
                                  </p:stCondLst>
                                  <p:childTnLst>
                                    <p:animMotion origin="layout" path="M -0.12031 -0.04328 L 0.00712 0.09722 " pathEditMode="relative" rAng="0" ptsTypes="AA">
                                      <p:cBhvr>
                                        <p:cTn id="49" dur="1000" spd="-100000" fill="hold"/>
                                        <p:tgtEl>
                                          <p:spTgt spid="19"/>
                                        </p:tgtEl>
                                        <p:attrNameLst>
                                          <p:attrName>ppt_x</p:attrName>
                                          <p:attrName>ppt_y</p:attrName>
                                        </p:attrNameLst>
                                      </p:cBhvr>
                                      <p:rCtr x="6372" y="7014"/>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2"/>
                </p:tgtEl>
              </p:cMediaNode>
            </p:audio>
          </p:childTnLst>
        </p:cTn>
      </p:par>
    </p:tnLst>
    <p:bldLst>
      <p:bldP spid="10"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57391F32-BF14-4C4B-92B4-933DC9B9EA4F}" type="slidenum">
              <a:rPr lang="zh-TW" altLang="en-US" smtClean="0"/>
              <a:pPr>
                <a:defRPr/>
              </a:pPr>
              <a:t>98</a:t>
            </a:fld>
            <a:endParaRPr lang="zh-TW" altLang="en-US"/>
          </a:p>
        </p:txBody>
      </p:sp>
      <p:sp>
        <p:nvSpPr>
          <p:cNvPr id="5" name="標題 1"/>
          <p:cNvSpPr>
            <a:spLocks noGrp="1"/>
          </p:cNvSpPr>
          <p:nvPr>
            <p:ph idx="1"/>
          </p:nvPr>
        </p:nvSpPr>
        <p:spPr>
          <a:xfrm>
            <a:off x="684213" y="2492375"/>
            <a:ext cx="8229600" cy="1828800"/>
          </a:xfrm>
          <a:effectLst>
            <a:outerShdw blurRad="50800" dist="38100" dir="2700000" algn="tl" rotWithShape="0">
              <a:prstClr val="black">
                <a:alpha val="40000"/>
              </a:prstClr>
            </a:outerShdw>
          </a:effectLst>
        </p:spPr>
        <p:txBody>
          <a:bodyPr>
            <a:normAutofit/>
          </a:bodyPr>
          <a:lstStyle/>
          <a:p>
            <a:pPr marL="0" indent="0">
              <a:buFontTx/>
              <a:buNone/>
              <a:defRPr/>
            </a:pPr>
            <a:r>
              <a:rPr lang="zh-TW" altLang="en-US" sz="6000" b="1" dirty="0" smtClean="0">
                <a:solidFill>
                  <a:srgbClr val="0000FF"/>
                </a:solidFill>
                <a:effectLst>
                  <a:outerShdw blurRad="38100" dist="38100" dir="2700000" algn="tl">
                    <a:srgbClr val="000000">
                      <a:alpha val="43137"/>
                    </a:srgbClr>
                  </a:outerShdw>
                </a:effectLst>
              </a:rPr>
              <a:t>高中職</a:t>
            </a:r>
            <a:r>
              <a:rPr lang="zh-TW" altLang="en-US" sz="6000" b="1" dirty="0">
                <a:solidFill>
                  <a:srgbClr val="0000FF"/>
                </a:solidFill>
                <a:effectLst>
                  <a:outerShdw blurRad="38100" dist="38100" dir="2700000" algn="tl">
                    <a:srgbClr val="000000">
                      <a:alpha val="43137"/>
                    </a:srgbClr>
                  </a:outerShdw>
                </a:effectLst>
              </a:rPr>
              <a:t>及</a:t>
            </a:r>
            <a:r>
              <a:rPr lang="zh-TW" altLang="en-US" sz="6000" b="1" dirty="0" smtClean="0">
                <a:solidFill>
                  <a:srgbClr val="0000FF"/>
                </a:solidFill>
                <a:effectLst>
                  <a:outerShdw blurRad="38100" dist="38100" dir="2700000" algn="tl">
                    <a:srgbClr val="000000">
                      <a:alpha val="43137"/>
                    </a:srgbClr>
                  </a:outerShdw>
                </a:effectLst>
              </a:rPr>
              <a:t>五專升學進路</a:t>
            </a:r>
            <a:endParaRPr lang="zh-TW" altLang="en-US" sz="6000" b="1" dirty="0">
              <a:solidFill>
                <a:srgbClr val="0000FF"/>
              </a:solidFill>
              <a:effectLst>
                <a:outerShdw blurRad="38100" dist="38100" dir="2700000" algn="tl">
                  <a:srgbClr val="000000">
                    <a:alpha val="43137"/>
                  </a:srgbClr>
                </a:outerShdw>
              </a:effectLst>
            </a:endParaRPr>
          </a:p>
        </p:txBody>
      </p:sp>
      <p:pic>
        <p:nvPicPr>
          <p:cNvPr id="6" name="圖片 4"/>
          <p:cNvPicPr>
            <a:picLocks noChangeAspect="1"/>
          </p:cNvPicPr>
          <p:nvPr/>
        </p:nvPicPr>
        <p:blipFill>
          <a:blip r:embed="rId2" cstate="print"/>
          <a:srcRect/>
          <a:stretch>
            <a:fillRect/>
          </a:stretch>
        </p:blipFill>
        <p:spPr bwMode="auto">
          <a:xfrm>
            <a:off x="8132763" y="3644900"/>
            <a:ext cx="679450" cy="1368425"/>
          </a:xfrm>
          <a:prstGeom prst="rect">
            <a:avLst/>
          </a:prstGeom>
          <a:noFill/>
          <a:ln>
            <a:noFill/>
          </a:ln>
          <a:effectLst>
            <a:outerShdw blurRad="50800" dist="38100" dir="2700000" algn="tl" rotWithShape="0">
              <a:prstClr val="black">
                <a:alpha val="40000"/>
              </a:prstClr>
            </a:outerShdw>
          </a:effectLst>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標題 1"/>
          <p:cNvSpPr>
            <a:spLocks noGrp="1"/>
          </p:cNvSpPr>
          <p:nvPr>
            <p:ph type="title"/>
          </p:nvPr>
        </p:nvSpPr>
        <p:spPr>
          <a:xfrm>
            <a:off x="479886" y="407131"/>
            <a:ext cx="8229600" cy="850900"/>
          </a:xfrm>
        </p:spPr>
        <p:txBody>
          <a:bodyPr/>
          <a:lstStyle/>
          <a:p>
            <a:r>
              <a:rPr lang="zh-TW" altLang="en-US" b="1" dirty="0" smtClean="0">
                <a:solidFill>
                  <a:srgbClr val="0043C8"/>
                </a:solidFill>
                <a:latin typeface="微軟正黑體" panose="020B0604030504040204" pitchFamily="34" charset="-120"/>
                <a:ea typeface="微軟正黑體" panose="020B0604030504040204" pitchFamily="34" charset="-120"/>
                <a:cs typeface="Arial Unicode MS" pitchFamily="34" charset="-120"/>
              </a:rPr>
              <a:t>高中升學進路圖</a:t>
            </a:r>
          </a:p>
        </p:txBody>
      </p:sp>
      <p:sp>
        <p:nvSpPr>
          <p:cNvPr id="215042" name="Rectangle 3"/>
          <p:cNvSpPr>
            <a:spLocks noChangeArrowheads="1"/>
          </p:cNvSpPr>
          <p:nvPr/>
        </p:nvSpPr>
        <p:spPr bwMode="auto">
          <a:xfrm>
            <a:off x="684213" y="1196975"/>
            <a:ext cx="7489825" cy="503238"/>
          </a:xfrm>
          <a:prstGeom prst="rect">
            <a:avLst/>
          </a:prstGeom>
          <a:solidFill>
            <a:schemeClr val="accent1"/>
          </a:solidFill>
          <a:ln w="9525">
            <a:solidFill>
              <a:schemeClr val="tx1"/>
            </a:solidFill>
            <a:miter lim="800000"/>
            <a:headEnd/>
            <a:tailEnd/>
          </a:ln>
        </p:spPr>
        <p:txBody>
          <a:bodyPr wrap="none" anchor="ctr"/>
          <a:lstStyle/>
          <a:p>
            <a:pPr algn="ctr"/>
            <a:r>
              <a:rPr lang="zh-TW" altLang="en-US" sz="1800">
                <a:solidFill>
                  <a:srgbClr val="000000"/>
                </a:solidFill>
                <a:latin typeface="Arial Unicode MS" pitchFamily="34" charset="-120"/>
                <a:ea typeface="Arial Unicode MS" pitchFamily="34" charset="-120"/>
                <a:cs typeface="Arial Unicode MS" pitchFamily="34" charset="-120"/>
              </a:rPr>
              <a:t>高中畢業生</a:t>
            </a:r>
          </a:p>
        </p:txBody>
      </p:sp>
      <p:sp>
        <p:nvSpPr>
          <p:cNvPr id="215043" name="Line 4"/>
          <p:cNvSpPr>
            <a:spLocks noChangeShapeType="1"/>
          </p:cNvSpPr>
          <p:nvPr/>
        </p:nvSpPr>
        <p:spPr bwMode="auto">
          <a:xfrm>
            <a:off x="2987675" y="1700213"/>
            <a:ext cx="0" cy="433387"/>
          </a:xfrm>
          <a:prstGeom prst="line">
            <a:avLst/>
          </a:prstGeom>
          <a:noFill/>
          <a:ln w="9525">
            <a:solidFill>
              <a:schemeClr val="tx1"/>
            </a:solidFill>
            <a:round/>
            <a:headEnd/>
            <a:tailEnd type="triangle" w="med" len="med"/>
          </a:ln>
        </p:spPr>
        <p:txBody>
          <a:bodyPr/>
          <a:lstStyle/>
          <a:p>
            <a:endParaRPr lang="zh-TW" altLang="en-US"/>
          </a:p>
        </p:txBody>
      </p:sp>
      <p:sp>
        <p:nvSpPr>
          <p:cNvPr id="215044" name="Rectangle 5"/>
          <p:cNvSpPr>
            <a:spLocks noChangeArrowheads="1"/>
          </p:cNvSpPr>
          <p:nvPr/>
        </p:nvSpPr>
        <p:spPr bwMode="auto">
          <a:xfrm>
            <a:off x="684213" y="2133600"/>
            <a:ext cx="2887662" cy="574675"/>
          </a:xfrm>
          <a:prstGeom prst="rect">
            <a:avLst/>
          </a:prstGeom>
          <a:solidFill>
            <a:srgbClr val="FFFF99"/>
          </a:solidFill>
          <a:ln w="9525">
            <a:solidFill>
              <a:schemeClr val="tx1"/>
            </a:solidFill>
            <a:miter lim="800000"/>
            <a:headEnd/>
            <a:tailEnd/>
          </a:ln>
        </p:spPr>
        <p:txBody>
          <a:bodyPr wrap="none" anchor="ctr"/>
          <a:lstStyle/>
          <a:p>
            <a:pPr algn="ctr"/>
            <a:r>
              <a:rPr lang="zh-TW" altLang="en-US" sz="1800">
                <a:solidFill>
                  <a:srgbClr val="000000"/>
                </a:solidFill>
                <a:latin typeface="Arial Unicode MS" pitchFamily="34" charset="-120"/>
                <a:ea typeface="Arial Unicode MS" pitchFamily="34" charset="-120"/>
                <a:cs typeface="Arial Unicode MS" pitchFamily="34" charset="-120"/>
              </a:rPr>
              <a:t>參加大學</a:t>
            </a:r>
            <a:endParaRPr lang="en-US" altLang="zh-TW" sz="1800">
              <a:solidFill>
                <a:srgbClr val="000000"/>
              </a:solidFill>
              <a:latin typeface="Arial Unicode MS" pitchFamily="34" charset="-120"/>
              <a:ea typeface="Arial Unicode MS" pitchFamily="34" charset="-120"/>
              <a:cs typeface="Arial Unicode MS" pitchFamily="34" charset="-120"/>
            </a:endParaRPr>
          </a:p>
          <a:p>
            <a:pPr algn="ctr"/>
            <a:r>
              <a:rPr lang="zh-TW" altLang="en-US" sz="1800">
                <a:solidFill>
                  <a:srgbClr val="000000"/>
                </a:solidFill>
                <a:latin typeface="Arial Unicode MS" pitchFamily="34" charset="-120"/>
                <a:ea typeface="Arial Unicode MS" pitchFamily="34" charset="-120"/>
                <a:cs typeface="Arial Unicode MS" pitchFamily="34" charset="-120"/>
              </a:rPr>
              <a:t>學科能力測驗</a:t>
            </a:r>
          </a:p>
        </p:txBody>
      </p:sp>
      <p:sp>
        <p:nvSpPr>
          <p:cNvPr id="215045" name="Line 6"/>
          <p:cNvSpPr>
            <a:spLocks noChangeShapeType="1"/>
          </p:cNvSpPr>
          <p:nvPr/>
        </p:nvSpPr>
        <p:spPr bwMode="auto">
          <a:xfrm>
            <a:off x="7235825" y="1700213"/>
            <a:ext cx="0" cy="433387"/>
          </a:xfrm>
          <a:prstGeom prst="line">
            <a:avLst/>
          </a:prstGeom>
          <a:noFill/>
          <a:ln w="9525">
            <a:solidFill>
              <a:schemeClr val="tx1"/>
            </a:solidFill>
            <a:round/>
            <a:headEnd/>
            <a:tailEnd type="triangle" w="med" len="med"/>
          </a:ln>
        </p:spPr>
        <p:txBody>
          <a:bodyPr/>
          <a:lstStyle/>
          <a:p>
            <a:endParaRPr lang="zh-TW" altLang="en-US"/>
          </a:p>
        </p:txBody>
      </p:sp>
      <p:sp>
        <p:nvSpPr>
          <p:cNvPr id="215046" name="Rectangle 7"/>
          <p:cNvSpPr>
            <a:spLocks noChangeArrowheads="1"/>
          </p:cNvSpPr>
          <p:nvPr/>
        </p:nvSpPr>
        <p:spPr bwMode="auto">
          <a:xfrm>
            <a:off x="6300788" y="2133600"/>
            <a:ext cx="1871662" cy="574675"/>
          </a:xfrm>
          <a:prstGeom prst="rect">
            <a:avLst/>
          </a:prstGeom>
          <a:solidFill>
            <a:srgbClr val="FFFF99"/>
          </a:solidFill>
          <a:ln w="9525">
            <a:solidFill>
              <a:schemeClr val="tx1"/>
            </a:solidFill>
            <a:miter lim="800000"/>
            <a:headEnd/>
            <a:tailEnd/>
          </a:ln>
        </p:spPr>
        <p:txBody>
          <a:bodyPr wrap="none" anchor="ctr"/>
          <a:lstStyle/>
          <a:p>
            <a:pPr algn="ctr"/>
            <a:r>
              <a:rPr lang="zh-TW" altLang="en-US" sz="1800">
                <a:solidFill>
                  <a:srgbClr val="000000"/>
                </a:solidFill>
                <a:latin typeface="Arial Unicode MS" pitchFamily="34" charset="-120"/>
                <a:ea typeface="Arial Unicode MS" pitchFamily="34" charset="-120"/>
                <a:cs typeface="Arial Unicode MS" pitchFamily="34" charset="-120"/>
              </a:rPr>
              <a:t>參加大學</a:t>
            </a:r>
            <a:endParaRPr lang="en-US" altLang="zh-TW" sz="1800">
              <a:solidFill>
                <a:srgbClr val="000000"/>
              </a:solidFill>
              <a:latin typeface="Arial Unicode MS" pitchFamily="34" charset="-120"/>
              <a:ea typeface="Arial Unicode MS" pitchFamily="34" charset="-120"/>
              <a:cs typeface="Arial Unicode MS" pitchFamily="34" charset="-120"/>
            </a:endParaRPr>
          </a:p>
          <a:p>
            <a:pPr algn="ctr"/>
            <a:r>
              <a:rPr lang="zh-TW" altLang="en-US" sz="1800">
                <a:solidFill>
                  <a:srgbClr val="000000"/>
                </a:solidFill>
                <a:latin typeface="Arial Unicode MS" pitchFamily="34" charset="-120"/>
                <a:ea typeface="Arial Unicode MS" pitchFamily="34" charset="-120"/>
                <a:cs typeface="Arial Unicode MS" pitchFamily="34" charset="-120"/>
              </a:rPr>
              <a:t>指定科目考試</a:t>
            </a:r>
          </a:p>
        </p:txBody>
      </p:sp>
      <p:sp>
        <p:nvSpPr>
          <p:cNvPr id="215047" name="Rectangle 8"/>
          <p:cNvSpPr>
            <a:spLocks noChangeArrowheads="1"/>
          </p:cNvSpPr>
          <p:nvPr/>
        </p:nvSpPr>
        <p:spPr bwMode="auto">
          <a:xfrm>
            <a:off x="500063" y="3068638"/>
            <a:ext cx="1857375" cy="936625"/>
          </a:xfrm>
          <a:prstGeom prst="rect">
            <a:avLst/>
          </a:prstGeom>
          <a:solidFill>
            <a:srgbClr val="FFFF99"/>
          </a:solidFill>
          <a:ln w="9525">
            <a:solidFill>
              <a:schemeClr val="tx1"/>
            </a:solidFill>
            <a:miter lim="800000"/>
            <a:headEnd/>
            <a:tailEnd/>
          </a:ln>
        </p:spPr>
        <p:txBody>
          <a:bodyPr wrap="none" anchor="ctr"/>
          <a:lstStyle/>
          <a:p>
            <a:pPr algn="ctr"/>
            <a:endParaRPr lang="en-US" altLang="zh-TW" sz="1800">
              <a:solidFill>
                <a:srgbClr val="000000"/>
              </a:solidFill>
              <a:latin typeface="Arial Unicode MS" pitchFamily="34" charset="-120"/>
              <a:ea typeface="Arial Unicode MS" pitchFamily="34" charset="-120"/>
              <a:cs typeface="Arial Unicode MS" pitchFamily="34" charset="-120"/>
            </a:endParaRPr>
          </a:p>
          <a:p>
            <a:pPr algn="ctr"/>
            <a:r>
              <a:rPr lang="zh-TW" altLang="en-US" sz="1800">
                <a:solidFill>
                  <a:srgbClr val="000000"/>
                </a:solidFill>
                <a:latin typeface="Arial Unicode MS" pitchFamily="34" charset="-120"/>
                <a:ea typeface="Arial Unicode MS" pitchFamily="34" charset="-120"/>
                <a:cs typeface="Arial Unicode MS" pitchFamily="34" charset="-120"/>
              </a:rPr>
              <a:t>四技日間部</a:t>
            </a:r>
            <a:endParaRPr lang="en-US" altLang="zh-TW" sz="1800">
              <a:solidFill>
                <a:srgbClr val="000000"/>
              </a:solidFill>
              <a:latin typeface="Arial Unicode MS" pitchFamily="34" charset="-120"/>
              <a:ea typeface="Arial Unicode MS" pitchFamily="34" charset="-120"/>
              <a:cs typeface="Arial Unicode MS" pitchFamily="34" charset="-120"/>
            </a:endParaRPr>
          </a:p>
          <a:p>
            <a:pPr algn="ctr"/>
            <a:r>
              <a:rPr lang="zh-TW" altLang="en-US" sz="1800">
                <a:solidFill>
                  <a:srgbClr val="000000"/>
                </a:solidFill>
                <a:latin typeface="Arial Unicode MS" pitchFamily="34" charset="-120"/>
                <a:ea typeface="Arial Unicode MS" pitchFamily="34" charset="-120"/>
                <a:cs typeface="Arial Unicode MS" pitchFamily="34" charset="-120"/>
              </a:rPr>
              <a:t>申請入學聯合招生</a:t>
            </a:r>
            <a:endParaRPr lang="en-US" altLang="zh-TW" sz="1800">
              <a:solidFill>
                <a:srgbClr val="000000"/>
              </a:solidFill>
              <a:latin typeface="Arial Unicode MS" pitchFamily="34" charset="-120"/>
              <a:ea typeface="Arial Unicode MS" pitchFamily="34" charset="-120"/>
              <a:cs typeface="Arial Unicode MS" pitchFamily="34" charset="-120"/>
            </a:endParaRPr>
          </a:p>
          <a:p>
            <a:pPr algn="ctr"/>
            <a:endParaRPr lang="en-US" altLang="zh-TW" sz="1800">
              <a:solidFill>
                <a:srgbClr val="000000"/>
              </a:solidFill>
              <a:latin typeface="Arial Unicode MS" pitchFamily="34" charset="-120"/>
              <a:ea typeface="Arial Unicode MS" pitchFamily="34" charset="-120"/>
              <a:cs typeface="Arial Unicode MS" pitchFamily="34" charset="-120"/>
            </a:endParaRPr>
          </a:p>
          <a:p>
            <a:pPr algn="ctr"/>
            <a:endParaRPr lang="en-US" altLang="zh-TW" sz="1800">
              <a:solidFill>
                <a:srgbClr val="000000"/>
              </a:solidFill>
              <a:latin typeface="Arial Unicode MS" pitchFamily="34" charset="-120"/>
              <a:ea typeface="Arial Unicode MS" pitchFamily="34" charset="-120"/>
              <a:cs typeface="Arial Unicode MS" pitchFamily="34" charset="-120"/>
            </a:endParaRPr>
          </a:p>
        </p:txBody>
      </p:sp>
      <p:sp>
        <p:nvSpPr>
          <p:cNvPr id="215048" name="Rectangle 9"/>
          <p:cNvSpPr>
            <a:spLocks noChangeArrowheads="1"/>
          </p:cNvSpPr>
          <p:nvPr/>
        </p:nvSpPr>
        <p:spPr bwMode="auto">
          <a:xfrm>
            <a:off x="6300788" y="3068638"/>
            <a:ext cx="1871662" cy="936625"/>
          </a:xfrm>
          <a:prstGeom prst="rect">
            <a:avLst/>
          </a:prstGeom>
          <a:solidFill>
            <a:srgbClr val="FFFF99"/>
          </a:solidFill>
          <a:ln w="9525">
            <a:solidFill>
              <a:schemeClr val="tx1"/>
            </a:solidFill>
            <a:miter lim="800000"/>
            <a:headEnd/>
            <a:tailEnd/>
          </a:ln>
        </p:spPr>
        <p:txBody>
          <a:bodyPr wrap="none" anchor="ctr"/>
          <a:lstStyle/>
          <a:p>
            <a:pPr algn="ctr"/>
            <a:r>
              <a:rPr lang="zh-TW" altLang="en-US" sz="1800">
                <a:solidFill>
                  <a:srgbClr val="000000"/>
                </a:solidFill>
                <a:latin typeface="Arial Unicode MS" pitchFamily="34" charset="-120"/>
                <a:ea typeface="Arial Unicode MS" pitchFamily="34" charset="-120"/>
                <a:cs typeface="Arial Unicode MS" pitchFamily="34" charset="-120"/>
              </a:rPr>
              <a:t>大學考試入學</a:t>
            </a:r>
          </a:p>
          <a:p>
            <a:pPr algn="ctr"/>
            <a:r>
              <a:rPr lang="en-US" altLang="zh-TW" sz="1800">
                <a:solidFill>
                  <a:srgbClr val="000000"/>
                </a:solidFill>
                <a:latin typeface="Arial Unicode MS" pitchFamily="34" charset="-120"/>
                <a:ea typeface="Arial Unicode MS" pitchFamily="34" charset="-120"/>
                <a:cs typeface="Arial Unicode MS" pitchFamily="34" charset="-120"/>
              </a:rPr>
              <a:t>(</a:t>
            </a:r>
            <a:r>
              <a:rPr lang="zh-TW" altLang="en-US" sz="1800">
                <a:solidFill>
                  <a:srgbClr val="000000"/>
                </a:solidFill>
                <a:latin typeface="Arial Unicode MS" pitchFamily="34" charset="-120"/>
                <a:ea typeface="Arial Unicode MS" pitchFamily="34" charset="-120"/>
                <a:cs typeface="Arial Unicode MS" pitchFamily="34" charset="-120"/>
              </a:rPr>
              <a:t>日間部</a:t>
            </a:r>
            <a:r>
              <a:rPr lang="en-US" altLang="zh-TW" sz="1800">
                <a:solidFill>
                  <a:srgbClr val="000000"/>
                </a:solidFill>
                <a:latin typeface="Arial Unicode MS" pitchFamily="34" charset="-120"/>
                <a:ea typeface="Arial Unicode MS" pitchFamily="34" charset="-120"/>
                <a:cs typeface="Arial Unicode MS" pitchFamily="34" charset="-120"/>
              </a:rPr>
              <a:t>)</a:t>
            </a:r>
          </a:p>
        </p:txBody>
      </p:sp>
      <p:sp>
        <p:nvSpPr>
          <p:cNvPr id="215049" name="Rectangle 10"/>
          <p:cNvSpPr>
            <a:spLocks noChangeArrowheads="1"/>
          </p:cNvSpPr>
          <p:nvPr/>
        </p:nvSpPr>
        <p:spPr bwMode="auto">
          <a:xfrm>
            <a:off x="684213" y="4508500"/>
            <a:ext cx="2447925" cy="503238"/>
          </a:xfrm>
          <a:prstGeom prst="rect">
            <a:avLst/>
          </a:prstGeom>
          <a:solidFill>
            <a:schemeClr val="accent1"/>
          </a:solidFill>
          <a:ln w="9525">
            <a:solidFill>
              <a:schemeClr val="tx1"/>
            </a:solidFill>
            <a:miter lim="800000"/>
            <a:headEnd/>
            <a:tailEnd/>
          </a:ln>
        </p:spPr>
        <p:txBody>
          <a:bodyPr wrap="none" anchor="ctr"/>
          <a:lstStyle/>
          <a:p>
            <a:pPr algn="ctr"/>
            <a:r>
              <a:rPr lang="zh-TW" altLang="en-US" sz="1800">
                <a:solidFill>
                  <a:srgbClr val="000000"/>
                </a:solidFill>
                <a:latin typeface="Arial Unicode MS" pitchFamily="34" charset="-120"/>
                <a:ea typeface="Arial Unicode MS" pitchFamily="34" charset="-120"/>
                <a:cs typeface="Arial Unicode MS" pitchFamily="34" charset="-120"/>
              </a:rPr>
              <a:t>快樂的四技生</a:t>
            </a:r>
          </a:p>
        </p:txBody>
      </p:sp>
      <p:sp>
        <p:nvSpPr>
          <p:cNvPr id="215050" name="Rectangle 11"/>
          <p:cNvSpPr>
            <a:spLocks noChangeArrowheads="1"/>
          </p:cNvSpPr>
          <p:nvPr/>
        </p:nvSpPr>
        <p:spPr bwMode="auto">
          <a:xfrm>
            <a:off x="3419475" y="4508500"/>
            <a:ext cx="4752975" cy="503238"/>
          </a:xfrm>
          <a:prstGeom prst="rect">
            <a:avLst/>
          </a:prstGeom>
          <a:solidFill>
            <a:schemeClr val="accent1"/>
          </a:solidFill>
          <a:ln w="9525">
            <a:solidFill>
              <a:schemeClr val="tx1"/>
            </a:solidFill>
            <a:miter lim="800000"/>
            <a:headEnd/>
            <a:tailEnd/>
          </a:ln>
        </p:spPr>
        <p:txBody>
          <a:bodyPr wrap="none" anchor="ctr"/>
          <a:lstStyle/>
          <a:p>
            <a:pPr algn="ctr"/>
            <a:r>
              <a:rPr lang="zh-TW" altLang="en-US" sz="1800">
                <a:solidFill>
                  <a:srgbClr val="000000"/>
                </a:solidFill>
                <a:latin typeface="Arial Unicode MS" pitchFamily="34" charset="-120"/>
                <a:ea typeface="Arial Unicode MS" pitchFamily="34" charset="-120"/>
                <a:cs typeface="Arial Unicode MS" pitchFamily="34" charset="-120"/>
              </a:rPr>
              <a:t>快樂的大學生</a:t>
            </a:r>
          </a:p>
        </p:txBody>
      </p:sp>
      <p:sp>
        <p:nvSpPr>
          <p:cNvPr id="215051" name="Rectangle 12"/>
          <p:cNvSpPr>
            <a:spLocks noChangeArrowheads="1"/>
          </p:cNvSpPr>
          <p:nvPr/>
        </p:nvSpPr>
        <p:spPr bwMode="auto">
          <a:xfrm>
            <a:off x="684213" y="5876925"/>
            <a:ext cx="7488237" cy="503238"/>
          </a:xfrm>
          <a:prstGeom prst="rect">
            <a:avLst/>
          </a:prstGeom>
          <a:solidFill>
            <a:schemeClr val="accent1"/>
          </a:solidFill>
          <a:ln w="9525">
            <a:solidFill>
              <a:schemeClr val="tx1"/>
            </a:solidFill>
            <a:miter lim="800000"/>
            <a:headEnd/>
            <a:tailEnd/>
          </a:ln>
        </p:spPr>
        <p:txBody>
          <a:bodyPr wrap="none" anchor="ctr"/>
          <a:lstStyle/>
          <a:p>
            <a:pPr algn="ctr"/>
            <a:r>
              <a:rPr lang="zh-TW" altLang="en-US" sz="1800">
                <a:solidFill>
                  <a:srgbClr val="000000"/>
                </a:solidFill>
                <a:latin typeface="Arial Unicode MS" pitchFamily="34" charset="-120"/>
                <a:ea typeface="Arial Unicode MS" pitchFamily="34" charset="-120"/>
                <a:cs typeface="Arial Unicode MS" pitchFamily="34" charset="-120"/>
              </a:rPr>
              <a:t>報考研究所碩士班</a:t>
            </a:r>
          </a:p>
        </p:txBody>
      </p:sp>
      <p:sp>
        <p:nvSpPr>
          <p:cNvPr id="215052" name="Line 13"/>
          <p:cNvSpPr>
            <a:spLocks noChangeShapeType="1"/>
          </p:cNvSpPr>
          <p:nvPr/>
        </p:nvSpPr>
        <p:spPr bwMode="auto">
          <a:xfrm>
            <a:off x="1908175" y="5013325"/>
            <a:ext cx="0" cy="863600"/>
          </a:xfrm>
          <a:prstGeom prst="line">
            <a:avLst/>
          </a:prstGeom>
          <a:noFill/>
          <a:ln w="9525">
            <a:solidFill>
              <a:schemeClr val="tx1"/>
            </a:solidFill>
            <a:round/>
            <a:headEnd/>
            <a:tailEnd type="triangle" w="med" len="med"/>
          </a:ln>
        </p:spPr>
        <p:txBody>
          <a:bodyPr/>
          <a:lstStyle/>
          <a:p>
            <a:endParaRPr lang="zh-TW" altLang="en-US"/>
          </a:p>
        </p:txBody>
      </p:sp>
      <p:sp>
        <p:nvSpPr>
          <p:cNvPr id="215053" name="Rectangle 15"/>
          <p:cNvSpPr>
            <a:spLocks noChangeArrowheads="1"/>
          </p:cNvSpPr>
          <p:nvPr/>
        </p:nvSpPr>
        <p:spPr bwMode="auto">
          <a:xfrm>
            <a:off x="2500313" y="3071813"/>
            <a:ext cx="1439862" cy="936625"/>
          </a:xfrm>
          <a:prstGeom prst="rect">
            <a:avLst/>
          </a:prstGeom>
          <a:solidFill>
            <a:srgbClr val="FFFF99"/>
          </a:solidFill>
          <a:ln w="9525">
            <a:solidFill>
              <a:schemeClr val="tx1"/>
            </a:solidFill>
            <a:miter lim="800000"/>
            <a:headEnd/>
            <a:tailEnd/>
          </a:ln>
        </p:spPr>
        <p:txBody>
          <a:bodyPr wrap="none" anchor="ctr"/>
          <a:lstStyle/>
          <a:p>
            <a:pPr algn="ctr"/>
            <a:r>
              <a:rPr lang="zh-TW" altLang="en-US" sz="1800">
                <a:solidFill>
                  <a:srgbClr val="000000"/>
                </a:solidFill>
                <a:latin typeface="Arial Unicode MS" pitchFamily="34" charset="-120"/>
                <a:ea typeface="Arial Unicode MS" pitchFamily="34" charset="-120"/>
                <a:cs typeface="Arial Unicode MS" pitchFamily="34" charset="-120"/>
              </a:rPr>
              <a:t>大學甄選入學</a:t>
            </a:r>
          </a:p>
          <a:p>
            <a:pPr algn="ctr"/>
            <a:r>
              <a:rPr lang="en-US" altLang="zh-TW" sz="1800">
                <a:solidFill>
                  <a:srgbClr val="000000"/>
                </a:solidFill>
                <a:latin typeface="Arial Unicode MS" pitchFamily="34" charset="-120"/>
                <a:ea typeface="Arial Unicode MS" pitchFamily="34" charset="-120"/>
                <a:cs typeface="Arial Unicode MS" pitchFamily="34" charset="-120"/>
              </a:rPr>
              <a:t>(</a:t>
            </a:r>
            <a:r>
              <a:rPr lang="zh-TW" altLang="en-US" sz="1800">
                <a:solidFill>
                  <a:srgbClr val="000000"/>
                </a:solidFill>
                <a:latin typeface="Arial Unicode MS" pitchFamily="34" charset="-120"/>
                <a:ea typeface="Arial Unicode MS" pitchFamily="34" charset="-120"/>
                <a:cs typeface="Arial Unicode MS" pitchFamily="34" charset="-120"/>
              </a:rPr>
              <a:t>日間部</a:t>
            </a:r>
            <a:r>
              <a:rPr lang="en-US" altLang="zh-TW" sz="1800">
                <a:solidFill>
                  <a:srgbClr val="000000"/>
                </a:solidFill>
                <a:latin typeface="Arial Unicode MS" pitchFamily="34" charset="-120"/>
                <a:ea typeface="Arial Unicode MS" pitchFamily="34" charset="-120"/>
                <a:cs typeface="Arial Unicode MS" pitchFamily="34" charset="-120"/>
              </a:rPr>
              <a:t>)</a:t>
            </a:r>
            <a:endParaRPr lang="zh-TW" altLang="en-US" sz="1800">
              <a:solidFill>
                <a:srgbClr val="000000"/>
              </a:solidFill>
              <a:latin typeface="Arial Unicode MS" pitchFamily="34" charset="-120"/>
              <a:ea typeface="Arial Unicode MS" pitchFamily="34" charset="-120"/>
              <a:cs typeface="Arial Unicode MS" pitchFamily="34" charset="-120"/>
            </a:endParaRPr>
          </a:p>
        </p:txBody>
      </p:sp>
      <p:sp>
        <p:nvSpPr>
          <p:cNvPr id="215054" name="Rectangle 16"/>
          <p:cNvSpPr>
            <a:spLocks noChangeArrowheads="1"/>
          </p:cNvSpPr>
          <p:nvPr/>
        </p:nvSpPr>
        <p:spPr bwMode="auto">
          <a:xfrm>
            <a:off x="4143375" y="3071813"/>
            <a:ext cx="1803400" cy="936625"/>
          </a:xfrm>
          <a:prstGeom prst="rect">
            <a:avLst/>
          </a:prstGeom>
          <a:solidFill>
            <a:srgbClr val="FFFF99"/>
          </a:solidFill>
          <a:ln w="9525">
            <a:solidFill>
              <a:schemeClr val="tx1"/>
            </a:solidFill>
            <a:miter lim="800000"/>
            <a:headEnd/>
            <a:tailEnd/>
          </a:ln>
        </p:spPr>
        <p:txBody>
          <a:bodyPr wrap="none" anchor="ctr"/>
          <a:lstStyle/>
          <a:p>
            <a:pPr algn="ctr"/>
            <a:r>
              <a:rPr lang="zh-TW" altLang="en-US" sz="1800">
                <a:solidFill>
                  <a:srgbClr val="000000"/>
                </a:solidFill>
                <a:latin typeface="Arial Unicode MS" pitchFamily="34" charset="-120"/>
                <a:ea typeface="Arial Unicode MS" pitchFamily="34" charset="-120"/>
                <a:cs typeface="Arial Unicode MS" pitchFamily="34" charset="-120"/>
              </a:rPr>
              <a:t>進修學士班</a:t>
            </a:r>
          </a:p>
          <a:p>
            <a:pPr algn="ctr"/>
            <a:r>
              <a:rPr lang="zh-TW" altLang="en-US" sz="1800">
                <a:solidFill>
                  <a:srgbClr val="000000"/>
                </a:solidFill>
                <a:latin typeface="Arial Unicode MS" pitchFamily="34" charset="-120"/>
                <a:ea typeface="Arial Unicode MS" pitchFamily="34" charset="-120"/>
                <a:cs typeface="Arial Unicode MS" pitchFamily="34" charset="-120"/>
              </a:rPr>
              <a:t>單獨招生</a:t>
            </a:r>
          </a:p>
        </p:txBody>
      </p:sp>
      <p:sp>
        <p:nvSpPr>
          <p:cNvPr id="215055" name="Line 17"/>
          <p:cNvSpPr>
            <a:spLocks noChangeShapeType="1"/>
          </p:cNvSpPr>
          <p:nvPr/>
        </p:nvSpPr>
        <p:spPr bwMode="auto">
          <a:xfrm>
            <a:off x="1331913" y="2708275"/>
            <a:ext cx="0" cy="360363"/>
          </a:xfrm>
          <a:prstGeom prst="line">
            <a:avLst/>
          </a:prstGeom>
          <a:noFill/>
          <a:ln w="9525">
            <a:solidFill>
              <a:schemeClr val="tx1"/>
            </a:solidFill>
            <a:round/>
            <a:headEnd/>
            <a:tailEnd type="triangle" w="med" len="med"/>
          </a:ln>
        </p:spPr>
        <p:txBody>
          <a:bodyPr/>
          <a:lstStyle/>
          <a:p>
            <a:endParaRPr lang="zh-TW" altLang="en-US"/>
          </a:p>
        </p:txBody>
      </p:sp>
      <p:sp>
        <p:nvSpPr>
          <p:cNvPr id="215056" name="Line 18"/>
          <p:cNvSpPr>
            <a:spLocks noChangeShapeType="1"/>
          </p:cNvSpPr>
          <p:nvPr/>
        </p:nvSpPr>
        <p:spPr bwMode="auto">
          <a:xfrm>
            <a:off x="2987675" y="2708275"/>
            <a:ext cx="0" cy="360363"/>
          </a:xfrm>
          <a:prstGeom prst="line">
            <a:avLst/>
          </a:prstGeom>
          <a:noFill/>
          <a:ln w="9525">
            <a:solidFill>
              <a:schemeClr val="tx1"/>
            </a:solidFill>
            <a:round/>
            <a:headEnd/>
            <a:tailEnd type="triangle" w="med" len="med"/>
          </a:ln>
        </p:spPr>
        <p:txBody>
          <a:bodyPr/>
          <a:lstStyle/>
          <a:p>
            <a:endParaRPr lang="zh-TW" altLang="en-US"/>
          </a:p>
        </p:txBody>
      </p:sp>
      <p:sp>
        <p:nvSpPr>
          <p:cNvPr id="215057" name="Line 19"/>
          <p:cNvSpPr>
            <a:spLocks noChangeShapeType="1"/>
          </p:cNvSpPr>
          <p:nvPr/>
        </p:nvSpPr>
        <p:spPr bwMode="auto">
          <a:xfrm>
            <a:off x="5003800" y="2708275"/>
            <a:ext cx="0" cy="360363"/>
          </a:xfrm>
          <a:prstGeom prst="line">
            <a:avLst/>
          </a:prstGeom>
          <a:noFill/>
          <a:ln w="9525">
            <a:solidFill>
              <a:schemeClr val="tx1"/>
            </a:solidFill>
            <a:round/>
            <a:headEnd/>
            <a:tailEnd type="triangle" w="med" len="med"/>
          </a:ln>
        </p:spPr>
        <p:txBody>
          <a:bodyPr/>
          <a:lstStyle/>
          <a:p>
            <a:endParaRPr lang="zh-TW" altLang="en-US"/>
          </a:p>
        </p:txBody>
      </p:sp>
      <p:sp>
        <p:nvSpPr>
          <p:cNvPr id="215058" name="Line 20"/>
          <p:cNvSpPr>
            <a:spLocks noChangeShapeType="1"/>
          </p:cNvSpPr>
          <p:nvPr/>
        </p:nvSpPr>
        <p:spPr bwMode="auto">
          <a:xfrm>
            <a:off x="7235825" y="2708275"/>
            <a:ext cx="0" cy="360363"/>
          </a:xfrm>
          <a:prstGeom prst="line">
            <a:avLst/>
          </a:prstGeom>
          <a:noFill/>
          <a:ln w="9525">
            <a:solidFill>
              <a:schemeClr val="tx1"/>
            </a:solidFill>
            <a:round/>
            <a:headEnd/>
            <a:tailEnd type="triangle" w="med" len="med"/>
          </a:ln>
        </p:spPr>
        <p:txBody>
          <a:bodyPr/>
          <a:lstStyle/>
          <a:p>
            <a:endParaRPr lang="zh-TW" altLang="en-US"/>
          </a:p>
        </p:txBody>
      </p:sp>
      <p:sp>
        <p:nvSpPr>
          <p:cNvPr id="215059" name="Line 21"/>
          <p:cNvSpPr>
            <a:spLocks noChangeShapeType="1"/>
          </p:cNvSpPr>
          <p:nvPr/>
        </p:nvSpPr>
        <p:spPr bwMode="auto">
          <a:xfrm>
            <a:off x="1331913" y="4005263"/>
            <a:ext cx="0" cy="215900"/>
          </a:xfrm>
          <a:prstGeom prst="line">
            <a:avLst/>
          </a:prstGeom>
          <a:noFill/>
          <a:ln w="9525">
            <a:solidFill>
              <a:schemeClr val="tx1"/>
            </a:solidFill>
            <a:round/>
            <a:headEnd/>
            <a:tailEnd/>
          </a:ln>
        </p:spPr>
        <p:txBody>
          <a:bodyPr/>
          <a:lstStyle/>
          <a:p>
            <a:endParaRPr lang="zh-TW" altLang="en-US"/>
          </a:p>
        </p:txBody>
      </p:sp>
      <p:sp>
        <p:nvSpPr>
          <p:cNvPr id="215060" name="Line 22"/>
          <p:cNvSpPr>
            <a:spLocks noChangeShapeType="1"/>
          </p:cNvSpPr>
          <p:nvPr/>
        </p:nvSpPr>
        <p:spPr bwMode="auto">
          <a:xfrm>
            <a:off x="2987675" y="4005263"/>
            <a:ext cx="0" cy="215900"/>
          </a:xfrm>
          <a:prstGeom prst="line">
            <a:avLst/>
          </a:prstGeom>
          <a:noFill/>
          <a:ln w="9525">
            <a:solidFill>
              <a:schemeClr val="tx1"/>
            </a:solidFill>
            <a:round/>
            <a:headEnd/>
            <a:tailEnd/>
          </a:ln>
        </p:spPr>
        <p:txBody>
          <a:bodyPr/>
          <a:lstStyle/>
          <a:p>
            <a:endParaRPr lang="zh-TW" altLang="en-US"/>
          </a:p>
        </p:txBody>
      </p:sp>
      <p:sp>
        <p:nvSpPr>
          <p:cNvPr id="215061" name="Line 23"/>
          <p:cNvSpPr>
            <a:spLocks noChangeShapeType="1"/>
          </p:cNvSpPr>
          <p:nvPr/>
        </p:nvSpPr>
        <p:spPr bwMode="auto">
          <a:xfrm>
            <a:off x="5003800" y="4005263"/>
            <a:ext cx="0" cy="215900"/>
          </a:xfrm>
          <a:prstGeom prst="line">
            <a:avLst/>
          </a:prstGeom>
          <a:noFill/>
          <a:ln w="9525">
            <a:solidFill>
              <a:schemeClr val="tx1"/>
            </a:solidFill>
            <a:round/>
            <a:headEnd/>
            <a:tailEnd/>
          </a:ln>
        </p:spPr>
        <p:txBody>
          <a:bodyPr/>
          <a:lstStyle/>
          <a:p>
            <a:endParaRPr lang="zh-TW" altLang="en-US"/>
          </a:p>
        </p:txBody>
      </p:sp>
      <p:sp>
        <p:nvSpPr>
          <p:cNvPr id="215062" name="Line 24"/>
          <p:cNvSpPr>
            <a:spLocks noChangeShapeType="1"/>
          </p:cNvSpPr>
          <p:nvPr/>
        </p:nvSpPr>
        <p:spPr bwMode="auto">
          <a:xfrm>
            <a:off x="7235825" y="4005263"/>
            <a:ext cx="0" cy="215900"/>
          </a:xfrm>
          <a:prstGeom prst="line">
            <a:avLst/>
          </a:prstGeom>
          <a:noFill/>
          <a:ln w="9525">
            <a:solidFill>
              <a:schemeClr val="tx1"/>
            </a:solidFill>
            <a:round/>
            <a:headEnd/>
            <a:tailEnd/>
          </a:ln>
        </p:spPr>
        <p:txBody>
          <a:bodyPr/>
          <a:lstStyle/>
          <a:p>
            <a:endParaRPr lang="zh-TW" altLang="en-US"/>
          </a:p>
        </p:txBody>
      </p:sp>
      <p:sp>
        <p:nvSpPr>
          <p:cNvPr id="215063" name="Line 25"/>
          <p:cNvSpPr>
            <a:spLocks noChangeShapeType="1"/>
          </p:cNvSpPr>
          <p:nvPr/>
        </p:nvSpPr>
        <p:spPr bwMode="auto">
          <a:xfrm>
            <a:off x="1331913" y="4221163"/>
            <a:ext cx="5903912" cy="0"/>
          </a:xfrm>
          <a:prstGeom prst="line">
            <a:avLst/>
          </a:prstGeom>
          <a:noFill/>
          <a:ln w="9525">
            <a:solidFill>
              <a:schemeClr val="tx1"/>
            </a:solidFill>
            <a:round/>
            <a:headEnd/>
            <a:tailEnd/>
          </a:ln>
        </p:spPr>
        <p:txBody>
          <a:bodyPr/>
          <a:lstStyle/>
          <a:p>
            <a:endParaRPr lang="zh-TW" altLang="en-US"/>
          </a:p>
        </p:txBody>
      </p:sp>
      <p:sp>
        <p:nvSpPr>
          <p:cNvPr id="215064" name="Line 26"/>
          <p:cNvSpPr>
            <a:spLocks noChangeShapeType="1"/>
          </p:cNvSpPr>
          <p:nvPr/>
        </p:nvSpPr>
        <p:spPr bwMode="auto">
          <a:xfrm>
            <a:off x="1908175" y="4221163"/>
            <a:ext cx="0" cy="287337"/>
          </a:xfrm>
          <a:prstGeom prst="line">
            <a:avLst/>
          </a:prstGeom>
          <a:noFill/>
          <a:ln w="9525">
            <a:solidFill>
              <a:schemeClr val="tx1"/>
            </a:solidFill>
            <a:round/>
            <a:headEnd/>
            <a:tailEnd type="triangle" w="med" len="med"/>
          </a:ln>
        </p:spPr>
        <p:txBody>
          <a:bodyPr/>
          <a:lstStyle/>
          <a:p>
            <a:endParaRPr lang="zh-TW" altLang="en-US"/>
          </a:p>
        </p:txBody>
      </p:sp>
      <p:sp>
        <p:nvSpPr>
          <p:cNvPr id="215065" name="Line 27"/>
          <p:cNvSpPr>
            <a:spLocks noChangeShapeType="1"/>
          </p:cNvSpPr>
          <p:nvPr/>
        </p:nvSpPr>
        <p:spPr bwMode="auto">
          <a:xfrm>
            <a:off x="5724525" y="4221163"/>
            <a:ext cx="0" cy="287337"/>
          </a:xfrm>
          <a:prstGeom prst="line">
            <a:avLst/>
          </a:prstGeom>
          <a:noFill/>
          <a:ln w="9525">
            <a:solidFill>
              <a:schemeClr val="tx1"/>
            </a:solidFill>
            <a:round/>
            <a:headEnd/>
            <a:tailEnd type="triangle" w="med" len="med"/>
          </a:ln>
        </p:spPr>
        <p:txBody>
          <a:bodyPr/>
          <a:lstStyle/>
          <a:p>
            <a:endParaRPr lang="zh-TW" altLang="en-US"/>
          </a:p>
        </p:txBody>
      </p:sp>
      <p:sp>
        <p:nvSpPr>
          <p:cNvPr id="215066" name="Line 34"/>
          <p:cNvSpPr>
            <a:spLocks noChangeShapeType="1"/>
          </p:cNvSpPr>
          <p:nvPr/>
        </p:nvSpPr>
        <p:spPr bwMode="auto">
          <a:xfrm flipH="1">
            <a:off x="5214938" y="5013325"/>
            <a:ext cx="4762" cy="844550"/>
          </a:xfrm>
          <a:prstGeom prst="line">
            <a:avLst/>
          </a:prstGeom>
          <a:noFill/>
          <a:ln w="9525">
            <a:solidFill>
              <a:schemeClr val="tx1"/>
            </a:solidFill>
            <a:round/>
            <a:headEnd/>
            <a:tailEnd type="triangle" w="med" len="med"/>
          </a:ln>
        </p:spPr>
        <p:txBody>
          <a:bodyPr/>
          <a:lstStyle/>
          <a:p>
            <a:endParaRPr lang="zh-TW" altLang="en-US"/>
          </a:p>
        </p:txBody>
      </p:sp>
      <p:sp>
        <p:nvSpPr>
          <p:cNvPr id="215067" name="Rectangle 5"/>
          <p:cNvSpPr>
            <a:spLocks noChangeArrowheads="1"/>
          </p:cNvSpPr>
          <p:nvPr/>
        </p:nvSpPr>
        <p:spPr bwMode="auto">
          <a:xfrm>
            <a:off x="3857625" y="2143125"/>
            <a:ext cx="2286000" cy="574675"/>
          </a:xfrm>
          <a:prstGeom prst="rect">
            <a:avLst/>
          </a:prstGeom>
          <a:solidFill>
            <a:srgbClr val="FFFF99"/>
          </a:solidFill>
          <a:ln w="9525">
            <a:solidFill>
              <a:schemeClr val="tx1"/>
            </a:solidFill>
            <a:miter lim="800000"/>
            <a:headEnd/>
            <a:tailEnd/>
          </a:ln>
        </p:spPr>
        <p:txBody>
          <a:bodyPr wrap="none" anchor="ctr"/>
          <a:lstStyle/>
          <a:p>
            <a:pPr algn="ctr"/>
            <a:r>
              <a:rPr lang="zh-TW" altLang="en-US" sz="1800">
                <a:solidFill>
                  <a:srgbClr val="000000"/>
                </a:solidFill>
                <a:latin typeface="Arial Unicode MS" pitchFamily="34" charset="-120"/>
                <a:ea typeface="Arial Unicode MS" pitchFamily="34" charset="-120"/>
                <a:cs typeface="Arial Unicode MS" pitchFamily="34" charset="-120"/>
              </a:rPr>
              <a:t>參加獨立招生</a:t>
            </a:r>
            <a:endParaRPr lang="en-US" altLang="zh-TW" sz="1800">
              <a:solidFill>
                <a:srgbClr val="000000"/>
              </a:solidFill>
              <a:latin typeface="Arial Unicode MS" pitchFamily="34" charset="-120"/>
              <a:ea typeface="Arial Unicode MS" pitchFamily="34" charset="-120"/>
              <a:cs typeface="Arial Unicode MS" pitchFamily="34" charset="-120"/>
            </a:endParaRPr>
          </a:p>
          <a:p>
            <a:pPr algn="ctr"/>
            <a:r>
              <a:rPr lang="zh-TW" altLang="en-US" sz="1800">
                <a:solidFill>
                  <a:srgbClr val="000000"/>
                </a:solidFill>
                <a:latin typeface="Arial Unicode MS" pitchFamily="34" charset="-120"/>
                <a:ea typeface="Arial Unicode MS" pitchFamily="34" charset="-120"/>
                <a:cs typeface="Arial Unicode MS" pitchFamily="34" charset="-120"/>
              </a:rPr>
              <a:t>學校自辦考試</a:t>
            </a:r>
          </a:p>
        </p:txBody>
      </p:sp>
      <p:sp>
        <p:nvSpPr>
          <p:cNvPr id="215068" name="Line 4"/>
          <p:cNvSpPr>
            <a:spLocks noChangeShapeType="1"/>
          </p:cNvSpPr>
          <p:nvPr/>
        </p:nvSpPr>
        <p:spPr bwMode="auto">
          <a:xfrm>
            <a:off x="5000625" y="1714500"/>
            <a:ext cx="0" cy="433388"/>
          </a:xfrm>
          <a:prstGeom prst="line">
            <a:avLst/>
          </a:prstGeom>
          <a:noFill/>
          <a:ln w="9525">
            <a:solidFill>
              <a:schemeClr val="tx1"/>
            </a:solidFill>
            <a:round/>
            <a:headEnd/>
            <a:tailEnd type="triangle" w="med" len="med"/>
          </a:ln>
        </p:spPr>
        <p:txBody>
          <a:bodyPr/>
          <a:lstStyle/>
          <a:p>
            <a:endParaRPr lang="zh-TW" altLang="en-US"/>
          </a:p>
        </p:txBody>
      </p:sp>
      <p:sp>
        <p:nvSpPr>
          <p:cNvPr id="215069" name="Line 4"/>
          <p:cNvSpPr>
            <a:spLocks noChangeShapeType="1"/>
          </p:cNvSpPr>
          <p:nvPr/>
        </p:nvSpPr>
        <p:spPr bwMode="auto">
          <a:xfrm>
            <a:off x="3500438" y="2714625"/>
            <a:ext cx="928687" cy="357188"/>
          </a:xfrm>
          <a:prstGeom prst="line">
            <a:avLst/>
          </a:prstGeom>
          <a:noFill/>
          <a:ln w="9525">
            <a:solidFill>
              <a:schemeClr val="tx1"/>
            </a:solidFill>
            <a:round/>
            <a:headEnd/>
            <a:tailEnd type="triangle" w="med" len="med"/>
          </a:ln>
        </p:spPr>
        <p:txBody>
          <a:bodyPr/>
          <a:lstStyle/>
          <a:p>
            <a:endParaRPr lang="zh-TW" altLang="en-US"/>
          </a:p>
        </p:txBody>
      </p:sp>
      <p:sp>
        <p:nvSpPr>
          <p:cNvPr id="215070" name="Line 4"/>
          <p:cNvSpPr>
            <a:spLocks noChangeShapeType="1"/>
          </p:cNvSpPr>
          <p:nvPr/>
        </p:nvSpPr>
        <p:spPr bwMode="auto">
          <a:xfrm flipH="1">
            <a:off x="5715000" y="2714625"/>
            <a:ext cx="928688" cy="357188"/>
          </a:xfrm>
          <a:prstGeom prst="line">
            <a:avLst/>
          </a:prstGeom>
          <a:noFill/>
          <a:ln w="9525">
            <a:solidFill>
              <a:schemeClr val="tx1"/>
            </a:solidFill>
            <a:round/>
            <a:headEnd/>
            <a:tailEnd type="triangle" w="med" len="med"/>
          </a:ln>
        </p:spPr>
        <p:txBody>
          <a:bodyPr/>
          <a:lstStyle/>
          <a:p>
            <a:endParaRPr lang="zh-TW" altLang="en-US"/>
          </a:p>
        </p:txBody>
      </p:sp>
    </p:spTree>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3&quot;/&gt;&lt;property id=&quot;20307&quot; value=&quot;767&quot;/&gt;&lt;/object&gt;&lt;object type=&quot;3&quot; unique_id=&quot;10005&quot;&gt;&lt;property id=&quot;20148&quot; value=&quot;5&quot;/&gt;&lt;property id=&quot;20300&quot; value=&quot;Slide 4 - &amp;quot;前言&amp;quot;&quot;/&gt;&lt;property id=&quot;20307&quot; value=&quot;779&quot;/&gt;&lt;/object&gt;&lt;object type=&quot;3&quot; unique_id=&quot;10006&quot;&gt;&lt;property id=&quot;20148&quot; value=&quot;5&quot;/&gt;&lt;property id=&quot;20300&quot; value=&quot;Slide 5 - &amp;quot;簡報大綱&amp;quot;&quot;/&gt;&lt;property id=&quot;20307&quot; value=&quot;780&quot;/&gt;&lt;/object&gt;&lt;object type=&quot;3&quot; unique_id=&quot;10007&quot;&gt;&lt;property id=&quot;20148&quot; value=&quot;5&quot;/&gt;&lt;property id=&quot;20300&quot; value=&quot;Slide 6&quot;/&gt;&lt;property id=&quot;20307&quot; value=&quot;654&quot;/&gt;&lt;/object&gt;&lt;object type=&quot;3&quot; unique_id=&quot;10008&quot;&gt;&lt;property id=&quot;20148&quot; value=&quot;5&quot;/&gt;&lt;property id=&quot;20300&quot; value=&quot;Slide 7&quot;/&gt;&lt;property id=&quot;20307&quot; value=&quot;655&quot;/&gt;&lt;/object&gt;&lt;object type=&quot;3&quot; unique_id=&quot;10009&quot;&gt;&lt;property id=&quot;20148&quot; value=&quot;5&quot;/&gt;&lt;property id=&quot;20300&quot; value=&quot;Slide 8&quot;/&gt;&lt;property id=&quot;20307&quot; value=&quot;656&quot;/&gt;&lt;/object&gt;&lt;object type=&quot;3&quot; unique_id=&quot;10010&quot;&gt;&lt;property id=&quot;20148&quot; value=&quot;5&quot;/&gt;&lt;property id=&quot;20300&quot; value=&quot;Slide 9&quot;/&gt;&lt;property id=&quot;20307&quot; value=&quot;657&quot;/&gt;&lt;/object&gt;&lt;object type=&quot;3&quot; unique_id=&quot;10011&quot;&gt;&lt;property id=&quot;20148&quot; value=&quot;5&quot;/&gt;&lt;property id=&quot;20300&quot; value=&quot;Slide 10&quot;/&gt;&lt;property id=&quot;20307&quot; value=&quot;658&quot;/&gt;&lt;/object&gt;&lt;object type=&quot;3&quot; unique_id=&quot;10012&quot;&gt;&lt;property id=&quot;20148&quot; value=&quot;5&quot;/&gt;&lt;property id=&quot;20300&quot; value=&quot;Slide 11 - &amp;quot;嘉義區免試入學&amp;quot;&quot;/&gt;&lt;property id=&quot;20307&quot; value=&quot;673&quot;/&gt;&lt;/object&gt;&lt;object type=&quot;3&quot; unique_id=&quot;10013&quot;&gt;&lt;property id=&quot;20148&quot; value=&quot;5&quot;/&gt;&lt;property id=&quot;20300&quot; value=&quot;Slide 12 - &amp;quot;嘉義區免試入學超額比序項目&amp;quot;&quot;/&gt;&lt;property id=&quot;20307&quot; value=&quot;675&quot;/&gt;&lt;/object&gt;&lt;object type=&quot;3&quot; unique_id=&quot;10014&quot;&gt;&lt;property id=&quot;20148&quot; value=&quot;5&quot;/&gt;&lt;property id=&quot;20300&quot; value=&quot;Slide 13&quot;/&gt;&lt;property id=&quot;20307&quot; value=&quot;661&quot;/&gt;&lt;/object&gt;&lt;object type=&quot;3&quot; unique_id=&quot;10015&quot;&gt;&lt;property id=&quot;20148&quot; value=&quot;5&quot;/&gt;&lt;property id=&quot;20300&quot; value=&quot;Slide 14&quot;/&gt;&lt;property id=&quot;20307&quot; value=&quot;696&quot;/&gt;&lt;/object&gt;&lt;object type=&quot;3&quot; unique_id=&quot;10016&quot;&gt;&lt;property id=&quot;20148&quot; value=&quot;5&quot;/&gt;&lt;property id=&quot;20300&quot; value=&quot;Slide 15&quot;/&gt;&lt;property id=&quot;20307&quot; value=&quot;697&quot;/&gt;&lt;/object&gt;&lt;object type=&quot;3&quot; unique_id=&quot;10017&quot;&gt;&lt;property id=&quot;20148&quot; value=&quot;5&quot;/&gt;&lt;property id=&quot;20300&quot; value=&quot;Slide 16&quot;/&gt;&lt;property id=&quot;20307&quot; value=&quot;698&quot;/&gt;&lt;/object&gt;&lt;object type=&quot;3&quot; unique_id=&quot;10018&quot;&gt;&lt;property id=&quot;20148&quot; value=&quot;5&quot;/&gt;&lt;property id=&quot;20300&quot; value=&quot;Slide 17&quot;/&gt;&lt;property id=&quot;20307&quot; value=&quot;699&quot;/&gt;&lt;/object&gt;&lt;object type=&quot;3&quot; unique_id=&quot;10019&quot;&gt;&lt;property id=&quot;20148&quot; value=&quot;5&quot;/&gt;&lt;property id=&quot;20300&quot; value=&quot;Slide 18&quot;/&gt;&lt;property id=&quot;20307&quot; value=&quot;700&quot;/&gt;&lt;/object&gt;&lt;object type=&quot;3&quot; unique_id=&quot;10020&quot;&gt;&lt;property id=&quot;20148&quot; value=&quot;5&quot;/&gt;&lt;property id=&quot;20300&quot; value=&quot;Slide 19 - &amp;quot;嘉義區免試入學&amp;quot;&quot;/&gt;&lt;property id=&quot;20307&quot; value=&quot;800&quot;/&gt;&lt;/object&gt;&lt;object type=&quot;3&quot; unique_id=&quot;10021&quot;&gt;&lt;property id=&quot;20148&quot; value=&quot;5&quot;/&gt;&lt;property id=&quot;20300&quot; value=&quot;Slide 20 - &amp;quot;嘉義區免試入學超額比序運作模式之示例&amp;quot;&quot;/&gt;&lt;property id=&quot;20307&quot; value=&quot;758&quot;/&gt;&lt;/object&gt;&lt;object type=&quot;3&quot; unique_id=&quot;10022&quot;&gt;&lt;property id=&quot;20148&quot; value=&quot;5&quot;/&gt;&lt;property id=&quot;20300&quot; value=&quot;Slide 21 - &amp;quot;特色招生&amp;quot;&quot;/&gt;&lt;property id=&quot;20307&quot; value=&quot;777&quot;/&gt;&lt;/object&gt;&lt;object type=&quot;3&quot; unique_id=&quot;10023&quot;&gt;&lt;property id=&quot;20148&quot; value=&quot;5&quot;/&gt;&lt;property id=&quot;20300&quot; value=&quot;Slide 22&quot;/&gt;&lt;property id=&quot;20307&quot; value=&quot;773&quot;/&gt;&lt;/object&gt;&lt;object type=&quot;3&quot; unique_id=&quot;10024&quot;&gt;&lt;property id=&quot;20148&quot; value=&quot;5&quot;/&gt;&lt;property id=&quot;20300&quot; value=&quot;Slide 23 - &amp;quot;高中特色招生-考試分發入學&amp;quot;&quot;/&gt;&lt;property id=&quot;20307&quot; value=&quot;792&quot;/&gt;&lt;/object&gt;&lt;object type=&quot;3&quot; unique_id=&quot;10025&quot;&gt;&lt;property id=&quot;20148&quot; value=&quot;5&quot;/&gt;&lt;property id=&quot;20300&quot; value=&quot;Slide 24&quot;/&gt;&lt;property id=&quot;20307&quot; value=&quot;774&quot;/&gt;&lt;/object&gt;&lt;object type=&quot;3&quot; unique_id=&quot;10026&quot;&gt;&lt;property id=&quot;20148&quot; value=&quot;5&quot;/&gt;&lt;property id=&quot;20300&quot; value=&quot;Slide 25 - &amp;quot;五專特色招生─考試分發入學&amp;quot;&quot;/&gt;&lt;property id=&quot;20307&quot; value=&quot;793&quot;/&gt;&lt;/object&gt;&lt;object type=&quot;3&quot; unique_id=&quot;10030&quot;&gt;&lt;property id=&quot;20148&quot; value=&quot;5&quot;/&gt;&lt;property id=&quot;20300&quot; value=&quot;Slide 26 - &amp;quot;特色招生-甄選入學&amp;quot;&quot;/&gt;&lt;property id=&quot;20307&quot; value=&quot;790&quot;/&gt;&lt;/object&gt;&lt;object type=&quot;3&quot; unique_id=&quot;10031&quot;&gt;&lt;property id=&quot;20148&quot; value=&quot;5&quot;/&gt;&lt;property id=&quot;20300&quot; value=&quot;Slide 27&quot;/&gt;&lt;property id=&quot;20307&quot; value=&quot;775&quot;/&gt;&lt;/object&gt;&lt;object type=&quot;3&quot; unique_id=&quot;10032&quot;&gt;&lt;property id=&quot;20148&quot; value=&quot;5&quot;/&gt;&lt;property id=&quot;20300&quot; value=&quot;Slide 28&quot;/&gt;&lt;property id=&quot;20307&quot; value=&quot;776&quot;/&gt;&lt;/object&gt;&lt;object type=&quot;3&quot; unique_id=&quot;10033&quot;&gt;&lt;property id=&quot;20148&quot; value=&quot;5&quot;/&gt;&lt;property id=&quot;20300&quot; value=&quot;Slide 29 - &amp;quot;甄選入學(招生名額)&amp;quot;&quot;/&gt;&lt;property id=&quot;20307&quot; value=&quot;791&quot;/&gt;&lt;/object&gt;&lt;object type=&quot;3&quot; unique_id=&quot;10034&quot;&gt;&lt;property id=&quot;20148&quot; value=&quot;5&quot;/&gt;&lt;property id=&quot;20300&quot; value=&quot;Slide 30 - &amp;quot;嘉義區共同就學區&amp;quot;&quot;/&gt;&lt;property id=&quot;20307&quot; value=&quot;766&quot;/&gt;&lt;/object&gt;&lt;object type=&quot;3&quot; unique_id=&quot;10035&quot;&gt;&lt;property id=&quot;20148&quot; value=&quot;5&quot;/&gt;&lt;property id=&quot;20300&quot; value=&quot;Slide 31 - &amp;quot;嘉義區免試入學(嘉、雲)&amp;quot;&quot;/&gt;&lt;property id=&quot;20307&quot; value=&quot;797&quot;/&gt;&lt;/object&gt;&lt;object type=&quot;3&quot; unique_id=&quot;10036&quot;&gt;&lt;property id=&quot;20148&quot; value=&quot;5&quot;/&gt;&lt;property id=&quot;20300&quot; value=&quot;Slide 32&quot;/&gt;&lt;property id=&quot;20307&quot; value=&quot;759&quot;/&gt;&lt;/object&gt;&lt;object type=&quot;3&quot; unique_id=&quot;10037&quot;&gt;&lt;property id=&quot;20148&quot; value=&quot;5&quot;/&gt;&lt;property id=&quot;20300&quot; value=&quot;Slide 33&quot;/&gt;&lt;property id=&quot;20307&quot; value=&quot;768&quot;/&gt;&lt;/object&gt;&lt;object type=&quot;3&quot; unique_id=&quot;10038&quot;&gt;&lt;property id=&quot;20148&quot; value=&quot;5&quot;/&gt;&lt;property id=&quot;20300&quot; value=&quot;Slide 34 - &amp;quot;嘉義區免試入學(嘉、南)&amp;quot;&quot;/&gt;&lt;property id=&quot;20307&quot; value=&quot;798&quot;/&gt;&lt;/object&gt;&lt;object type=&quot;3&quot; unique_id=&quot;10039&quot;&gt;&lt;property id=&quot;20148&quot; value=&quot;5&quot;/&gt;&lt;property id=&quot;20300&quot; value=&quot;Slide 35&quot;/&gt;&lt;property id=&quot;20307&quot; value=&quot;760&quot;/&gt;&lt;/object&gt;&lt;object type=&quot;3&quot; unique_id=&quot;10040&quot;&gt;&lt;property id=&quot;20148&quot; value=&quot;5&quot;/&gt;&lt;property id=&quot;20300&quot; value=&quot;Slide 36 - &amp;quot;嘉義區免試入學&amp;quot;&quot;/&gt;&lt;property id=&quot;20307&quot; value=&quot;799&quot;/&gt;&lt;/object&gt;&lt;object type=&quot;3&quot; unique_id=&quot;10041&quot;&gt;&lt;property id=&quot;20148&quot; value=&quot;5&quot;/&gt;&lt;property id=&quot;20300&quot; value=&quot;Slide 37&quot;/&gt;&lt;property id=&quot;20307&quot; value=&quot;761&quot;/&gt;&lt;/object&gt;&lt;object type=&quot;3&quot; unique_id=&quot;10042&quot;&gt;&lt;property id=&quot;20148&quot; value=&quot;5&quot;/&gt;&lt;property id=&quot;20300&quot; value=&quot;Slide 38&quot;/&gt;&lt;property id=&quot;20307&quot; value=&quot;762&quot;/&gt;&lt;/object&gt;&lt;object type=&quot;3&quot; unique_id=&quot;10043&quot;&gt;&lt;property id=&quot;20148&quot; value=&quot;5&quot;/&gt;&lt;property id=&quot;20300&quot; value=&quot;Slide 39 - &amp;quot;國中教育會考&amp;quot;&quot;/&gt;&lt;property id=&quot;20307&quot; value=&quot;769&quot;/&gt;&lt;/object&gt;&lt;object type=&quot;3&quot; unique_id=&quot;10044&quot;&gt;&lt;property id=&quot;20148&quot; value=&quot;5&quot;/&gt;&lt;property id=&quot;20300&quot; value=&quot;Slide 40 - &amp;quot;國中教育會考&amp;quot;&quot;/&gt;&lt;property id=&quot;20307&quot; value=&quot;783&quot;/&gt;&lt;/object&gt;&lt;object type=&quot;3&quot; unique_id=&quot;10045&quot;&gt;&lt;property id=&quot;20148&quot; value=&quot;5&quot;/&gt;&lt;property id=&quot;20300&quot; value=&quot;Slide 41 - &amp;quot;國中教育會考&amp;quot;&quot;/&gt;&lt;property id=&quot;20307&quot; value=&quot;784&quot;/&gt;&lt;/object&gt;&lt;object type=&quot;3&quot; unique_id=&quot;10046&quot;&gt;&lt;property id=&quot;20148&quot; value=&quot;5&quot;/&gt;&lt;property id=&quot;20300&quot; value=&quot;Slide 42 - &amp;quot;考試科目、時間及題數&amp;quot;&quot;/&gt;&lt;property id=&quot;20307&quot; value=&quot;785&quot;/&gt;&lt;/object&gt;&lt;object type=&quot;3&quot; unique_id=&quot;10047&quot;&gt;&lt;property id=&quot;20148&quot; value=&quot;5&quot;/&gt;&lt;property id=&quot;20300&quot; value=&quot;Slide 43 - &amp;quot;英語聽力測驗&amp;quot;&quot;/&gt;&lt;property id=&quot;20307&quot; value=&quot;670&quot;/&gt;&lt;/object&gt;&lt;object type=&quot;3&quot; unique_id=&quot;10048&quot;&gt;&lt;property id=&quot;20148&quot; value=&quot;5&quot;/&gt;&lt;property id=&quot;20300&quot; value=&quot;Slide 44 - &amp;quot;英語聽力測驗&amp;quot;&quot;/&gt;&lt;property id=&quot;20307&quot; value=&quot;671&quot;/&gt;&lt;/object&gt;&lt;object type=&quot;3&quot; unique_id=&quot;10049&quot;&gt;&lt;property id=&quot;20148&quot; value=&quot;5&quot;/&gt;&lt;property id=&quot;20300&quot; value=&quot;Slide 45 - &amp;quot;104年國中教育會考考試時間表&amp;quot;&quot;/&gt;&lt;property id=&quot;20307&quot; value=&quot;668&quot;/&gt;&lt;/object&gt;&lt;object type=&quot;3&quot; unique_id=&quot;10050&quot;&gt;&lt;property id=&quot;20148&quot; value=&quot;5&quot;/&gt;&lt;property id=&quot;20300&quot; value=&quot;Slide 46 - &amp;quot;能力等級與加註標示&amp;quot;&quot;/&gt;&lt;property id=&quot;20307&quot; value=&quot;786&quot;/&gt;&lt;/object&gt;&lt;object type=&quot;3&quot; unique_id=&quot;10051&quot;&gt;&lt;property id=&quot;20148&quot; value=&quot;5&quot;/&gt;&lt;property id=&quot;20300&quot; value=&quot;Slide 47&quot;/&gt;&lt;property id=&quot;20307&quot; value=&quot;672&quot;/&gt;&lt;/object&gt;&lt;object type=&quot;3&quot; unique_id=&quot;10052&quot;&gt;&lt;property id=&quot;20148&quot; value=&quot;5&quot;/&gt;&lt;property id=&quot;20300&quot; value=&quot;Slide 48 - &amp;quot;教育會考Q&amp;amp;A&amp;quot;&quot;/&gt;&lt;property id=&quot;20307&quot; value=&quot;787&quot;/&gt;&lt;/object&gt;&lt;object type=&quot;3&quot; unique_id=&quot;10053&quot;&gt;&lt;property id=&quot;20148&quot; value=&quot;5&quot;/&gt;&lt;property id=&quot;20300&quot; value=&quot;Slide 49 - &amp;quot;教育會考Q&amp;amp;A&amp;quot;&quot;/&gt;&lt;property id=&quot;20307&quot; value=&quot;788&quot;/&gt;&lt;/object&gt;&lt;object type=&quot;3&quot; unique_id=&quot;10054&quot;&gt;&lt;property id=&quot;20148&quot; value=&quot;5&quot;/&gt;&lt;property id=&quot;20300&quot; value=&quot;Slide 50 - &amp;quot;教育會考Q&amp;amp;A&amp;quot;&quot;/&gt;&lt;property id=&quot;20307&quot; value=&quot;789&quot;/&gt;&lt;/object&gt;&lt;object type=&quot;3&quot; unique_id=&quot;10055&quot;&gt;&lt;property id=&quot;20148&quot; value=&quot;5&quot;/&gt;&lt;property id=&quot;20300&quot; value=&quot;Slide 51 - &amp;quot;五專免試入學&amp;quot;&quot;/&gt;&lt;property id=&quot;20307&quot; value=&quot;778&quot;/&gt;&lt;/object&gt;&lt;object type=&quot;3&quot; unique_id=&quot;10056&quot;&gt;&lt;property id=&quot;20148&quot; value=&quot;5&quot;/&gt;&lt;property id=&quot;20300&quot; value=&quot;Slide 52 - &amp;quot;五專免試入學&amp;quot;&quot;/&gt;&lt;property id=&quot;20307&quot; value=&quot;801&quot;/&gt;&lt;/object&gt;&lt;object type=&quot;3&quot; unique_id=&quot;10057&quot;&gt;&lt;property id=&quot;20148&quot; value=&quot;5&quot;/&gt;&lt;property id=&quot;20300&quot; value=&quot;Slide 53&quot;/&gt;&lt;property id=&quot;20307&quot; value=&quot;802&quot;/&gt;&lt;/object&gt;&lt;object type=&quot;3&quot; unique_id=&quot;10058&quot;&gt;&lt;property id=&quot;20148&quot; value=&quot;5&quot;/&gt;&lt;property id=&quot;20300&quot; value=&quot;Slide 54&quot;/&gt;&lt;property id=&quot;20307&quot; value=&quot;803&quot;/&gt;&lt;/object&gt;&lt;object type=&quot;3&quot; unique_id=&quot;10059&quot;&gt;&lt;property id=&quot;20148&quot; value=&quot;5&quot;/&gt;&lt;property id=&quot;20300&quot; value=&quot;Slide 55 - &amp;quot;五專免試入學流程圖&amp;quot;&quot;/&gt;&lt;property id=&quot;20307&quot; value=&quot;804&quot;/&gt;&lt;/object&gt;&lt;object type=&quot;3&quot; unique_id=&quot;10060&quot;&gt;&lt;property id=&quot;20148&quot; value=&quot;5&quot;/&gt;&lt;property id=&quot;20300&quot; value=&quot;Slide 56&quot;/&gt;&lt;property id=&quot;20307&quot; value=&quot;805&quot;/&gt;&lt;/object&gt;&lt;object type=&quot;3&quot; unique_id=&quot;10061&quot;&gt;&lt;property id=&quot;20148&quot; value=&quot;5&quot;/&gt;&lt;property id=&quot;20300&quot; value=&quot;Slide 57 - &amp;quot;五專免試入學招生委員會網站&amp;quot;&quot;/&gt;&lt;property id=&quot;20307&quot; value=&quot;806&quot;/&gt;&lt;/object&gt;&lt;object type=&quot;3&quot; unique_id=&quot;10062&quot;&gt;&lt;property id=&quot;20148&quot; value=&quot;5&quot;/&gt;&lt;property id=&quot;20300&quot; value=&quot;Slide 58&quot;/&gt;&lt;property id=&quot;20307&quot; value=&quot;770&quot;/&gt;&lt;/object&gt;&lt;object type=&quot;3&quot; unique_id=&quot;10063&quot;&gt;&lt;property id=&quot;20148&quot; value=&quot;5&quot;/&gt;&lt;property id=&quot;20300&quot; value=&quot;Slide 59&quot;/&gt;&lt;property id=&quot;20307&quot; value=&quot;824&quot;/&gt;&lt;/object&gt;&lt;object type=&quot;3&quot; unique_id=&quot;10064&quot;&gt;&lt;property id=&quot;20148&quot; value=&quot;5&quot;/&gt;&lt;property id=&quot;20300&quot; value=&quot;Slide 60&quot;/&gt;&lt;property id=&quot;20307&quot; value=&quot;825&quot;/&gt;&lt;/object&gt;&lt;object type=&quot;3&quot; unique_id=&quot;10065&quot;&gt;&lt;property id=&quot;20148&quot; value=&quot;5&quot;/&gt;&lt;property id=&quot;20300&quot; value=&quot;Slide 61 - &amp;quot;其他入學管道簡介&amp;quot;&quot;/&gt;&lt;property id=&quot;20307&quot; value=&quot;807&quot;/&gt;&lt;/object&gt;&lt;object type=&quot;3&quot; unique_id=&quot;10066&quot;&gt;&lt;property id=&quot;20148&quot; value=&quot;5&quot;/&gt;&lt;property id=&quot;20300&quot; value=&quot;Slide 62 - &amp;quot;建教合作班&amp;quot;&quot;/&gt;&lt;property id=&quot;20307&quot; value=&quot;808&quot;/&gt;&lt;/object&gt;&lt;object type=&quot;3&quot; unique_id=&quot;10067&quot;&gt;&lt;property id=&quot;20148&quot; value=&quot;5&quot;/&gt;&lt;property id=&quot;20300&quot; value=&quot;Slide 63 - &amp;quot;建教合作班&amp;quot;&quot;/&gt;&lt;property id=&quot;20307&quot; value=&quot;809&quot;/&gt;&lt;/object&gt;&lt;object type=&quot;3&quot; unique_id=&quot;10068&quot;&gt;&lt;property id=&quot;20148&quot; value=&quot;5&quot;/&gt;&lt;property id=&quot;20300&quot; value=&quot;Slide 64 - &amp;quot;實用技能學程&amp;quot;&quot;/&gt;&lt;property id=&quot;20307&quot; value=&quot;810&quot;/&gt;&lt;/object&gt;&lt;object type=&quot;3&quot; unique_id=&quot;10069&quot;&gt;&lt;property id=&quot;20148&quot; value=&quot;5&quot;/&gt;&lt;property id=&quot;20300&quot; value=&quot;Slide 65 - &amp;quot;實用技能學程&amp;quot;&quot;/&gt;&lt;property id=&quot;20307&quot; value=&quot;811&quot;/&gt;&lt;/object&gt;&lt;object type=&quot;3&quot; unique_id=&quot;10070&quot;&gt;&lt;property id=&quot;20148&quot; value=&quot;5&quot;/&gt;&lt;property id=&quot;20300&quot; value=&quot;Slide 66 - &amp;quot;實用技能學程&amp;quot;&quot;/&gt;&lt;property id=&quot;20307&quot; value=&quot;812&quot;/&gt;&lt;/object&gt;&lt;object type=&quot;3&quot; unique_id=&quot;10072&quot;&gt;&lt;property id=&quot;20148&quot; value=&quot;5&quot;/&gt;&lt;property id=&quot;20300&quot; value=&quot;Slide 68 - &amp;quot;實用技能學程&amp;quot;&quot;/&gt;&lt;property id=&quot;20307&quot; value=&quot;814&quot;/&gt;&lt;/object&gt;&lt;object type=&quot;3&quot; unique_id=&quot;10073&quot;&gt;&lt;property id=&quot;20148&quot; value=&quot;5&quot;/&gt;&lt;property id=&quot;20300&quot; value=&quot;Slide 69 - &amp;quot;實用技能學程&amp;quot;&quot;/&gt;&lt;property id=&quot;20307&quot; value=&quot;815&quot;/&gt;&lt;/object&gt;&lt;object type=&quot;3&quot; unique_id=&quot;10074&quot;&gt;&lt;property id=&quot;20148&quot; value=&quot;5&quot;/&gt;&lt;property id=&quot;20300&quot; value=&quot;Slide 70 - &amp;quot;運動績優生入學管道&amp;quot;&quot;/&gt;&lt;property id=&quot;20307&quot; value=&quot;816&quot;/&gt;&lt;/object&gt;&lt;object type=&quot;3&quot; unique_id=&quot;10075&quot;&gt;&lt;property id=&quot;20148&quot; value=&quot;5&quot;/&gt;&lt;property id=&quot;20300&quot; value=&quot;Slide 71 - &amp;quot;運動績優生入學管道&amp;quot;&quot;/&gt;&lt;property id=&quot;20307&quot; value=&quot;817&quot;/&gt;&lt;/object&gt;&lt;object type=&quot;3&quot; unique_id=&quot;10076&quot;&gt;&lt;property id=&quot;20148&quot; value=&quot;5&quot;/&gt;&lt;property id=&quot;20300&quot; value=&quot;Slide 72 - &amp;quot;運動績優生入學管道&amp;quot;&quot;/&gt;&lt;property id=&quot;20307&quot; value=&quot;818&quot;/&gt;&lt;/object&gt;&lt;object type=&quot;3&quot; unique_id=&quot;10077&quot;&gt;&lt;property id=&quot;20148&quot; value=&quot;5&quot;/&gt;&lt;property id=&quot;20300&quot; value=&quot;Slide 73&quot;/&gt;&lt;property id=&quot;20307&quot; value=&quot;708&quot;/&gt;&lt;/object&gt;&lt;object type=&quot;3&quot; unique_id=&quot;10078&quot;&gt;&lt;property id=&quot;20148&quot; value=&quot;5&quot;/&gt;&lt;property id=&quot;20300&quot; value=&quot;Slide 74 - &amp;quot;認識自己  選擇未來&amp;quot;&quot;/&gt;&lt;property id=&quot;20307&quot; value=&quot;709&quot;/&gt;&lt;/object&gt;&lt;object type=&quot;3&quot; unique_id=&quot;10079&quot;&gt;&lt;property id=&quot;20148&quot; value=&quot;5&quot;/&gt;&lt;property id=&quot;20300&quot; value=&quot;Slide 75&quot;/&gt;&lt;property id=&quot;20307&quot; value=&quot;710&quot;/&gt;&lt;/object&gt;&lt;object type=&quot;3&quot; unique_id=&quot;10080&quot;&gt;&lt;property id=&quot;20148&quot; value=&quot;5&quot;/&gt;&lt;property id=&quot;20300&quot; value=&quot;Slide 76&quot;/&gt;&lt;property id=&quot;20307&quot; value=&quot;711&quot;/&gt;&lt;/object&gt;&lt;object type=&quot;3&quot; unique_id=&quot;10081&quot;&gt;&lt;property id=&quot;20148&quot; value=&quot;5&quot;/&gt;&lt;property id=&quot;20300&quot; value=&quot;Slide 77&quot;/&gt;&lt;property id=&quot;20307&quot; value=&quot;712&quot;/&gt;&lt;/object&gt;&lt;object type=&quot;3&quot; unique_id=&quot;10082&quot;&gt;&lt;property id=&quot;20148&quot; value=&quot;5&quot;/&gt;&lt;property id=&quot;20300&quot; value=&quot;Slide 78&quot;/&gt;&lt;property id=&quot;20307&quot; value=&quot;713&quot;/&gt;&lt;/object&gt;&lt;object type=&quot;3&quot; unique_id=&quot;10083&quot;&gt;&lt;property id=&quot;20148&quot; value=&quot;5&quot;/&gt;&lt;property id=&quot;20300&quot; value=&quot;Slide 79&quot;/&gt;&lt;property id=&quot;20307&quot; value=&quot;714&quot;/&gt;&lt;/object&gt;&lt;object type=&quot;3&quot; unique_id=&quot;10084&quot;&gt;&lt;property id=&quot;20148&quot; value=&quot;5&quot;/&gt;&lt;property id=&quot;20300&quot; value=&quot;Slide 80&quot;/&gt;&lt;property id=&quot;20307&quot; value=&quot;715&quot;/&gt;&lt;/object&gt;&lt;object type=&quot;3&quot; unique_id=&quot;10085&quot;&gt;&lt;property id=&quot;20148&quot; value=&quot;5&quot;/&gt;&lt;property id=&quot;20300&quot; value=&quot;Slide 81&quot;/&gt;&lt;property id=&quot;20307&quot; value=&quot;716&quot;/&gt;&lt;/object&gt;&lt;object type=&quot;3&quot; unique_id=&quot;10086&quot;&gt;&lt;property id=&quot;20148&quot; value=&quot;5&quot;/&gt;&lt;property id=&quot;20300&quot; value=&quot;Slide 82&quot;/&gt;&lt;property id=&quot;20307&quot; value=&quot;717&quot;/&gt;&lt;/object&gt;&lt;object type=&quot;3&quot; unique_id=&quot;10087&quot;&gt;&lt;property id=&quot;20148&quot; value=&quot;5&quot;/&gt;&lt;property id=&quot;20300&quot; value=&quot;Slide 83&quot;/&gt;&lt;property id=&quot;20307&quot; value=&quot;718&quot;/&gt;&lt;/object&gt;&lt;object type=&quot;3&quot; unique_id=&quot;10088&quot;&gt;&lt;property id=&quot;20148&quot; value=&quot;5&quot;/&gt;&lt;property id=&quot;20300&quot; value=&quot;Slide 84&quot;/&gt;&lt;property id=&quot;20307&quot; value=&quot;719&quot;/&gt;&lt;/object&gt;&lt;object type=&quot;3&quot; unique_id=&quot;10089&quot;&gt;&lt;property id=&quot;20148&quot; value=&quot;5&quot;/&gt;&lt;property id=&quot;20300&quot; value=&quot;Slide 85&quot;/&gt;&lt;property id=&quot;20307&quot; value=&quot;720&quot;/&gt;&lt;/object&gt;&lt;object type=&quot;3&quot; unique_id=&quot;10090&quot;&gt;&lt;property id=&quot;20148&quot; value=&quot;5&quot;/&gt;&lt;property id=&quot;20300&quot; value=&quot;Slide 86&quot;/&gt;&lt;property id=&quot;20307&quot; value=&quot;736&quot;/&gt;&lt;/object&gt;&lt;object type=&quot;3&quot; unique_id=&quot;10091&quot;&gt;&lt;property id=&quot;20148&quot; value=&quot;5&quot;/&gt;&lt;property id=&quot;20300&quot; value=&quot;Slide 87&quot;/&gt;&lt;property id=&quot;20307&quot; value=&quot;737&quot;/&gt;&lt;/object&gt;&lt;object type=&quot;3&quot; unique_id=&quot;10092&quot;&gt;&lt;property id=&quot;20148&quot; value=&quot;5&quot;/&gt;&lt;property id=&quot;20300&quot; value=&quot;Slide 88&quot;/&gt;&lt;property id=&quot;20307&quot; value=&quot;738&quot;/&gt;&lt;/object&gt;&lt;object type=&quot;3&quot; unique_id=&quot;10093&quot;&gt;&lt;property id=&quot;20148&quot; value=&quot;5&quot;/&gt;&lt;property id=&quot;20300&quot; value=&quot;Slide 89&quot;/&gt;&lt;property id=&quot;20307&quot; value=&quot;739&quot;/&gt;&lt;/object&gt;&lt;object type=&quot;3&quot; unique_id=&quot;10094&quot;&gt;&lt;property id=&quot;20148&quot; value=&quot;5&quot;/&gt;&lt;property id=&quot;20300&quot; value=&quot;Slide 90&quot;/&gt;&lt;property id=&quot;20307&quot; value=&quot;740&quot;/&gt;&lt;/object&gt;&lt;object type=&quot;3&quot; unique_id=&quot;10095&quot;&gt;&lt;property id=&quot;20148&quot; value=&quot;5&quot;/&gt;&lt;property id=&quot;20300&quot; value=&quot;Slide 91&quot;/&gt;&lt;property id=&quot;20307&quot; value=&quot;741&quot;/&gt;&lt;/object&gt;&lt;object type=&quot;3&quot; unique_id=&quot;10096&quot;&gt;&lt;property id=&quot;20148&quot; value=&quot;5&quot;/&gt;&lt;property id=&quot;20300&quot; value=&quot;Slide 92&quot;/&gt;&lt;property id=&quot;20307&quot; value=&quot;742&quot;/&gt;&lt;/object&gt;&lt;object type=&quot;3&quot; unique_id=&quot;10097&quot;&gt;&lt;property id=&quot;20148&quot; value=&quot;5&quot;/&gt;&lt;property id=&quot;20300&quot; value=&quot;Slide 93&quot;/&gt;&lt;property id=&quot;20307&quot; value=&quot;743&quot;/&gt;&lt;/object&gt;&lt;object type=&quot;3&quot; unique_id=&quot;10098&quot;&gt;&lt;property id=&quot;20148&quot; value=&quot;5&quot;/&gt;&lt;property id=&quot;20300&quot; value=&quot;Slide 94&quot;/&gt;&lt;property id=&quot;20307&quot; value=&quot;744&quot;/&gt;&lt;/object&gt;&lt;object type=&quot;3&quot; unique_id=&quot;10099&quot;&gt;&lt;property id=&quot;20148&quot; value=&quot;5&quot;/&gt;&lt;property id=&quot;20300&quot; value=&quot;Slide 95&quot;/&gt;&lt;property id=&quot;20307&quot; value=&quot;745&quot;/&gt;&lt;/object&gt;&lt;object type=&quot;3&quot; unique_id=&quot;10100&quot;&gt;&lt;property id=&quot;20148&quot; value=&quot;5&quot;/&gt;&lt;property id=&quot;20300&quot; value=&quot;Slide 96&quot;/&gt;&lt;property id=&quot;20307&quot; value=&quot;746&quot;/&gt;&lt;/object&gt;&lt;object type=&quot;3&quot; unique_id=&quot;10101&quot;&gt;&lt;property id=&quot;20148&quot; value=&quot;5&quot;/&gt;&lt;property id=&quot;20300&quot; value=&quot;Slide 97&quot;/&gt;&lt;property id=&quot;20307&quot; value=&quot;747&quot;/&gt;&lt;/object&gt;&lt;object type=&quot;3&quot; unique_id=&quot;10102&quot;&gt;&lt;property id=&quot;20148&quot; value=&quot;5&quot;/&gt;&lt;property id=&quot;20300&quot; value=&quot;Slide 98&quot;/&gt;&lt;property id=&quot;20307&quot; value=&quot;748&quot;/&gt;&lt;/object&gt;&lt;object type=&quot;3&quot; unique_id=&quot;10103&quot;&gt;&lt;property id=&quot;20148&quot; value=&quot;5&quot;/&gt;&lt;property id=&quot;20300&quot; value=&quot;Slide 99&quot;/&gt;&lt;property id=&quot;20307&quot; value=&quot;749&quot;/&gt;&lt;/object&gt;&lt;object type=&quot;3&quot; unique_id=&quot;10104&quot;&gt;&lt;property id=&quot;20148&quot; value=&quot;5&quot;/&gt;&lt;property id=&quot;20300&quot; value=&quot;Slide 100&quot;/&gt;&lt;property id=&quot;20307&quot; value=&quot;750&quot;/&gt;&lt;/object&gt;&lt;object type=&quot;3&quot; unique_id=&quot;10105&quot;&gt;&lt;property id=&quot;20148&quot; value=&quot;5&quot;/&gt;&lt;property id=&quot;20300&quot; value=&quot;Slide 101&quot;/&gt;&lt;property id=&quot;20307&quot; value=&quot;751&quot;/&gt;&lt;/object&gt;&lt;object type=&quot;3&quot; unique_id=&quot;10106&quot;&gt;&lt;property id=&quot;20148&quot; value=&quot;5&quot;/&gt;&lt;property id=&quot;20300&quot; value=&quot;Slide 102&quot;/&gt;&lt;property id=&quot;20307&quot; value=&quot;752&quot;/&gt;&lt;/object&gt;&lt;object type=&quot;3&quot; unique_id=&quot;10107&quot;&gt;&lt;property id=&quot;20148&quot; value=&quot;5&quot;/&gt;&lt;property id=&quot;20300&quot; value=&quot;Slide 103&quot;/&gt;&lt;property id=&quot;20307&quot; value=&quot;753&quot;/&gt;&lt;/object&gt;&lt;object type=&quot;3&quot; unique_id=&quot;10108&quot;&gt;&lt;property id=&quot;20148&quot; value=&quot;5&quot;/&gt;&lt;property id=&quot;20300&quot; value=&quot;Slide 104&quot;/&gt;&lt;property id=&quot;20307&quot; value=&quot;754&quot;/&gt;&lt;/object&gt;&lt;object type=&quot;3&quot; unique_id=&quot;10109&quot;&gt;&lt;property id=&quot;20148&quot; value=&quot;5&quot;/&gt;&lt;property id=&quot;20300&quot; value=&quot;Slide 105&quot;/&gt;&lt;property id=&quot;20307&quot; value=&quot;755&quot;/&gt;&lt;/object&gt;&lt;object type=&quot;3&quot; unique_id=&quot;10110&quot;&gt;&lt;property id=&quot;20148&quot; value=&quot;5&quot;/&gt;&lt;property id=&quot;20300&quot; value=&quot;Slide 106&quot;/&gt;&lt;property id=&quot;20307&quot; value=&quot;756&quot;/&gt;&lt;/object&gt;&lt;object type=&quot;3&quot; unique_id=&quot;10111&quot;&gt;&lt;property id=&quot;20148&quot; value=&quot;5&quot;/&gt;&lt;property id=&quot;20300&quot; value=&quot;Slide 107&quot;/&gt;&lt;property id=&quot;20307&quot; value=&quot;757&quot;/&gt;&lt;/object&gt;&lt;object type=&quot;3&quot; unique_id=&quot;10112&quot;&gt;&lt;property id=&quot;20148&quot; value=&quot;5&quot;/&gt;&lt;property id=&quot;20300&quot; value=&quot;Slide 108 - &amp;quot;高中職及五專升學進路&amp;quot;&quot;/&gt;&lt;property id=&quot;20307&quot; value=&quot;819&quot;/&gt;&lt;/object&gt;&lt;object type=&quot;3&quot; unique_id=&quot;10113&quot;&gt;&lt;property id=&quot;20148&quot; value=&quot;5&quot;/&gt;&lt;property id=&quot;20300&quot; value=&quot;Slide 109 - &amp;quot;高中升學進路圖&amp;quot;&quot;/&gt;&lt;property id=&quot;20307&quot; value=&quot;820&quot;/&gt;&lt;/object&gt;&lt;object type=&quot;3&quot; unique_id=&quot;10114&quot;&gt;&lt;property id=&quot;20148&quot; value=&quot;5&quot;/&gt;&lt;property id=&quot;20300&quot; value=&quot;Slide 110 - &amp;quot;高職升學進路圖&amp;quot;&quot;/&gt;&lt;property id=&quot;20307&quot; value=&quot;821&quot;/&gt;&lt;/object&gt;&lt;object type=&quot;3&quot; unique_id=&quot;10115&quot;&gt;&lt;property id=&quot;20148&quot; value=&quot;5&quot;/&gt;&lt;property id=&quot;20300&quot; value=&quot;Slide 111 - &amp;quot;五專升學進路圖&amp;quot;&quot;/&gt;&lt;property id=&quot;20307&quot; value=&quot;822&quot;/&gt;&lt;/object&gt;&lt;object type=&quot;3&quot; unique_id=&quot;10116&quot;&gt;&lt;property id=&quot;20148&quot; value=&quot;5&quot;/&gt;&lt;property id=&quot;20300&quot; value=&quot;Slide 112 - &amp;quot;何苦走那些冤枉路？&amp;quot;&quot;/&gt;&lt;property id=&quot;20307&quot; value=&quot;764&quot;/&gt;&lt;/object&gt;&lt;object type=&quot;3&quot; unique_id=&quot;10117&quot;&gt;&lt;property id=&quot;20148&quot; value=&quot;5&quot;/&gt;&lt;property id=&quot;20300&quot; value=&quot;Slide 113&quot;/&gt;&lt;property id=&quot;20307&quot; value=&quot;765&quot;/&gt;&lt;/object&gt;&lt;object type=&quot;3&quot; unique_id=&quot;10118&quot;&gt;&lt;property id=&quot;20148&quot; value=&quot;5&quot;/&gt;&lt;property id=&quot;20300&quot; value=&quot;Slide 114&quot;/&gt;&lt;property id=&quot;20307&quot; value=&quot;646&quot;/&gt;&lt;/object&gt;&lt;object type=&quot;3&quot; unique_id=&quot;10119&quot;&gt;&lt;property id=&quot;20148&quot; value=&quot;5&quot;/&gt;&lt;property id=&quot;20300&quot; value=&quot;Slide 115&quot;/&gt;&lt;property id=&quot;20307&quot; value=&quot;647&quot;/&gt;&lt;/object&gt;&lt;object type=&quot;3&quot; unique_id=&quot;10120&quot;&gt;&lt;property id=&quot;20148&quot; value=&quot;5&quot;/&gt;&lt;property id=&quot;20300&quot; value=&quot;Slide 116&quot;/&gt;&lt;property id=&quot;20307&quot; value=&quot;771&quot;/&gt;&lt;/object&gt;&lt;object type=&quot;3&quot; unique_id=&quot;10121&quot;&gt;&lt;property id=&quot;20148&quot; value=&quot;5&quot;/&gt;&lt;property id=&quot;20300&quot; value=&quot;Slide 117&quot;/&gt;&lt;property id=&quot;20307&quot; value=&quot;781&quot;/&gt;&lt;/object&gt;&lt;object type=&quot;3&quot; unique_id=&quot;10122&quot;&gt;&lt;property id=&quot;20148&quot; value=&quot;5&quot;/&gt;&lt;property id=&quot;20300&quot; value=&quot;Slide 118 - &amp;quot;(http://adapt.k12ea.gov.tw/)&amp;quot;&quot;/&gt;&lt;property id=&quot;20307&quot; value=&quot;782&quot;/&gt;&lt;/object&gt;&lt;object type=&quot;3&quot; unique_id=&quot;10123&quot;&gt;&lt;property id=&quot;20148&quot; value=&quot;5&quot;/&gt;&lt;property id=&quot;20300&quot; value=&quot;Slide 119 - &amp;quot;諮詢專線&amp;quot;&quot;/&gt;&lt;property id=&quot;20307&quot; value=&quot;772&quot;/&gt;&lt;/object&gt;&lt;object type=&quot;3&quot; unique_id=&quot;15063&quot;&gt;&lt;property id=&quot;20148&quot; value=&quot;5&quot;/&gt;&lt;property id=&quot;20300&quot; value=&quot;Slide 67 - &amp;quot;實用技能學程&amp;quot;&quot;/&gt;&lt;property id=&quot;20307&quot; value=&quot;826&quot;/&gt;&lt;/object&gt;&lt;object type=&quot;3&quot; unique_id=&quot;15303&quot;&gt;&lt;property id=&quot;20148&quot; value=&quot;5&quot;/&gt;&lt;property id=&quot;20300&quot; value=&quot;Slide 1&quot;/&gt;&lt;property id=&quot;20307&quot; value=&quot;829&quot;/&gt;&lt;/object&gt;&lt;object type=&quot;3&quot; unique_id=&quot;15304&quot;&gt;&lt;property id=&quot;20148&quot; value=&quot;5&quot;/&gt;&lt;property id=&quot;20300&quot; value=&quot;Slide 2&quot;/&gt;&lt;property id=&quot;20307&quot; value=&quot;828&quot;/&gt;&lt;/object&gt;&lt;/object&gt;&lt;/object&gt;&lt;/database&gt;"/>
  <p:tag name="SECTOMILLISECCONVERTED" val="1"/>
</p:tagLst>
</file>

<file path=ppt/theme/theme1.xml><?xml version="1.0" encoding="utf-8"?>
<a:theme xmlns:a="http://schemas.openxmlformats.org/drawingml/2006/main" name="公正">
  <a:themeElements>
    <a:clrScheme name="公正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fontScheme name="公正">
      <a:majorFont>
        <a:latin typeface="Franklin Gothic Book"/>
        <a:ea typeface="微軟正黑體"/>
        <a:cs typeface=""/>
      </a:majorFont>
      <a:minorFont>
        <a:latin typeface="Perpetu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公正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5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3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4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6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7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8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30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3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32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SimSun"/>
        <a:cs typeface=""/>
      </a:majorFont>
      <a:minorFont>
        <a:latin typeface="Calibri"/>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3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35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36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37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38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4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42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43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44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45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5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5_Office Theme">
      <a:majorFont>
        <a:latin typeface="Calibri"/>
        <a:ea typeface="SimSun"/>
        <a:cs typeface=""/>
      </a:majorFont>
      <a:minorFont>
        <a:latin typeface="Calibri"/>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7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2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16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18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12年國教簡報">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2年國教簡報">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0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2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12年國教簡報</Template>
  <TotalTime>9997</TotalTime>
  <Words>6921</Words>
  <Application>Microsoft Office PowerPoint</Application>
  <PresentationFormat>如螢幕大小 (4:3)</PresentationFormat>
  <Paragraphs>1331</Paragraphs>
  <Slides>104</Slides>
  <Notes>16</Notes>
  <HiddenSlides>0</HiddenSlides>
  <MMClips>39</MMClips>
  <ScaleCrop>false</ScaleCrop>
  <HeadingPairs>
    <vt:vector size="6" baseType="variant">
      <vt:variant>
        <vt:lpstr>佈景主題</vt:lpstr>
      </vt:variant>
      <vt:variant>
        <vt:i4>34</vt:i4>
      </vt:variant>
      <vt:variant>
        <vt:lpstr>內嵌 OLE 伺服程式</vt:lpstr>
      </vt:variant>
      <vt:variant>
        <vt:i4>1</vt:i4>
      </vt:variant>
      <vt:variant>
        <vt:lpstr>投影片標題</vt:lpstr>
      </vt:variant>
      <vt:variant>
        <vt:i4>104</vt:i4>
      </vt:variant>
    </vt:vector>
  </HeadingPairs>
  <TitlesOfParts>
    <vt:vector size="139" baseType="lpstr">
      <vt:lpstr>公正</vt:lpstr>
      <vt:lpstr>Office Theme</vt:lpstr>
      <vt:lpstr>5_Office Theme</vt:lpstr>
      <vt:lpstr>4_Office 佈景主題</vt:lpstr>
      <vt:lpstr>7_Office 佈景主題</vt:lpstr>
      <vt:lpstr>8_Office 佈景主題</vt:lpstr>
      <vt:lpstr>10_Office 佈景主題</vt:lpstr>
      <vt:lpstr>11_Office 佈景主題</vt:lpstr>
      <vt:lpstr>12_Office 佈景主題</vt:lpstr>
      <vt:lpstr>13_Office 佈景主題</vt:lpstr>
      <vt:lpstr>15_Office 佈景主題</vt:lpstr>
      <vt:lpstr>23_Office 佈景主題</vt:lpstr>
      <vt:lpstr>24_Office 佈景主題</vt:lpstr>
      <vt:lpstr>26_Office 佈景主題</vt:lpstr>
      <vt:lpstr>27_Office 佈景主題</vt:lpstr>
      <vt:lpstr>28_Office 佈景主題</vt:lpstr>
      <vt:lpstr>30_Office 佈景主題</vt:lpstr>
      <vt:lpstr>31_Office 佈景主題</vt:lpstr>
      <vt:lpstr>32_Office 佈景主題</vt:lpstr>
      <vt:lpstr>33_Office 佈景主題</vt:lpstr>
      <vt:lpstr>35_Office 佈景主題</vt:lpstr>
      <vt:lpstr>36_Office 佈景主題</vt:lpstr>
      <vt:lpstr>37_Office 佈景主題</vt:lpstr>
      <vt:lpstr>38_Office 佈景主題</vt:lpstr>
      <vt:lpstr>41_Office 佈景主題</vt:lpstr>
      <vt:lpstr>42_Office 佈景主題</vt:lpstr>
      <vt:lpstr>43_Office 佈景主題</vt:lpstr>
      <vt:lpstr>44_Office 佈景主題</vt:lpstr>
      <vt:lpstr>45_Office 佈景主題</vt:lpstr>
      <vt:lpstr>17_Office 佈景主題</vt:lpstr>
      <vt:lpstr>2_Office 佈景主題</vt:lpstr>
      <vt:lpstr>16_Office 佈景主題</vt:lpstr>
      <vt:lpstr>18_Office 佈景主題</vt:lpstr>
      <vt:lpstr>12年國教簡報</vt:lpstr>
      <vt:lpstr>Microsoft PowerPoint 97-2003 Slide</vt:lpstr>
      <vt:lpstr>PowerPoint 簡報</vt:lpstr>
      <vt:lpstr>PowerPoint 簡報</vt:lpstr>
      <vt:lpstr>PowerPoint 簡報</vt:lpstr>
      <vt:lpstr>前言</vt:lpstr>
      <vt:lpstr>簡報大綱</vt:lpstr>
      <vt:lpstr>嘉義區免試入學</vt:lpstr>
      <vt:lpstr>嘉義區免試入學超額比序項目</vt:lpstr>
      <vt:lpstr>PowerPoint 簡報</vt:lpstr>
      <vt:lpstr>PowerPoint 簡報</vt:lpstr>
      <vt:lpstr>PowerPoint 簡報</vt:lpstr>
      <vt:lpstr>PowerPoint 簡報</vt:lpstr>
      <vt:lpstr>PowerPoint 簡報</vt:lpstr>
      <vt:lpstr>PowerPoint 簡報</vt:lpstr>
      <vt:lpstr>嘉義區免試入學</vt:lpstr>
      <vt:lpstr>嘉義區免試入學超額比序運作模式之示例</vt:lpstr>
      <vt:lpstr>嘉義區共同就學區</vt:lpstr>
      <vt:lpstr>嘉義區免試入學(嘉、雲)</vt:lpstr>
      <vt:lpstr>PowerPoint 簡報</vt:lpstr>
      <vt:lpstr>PowerPoint 簡報</vt:lpstr>
      <vt:lpstr>嘉義區免試入學(嘉、南)</vt:lpstr>
      <vt:lpstr>PowerPoint 簡報</vt:lpstr>
      <vt:lpstr>PowerPoint 簡報</vt:lpstr>
      <vt:lpstr>特色招生</vt:lpstr>
      <vt:lpstr>PowerPoint 簡報</vt:lpstr>
      <vt:lpstr>高中特色招生-考試分發入學</vt:lpstr>
      <vt:lpstr>特色招生-專業群科甄選入學</vt:lpstr>
      <vt:lpstr>PowerPoint 簡報</vt:lpstr>
      <vt:lpstr>PowerPoint 簡報</vt:lpstr>
      <vt:lpstr>國中教育會考</vt:lpstr>
      <vt:lpstr>國中教育會考</vt:lpstr>
      <vt:lpstr>國中教育會考</vt:lpstr>
      <vt:lpstr>能力等級與加註標示</vt:lpstr>
      <vt:lpstr>考試科目、時間及題數</vt:lpstr>
      <vt:lpstr>英語聽力與數學非選擇記分比例</vt:lpstr>
      <vt:lpstr>107年國中教育會考考試時間表</vt:lpstr>
      <vt:lpstr>教育會考Q&amp;A</vt:lpstr>
      <vt:lpstr>教育會考Q&amp;A</vt:lpstr>
      <vt:lpstr>教育會考Q&amp;A</vt:lpstr>
      <vt:lpstr>五專免試入學</vt:lpstr>
      <vt:lpstr>五專免試入學</vt:lpstr>
      <vt:lpstr>PowerPoint 簡報</vt:lpstr>
      <vt:lpstr>五專免試入學流程圖</vt:lpstr>
      <vt:lpstr>PowerPoint 簡報</vt:lpstr>
      <vt:lpstr>五專優先免試入學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其他入學管道簡介</vt:lpstr>
      <vt:lpstr>建教合作班</vt:lpstr>
      <vt:lpstr>建教合作班</vt:lpstr>
      <vt:lpstr>實用技能學程</vt:lpstr>
      <vt:lpstr>實用技能學程</vt:lpstr>
      <vt:lpstr>實用技能學程</vt:lpstr>
      <vt:lpstr>實用技能學程</vt:lpstr>
      <vt:lpstr>實用技能學程</vt:lpstr>
      <vt:lpstr>實用技能學程</vt:lpstr>
      <vt:lpstr>PowerPoint 簡報</vt:lpstr>
      <vt:lpstr>PowerPoint 簡報</vt:lpstr>
      <vt:lpstr>PowerPoint 簡報</vt:lpstr>
      <vt:lpstr>認識自己  選擇未來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高中升學進路圖</vt:lpstr>
      <vt:lpstr>高職升學進路圖</vt:lpstr>
      <vt:lpstr>五專升學進路圖</vt:lpstr>
      <vt:lpstr>PowerPoint 簡報</vt:lpstr>
      <vt:lpstr>諮詢專線</vt:lpstr>
      <vt:lpstr>簡報完畢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Poweruser</dc:creator>
  <cp:lastModifiedBy>user</cp:lastModifiedBy>
  <cp:revision>568</cp:revision>
  <cp:lastPrinted>2012-11-19T06:07:17Z</cp:lastPrinted>
  <dcterms:created xsi:type="dcterms:W3CDTF">2012-04-26T06:41:13Z</dcterms:created>
  <dcterms:modified xsi:type="dcterms:W3CDTF">2018-03-01T09:30:56Z</dcterms:modified>
</cp:coreProperties>
</file>